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Lst>
  <p:notesMasterIdLst>
    <p:notesMasterId r:id="rId18"/>
  </p:notesMasterIdLst>
  <p:handoutMasterIdLst>
    <p:handoutMasterId r:id="rId19"/>
  </p:handoutMasterIdLst>
  <p:sldIdLst>
    <p:sldId id="277" r:id="rId3"/>
    <p:sldId id="413" r:id="rId4"/>
    <p:sldId id="400" r:id="rId5"/>
    <p:sldId id="401" r:id="rId6"/>
    <p:sldId id="402" r:id="rId7"/>
    <p:sldId id="404" r:id="rId8"/>
    <p:sldId id="411" r:id="rId9"/>
    <p:sldId id="407" r:id="rId10"/>
    <p:sldId id="410" r:id="rId11"/>
    <p:sldId id="412" r:id="rId12"/>
    <p:sldId id="258" r:id="rId13"/>
    <p:sldId id="266" r:id="rId14"/>
    <p:sldId id="275" r:id="rId15"/>
    <p:sldId id="274" r:id="rId16"/>
    <p:sldId id="269" r:id="rId17"/>
  </p:sldIdLst>
  <p:sldSz cx="14630400" cy="8229600"/>
  <p:notesSz cx="6858000" cy="9144000"/>
  <p:defaultTextStyle>
    <a:defPPr>
      <a:defRPr lang="en-US"/>
    </a:defPPr>
    <a:lvl1pPr marL="0" algn="l" defTabSz="1097236" rtl="0" eaLnBrk="1" latinLnBrk="0" hangingPunct="1">
      <a:defRPr sz="2160" kern="1200">
        <a:solidFill>
          <a:schemeClr val="tx1"/>
        </a:solidFill>
        <a:latin typeface="+mn-lt"/>
        <a:ea typeface="+mn-ea"/>
        <a:cs typeface="+mn-cs"/>
      </a:defRPr>
    </a:lvl1pPr>
    <a:lvl2pPr marL="548618" algn="l" defTabSz="1097236" rtl="0" eaLnBrk="1" latinLnBrk="0" hangingPunct="1">
      <a:defRPr sz="2160" kern="1200">
        <a:solidFill>
          <a:schemeClr val="tx1"/>
        </a:solidFill>
        <a:latin typeface="+mn-lt"/>
        <a:ea typeface="+mn-ea"/>
        <a:cs typeface="+mn-cs"/>
      </a:defRPr>
    </a:lvl2pPr>
    <a:lvl3pPr marL="1097236" algn="l" defTabSz="1097236" rtl="0" eaLnBrk="1" latinLnBrk="0" hangingPunct="1">
      <a:defRPr sz="2160" kern="1200">
        <a:solidFill>
          <a:schemeClr val="tx1"/>
        </a:solidFill>
        <a:latin typeface="+mn-lt"/>
        <a:ea typeface="+mn-ea"/>
        <a:cs typeface="+mn-cs"/>
      </a:defRPr>
    </a:lvl3pPr>
    <a:lvl4pPr marL="1645854" algn="l" defTabSz="1097236" rtl="0" eaLnBrk="1" latinLnBrk="0" hangingPunct="1">
      <a:defRPr sz="2160" kern="1200">
        <a:solidFill>
          <a:schemeClr val="tx1"/>
        </a:solidFill>
        <a:latin typeface="+mn-lt"/>
        <a:ea typeface="+mn-ea"/>
        <a:cs typeface="+mn-cs"/>
      </a:defRPr>
    </a:lvl4pPr>
    <a:lvl5pPr marL="2194472" algn="l" defTabSz="1097236" rtl="0" eaLnBrk="1" latinLnBrk="0" hangingPunct="1">
      <a:defRPr sz="2160" kern="1200">
        <a:solidFill>
          <a:schemeClr val="tx1"/>
        </a:solidFill>
        <a:latin typeface="+mn-lt"/>
        <a:ea typeface="+mn-ea"/>
        <a:cs typeface="+mn-cs"/>
      </a:defRPr>
    </a:lvl5pPr>
    <a:lvl6pPr marL="2743091" algn="l" defTabSz="1097236" rtl="0" eaLnBrk="1" latinLnBrk="0" hangingPunct="1">
      <a:defRPr sz="2160" kern="1200">
        <a:solidFill>
          <a:schemeClr val="tx1"/>
        </a:solidFill>
        <a:latin typeface="+mn-lt"/>
        <a:ea typeface="+mn-ea"/>
        <a:cs typeface="+mn-cs"/>
      </a:defRPr>
    </a:lvl6pPr>
    <a:lvl7pPr marL="3291708" algn="l" defTabSz="1097236" rtl="0" eaLnBrk="1" latinLnBrk="0" hangingPunct="1">
      <a:defRPr sz="2160" kern="1200">
        <a:solidFill>
          <a:schemeClr val="tx1"/>
        </a:solidFill>
        <a:latin typeface="+mn-lt"/>
        <a:ea typeface="+mn-ea"/>
        <a:cs typeface="+mn-cs"/>
      </a:defRPr>
    </a:lvl7pPr>
    <a:lvl8pPr marL="3840326" algn="l" defTabSz="1097236" rtl="0" eaLnBrk="1" latinLnBrk="0" hangingPunct="1">
      <a:defRPr sz="2160" kern="1200">
        <a:solidFill>
          <a:schemeClr val="tx1"/>
        </a:solidFill>
        <a:latin typeface="+mn-lt"/>
        <a:ea typeface="+mn-ea"/>
        <a:cs typeface="+mn-cs"/>
      </a:defRPr>
    </a:lvl8pPr>
    <a:lvl9pPr marL="4388945" algn="l" defTabSz="1097236"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74" d="100"/>
          <a:sy n="74" d="100"/>
        </p:scale>
        <p:origin x="475" y="77"/>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B5B27-AEB3-49BF-9420-5360A4564B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65C5AB0-CE8A-4E53-88B7-864D00689D8D}">
      <dgm:prSet phldrT="[Text]"/>
      <dgm:spPr/>
      <dgm:t>
        <a:bodyPr/>
        <a:lstStyle/>
        <a:p>
          <a:r>
            <a:rPr lang="en-IN" b="1" dirty="0"/>
            <a:t>City-Wide Traffic Management Expansion</a:t>
          </a:r>
          <a:endParaRPr lang="en-IN" dirty="0"/>
        </a:p>
      </dgm:t>
    </dgm:pt>
    <dgm:pt modelId="{73C5A74A-B250-4ABA-BDE8-8A1B1737F270}" type="parTrans" cxnId="{165FD3C9-9C10-4CAA-A901-2ADF6B9285C4}">
      <dgm:prSet/>
      <dgm:spPr/>
      <dgm:t>
        <a:bodyPr/>
        <a:lstStyle/>
        <a:p>
          <a:endParaRPr lang="en-IN"/>
        </a:p>
      </dgm:t>
    </dgm:pt>
    <dgm:pt modelId="{0E4E940F-26A1-414D-B7F4-D2683D7591D1}" type="sibTrans" cxnId="{165FD3C9-9C10-4CAA-A901-2ADF6B9285C4}">
      <dgm:prSet/>
      <dgm:spPr/>
      <dgm:t>
        <a:bodyPr/>
        <a:lstStyle/>
        <a:p>
          <a:endParaRPr lang="en-IN"/>
        </a:p>
      </dgm:t>
    </dgm:pt>
    <dgm:pt modelId="{A0864127-1421-4C62-8ACB-4032039F9189}">
      <dgm:prSet phldrT="[Text]"/>
      <dgm:spPr/>
      <dgm:t>
        <a:bodyPr/>
        <a:lstStyle/>
        <a:p>
          <a:r>
            <a:rPr lang="en-US" b="1" dirty="0"/>
            <a:t>Adaptable to Various Urban Sizes</a:t>
          </a:r>
          <a:endParaRPr lang="en-IN" dirty="0"/>
        </a:p>
      </dgm:t>
    </dgm:pt>
    <dgm:pt modelId="{6FD8EBD7-92FB-4301-B875-61673992AF55}" type="parTrans" cxnId="{4F4981D8-2C51-4BFB-8C6C-C37B633DC54D}">
      <dgm:prSet/>
      <dgm:spPr/>
      <dgm:t>
        <a:bodyPr/>
        <a:lstStyle/>
        <a:p>
          <a:endParaRPr lang="en-IN"/>
        </a:p>
      </dgm:t>
    </dgm:pt>
    <dgm:pt modelId="{BE9E11F9-78E7-4912-A685-3A9A7BAA42B7}" type="sibTrans" cxnId="{4F4981D8-2C51-4BFB-8C6C-C37B633DC54D}">
      <dgm:prSet/>
      <dgm:spPr/>
      <dgm:t>
        <a:bodyPr/>
        <a:lstStyle/>
        <a:p>
          <a:endParaRPr lang="en-IN"/>
        </a:p>
      </dgm:t>
    </dgm:pt>
    <dgm:pt modelId="{3FB5AF50-2B63-4AF0-9145-D445FFC3B9D9}">
      <dgm:prSet phldrT="[Text]"/>
      <dgm:spPr/>
      <dgm:t>
        <a:bodyPr/>
        <a:lstStyle/>
        <a:p>
          <a:r>
            <a:rPr lang="en-IN" b="1" dirty="0"/>
            <a:t>Integrates with Existing Infrastructure</a:t>
          </a:r>
          <a:endParaRPr lang="en-IN" dirty="0"/>
        </a:p>
      </dgm:t>
    </dgm:pt>
    <dgm:pt modelId="{371716FA-8F87-4291-94D3-B5B994D3E2D2}" type="parTrans" cxnId="{A0C2218E-A72B-4B9A-B79E-31B5822A9863}">
      <dgm:prSet/>
      <dgm:spPr/>
      <dgm:t>
        <a:bodyPr/>
        <a:lstStyle/>
        <a:p>
          <a:endParaRPr lang="en-IN"/>
        </a:p>
      </dgm:t>
    </dgm:pt>
    <dgm:pt modelId="{F4927615-5312-4DA2-A280-33E22765B220}" type="sibTrans" cxnId="{A0C2218E-A72B-4B9A-B79E-31B5822A9863}">
      <dgm:prSet/>
      <dgm:spPr/>
      <dgm:t>
        <a:bodyPr/>
        <a:lstStyle/>
        <a:p>
          <a:endParaRPr lang="en-IN"/>
        </a:p>
      </dgm:t>
    </dgm:pt>
    <dgm:pt modelId="{6718339B-6F31-4B5B-834C-9FBF2DE24736}">
      <dgm:prSet phldrT="[Text]"/>
      <dgm:spPr/>
      <dgm:t>
        <a:bodyPr/>
        <a:lstStyle/>
        <a:p>
          <a:r>
            <a:rPr lang="en-IN" b="1" dirty="0"/>
            <a:t>Supports Future Technology Upgrades</a:t>
          </a:r>
          <a:endParaRPr lang="en-IN" dirty="0"/>
        </a:p>
      </dgm:t>
    </dgm:pt>
    <dgm:pt modelId="{982D03DD-73F2-45D0-9358-774B30E3C661}" type="parTrans" cxnId="{5DB7D5E7-6E01-4B9A-8A3A-C737F6E3C6A9}">
      <dgm:prSet/>
      <dgm:spPr/>
      <dgm:t>
        <a:bodyPr/>
        <a:lstStyle/>
        <a:p>
          <a:endParaRPr lang="en-IN"/>
        </a:p>
      </dgm:t>
    </dgm:pt>
    <dgm:pt modelId="{3DF7FF3C-FDE3-4AC5-887D-459F7F4697E1}" type="sibTrans" cxnId="{5DB7D5E7-6E01-4B9A-8A3A-C737F6E3C6A9}">
      <dgm:prSet/>
      <dgm:spPr/>
      <dgm:t>
        <a:bodyPr/>
        <a:lstStyle/>
        <a:p>
          <a:endParaRPr lang="en-IN"/>
        </a:p>
      </dgm:t>
    </dgm:pt>
    <dgm:pt modelId="{EC3F9569-ABAD-4884-9AEC-B99DA4E24D36}">
      <dgm:prSet phldrT="[Text]"/>
      <dgm:spPr/>
      <dgm:t>
        <a:bodyPr/>
        <a:lstStyle/>
        <a:p>
          <a:pPr>
            <a:buFont typeface="+mj-lt"/>
            <a:buAutoNum type="arabicPeriod"/>
          </a:pPr>
          <a:r>
            <a:rPr lang="en-IN" b="1" dirty="0"/>
            <a:t>Easily Deployable Across Regions</a:t>
          </a:r>
          <a:endParaRPr lang="en-IN" dirty="0"/>
        </a:p>
      </dgm:t>
    </dgm:pt>
    <dgm:pt modelId="{0982A799-C007-4158-802F-C8893964FC46}" type="parTrans" cxnId="{6336F471-2C42-469E-BF4E-E2A1D958915D}">
      <dgm:prSet/>
      <dgm:spPr/>
      <dgm:t>
        <a:bodyPr/>
        <a:lstStyle/>
        <a:p>
          <a:endParaRPr lang="en-IN"/>
        </a:p>
      </dgm:t>
    </dgm:pt>
    <dgm:pt modelId="{15443EC6-9D28-4C76-962C-D0861C358B60}" type="sibTrans" cxnId="{6336F471-2C42-469E-BF4E-E2A1D958915D}">
      <dgm:prSet/>
      <dgm:spPr/>
      <dgm:t>
        <a:bodyPr/>
        <a:lstStyle/>
        <a:p>
          <a:endParaRPr lang="en-IN"/>
        </a:p>
      </dgm:t>
    </dgm:pt>
    <dgm:pt modelId="{23B87E1E-D8F0-4C80-A68A-D049CCD69666}" type="pres">
      <dgm:prSet presAssocID="{381B5B27-AEB3-49BF-9420-5360A4564B08}" presName="diagram" presStyleCnt="0">
        <dgm:presLayoutVars>
          <dgm:dir/>
          <dgm:resizeHandles val="exact"/>
        </dgm:presLayoutVars>
      </dgm:prSet>
      <dgm:spPr/>
    </dgm:pt>
    <dgm:pt modelId="{A7206BC8-4410-4DED-81FB-86585FF1B6F1}" type="pres">
      <dgm:prSet presAssocID="{065C5AB0-CE8A-4E53-88B7-864D00689D8D}" presName="node" presStyleLbl="node1" presStyleIdx="0" presStyleCnt="5">
        <dgm:presLayoutVars>
          <dgm:bulletEnabled val="1"/>
        </dgm:presLayoutVars>
      </dgm:prSet>
      <dgm:spPr/>
    </dgm:pt>
    <dgm:pt modelId="{874997EA-64D6-4FD8-B6B6-01AFC317E7BF}" type="pres">
      <dgm:prSet presAssocID="{0E4E940F-26A1-414D-B7F4-D2683D7591D1}" presName="sibTrans" presStyleCnt="0"/>
      <dgm:spPr/>
    </dgm:pt>
    <dgm:pt modelId="{6A5D6C46-9A77-4919-B209-D1DBC1C6AE95}" type="pres">
      <dgm:prSet presAssocID="{A0864127-1421-4C62-8ACB-4032039F9189}" presName="node" presStyleLbl="node1" presStyleIdx="1" presStyleCnt="5">
        <dgm:presLayoutVars>
          <dgm:bulletEnabled val="1"/>
        </dgm:presLayoutVars>
      </dgm:prSet>
      <dgm:spPr/>
    </dgm:pt>
    <dgm:pt modelId="{BA488518-E72A-4882-9F5E-A135D0A9F1FF}" type="pres">
      <dgm:prSet presAssocID="{BE9E11F9-78E7-4912-A685-3A9A7BAA42B7}" presName="sibTrans" presStyleCnt="0"/>
      <dgm:spPr/>
    </dgm:pt>
    <dgm:pt modelId="{CBA807FE-A46D-4F77-9E2C-38F208AC5D5D}" type="pres">
      <dgm:prSet presAssocID="{3FB5AF50-2B63-4AF0-9145-D445FFC3B9D9}" presName="node" presStyleLbl="node1" presStyleIdx="2" presStyleCnt="5">
        <dgm:presLayoutVars>
          <dgm:bulletEnabled val="1"/>
        </dgm:presLayoutVars>
      </dgm:prSet>
      <dgm:spPr/>
    </dgm:pt>
    <dgm:pt modelId="{E3D2644D-57CE-4FBB-BB2A-4CC2A7592680}" type="pres">
      <dgm:prSet presAssocID="{F4927615-5312-4DA2-A280-33E22765B220}" presName="sibTrans" presStyleCnt="0"/>
      <dgm:spPr/>
    </dgm:pt>
    <dgm:pt modelId="{60E01B01-76DB-40D7-B5A2-A9C363F8DD3D}" type="pres">
      <dgm:prSet presAssocID="{6718339B-6F31-4B5B-834C-9FBF2DE24736}" presName="node" presStyleLbl="node1" presStyleIdx="3" presStyleCnt="5">
        <dgm:presLayoutVars>
          <dgm:bulletEnabled val="1"/>
        </dgm:presLayoutVars>
      </dgm:prSet>
      <dgm:spPr/>
    </dgm:pt>
    <dgm:pt modelId="{70700884-F183-495C-BFCD-47036EE9A5B2}" type="pres">
      <dgm:prSet presAssocID="{3DF7FF3C-FDE3-4AC5-887D-459F7F4697E1}" presName="sibTrans" presStyleCnt="0"/>
      <dgm:spPr/>
    </dgm:pt>
    <dgm:pt modelId="{A25EA7B4-8BF8-4BF3-A399-2AFF2255E854}" type="pres">
      <dgm:prSet presAssocID="{EC3F9569-ABAD-4884-9AEC-B99DA4E24D36}" presName="node" presStyleLbl="node1" presStyleIdx="4" presStyleCnt="5">
        <dgm:presLayoutVars>
          <dgm:bulletEnabled val="1"/>
        </dgm:presLayoutVars>
      </dgm:prSet>
      <dgm:spPr/>
    </dgm:pt>
  </dgm:ptLst>
  <dgm:cxnLst>
    <dgm:cxn modelId="{6689A95E-6800-4A22-8CA0-CA07137E247E}" type="presOf" srcId="{3FB5AF50-2B63-4AF0-9145-D445FFC3B9D9}" destId="{CBA807FE-A46D-4F77-9E2C-38F208AC5D5D}" srcOrd="0" destOrd="0" presId="urn:microsoft.com/office/officeart/2005/8/layout/default"/>
    <dgm:cxn modelId="{F550AB47-32AB-43DE-BBBD-5A8D806B0DC5}" type="presOf" srcId="{065C5AB0-CE8A-4E53-88B7-864D00689D8D}" destId="{A7206BC8-4410-4DED-81FB-86585FF1B6F1}" srcOrd="0" destOrd="0" presId="urn:microsoft.com/office/officeart/2005/8/layout/default"/>
    <dgm:cxn modelId="{DDD3894E-EE96-472A-BD6D-F0E878620E28}" type="presOf" srcId="{A0864127-1421-4C62-8ACB-4032039F9189}" destId="{6A5D6C46-9A77-4919-B209-D1DBC1C6AE95}" srcOrd="0" destOrd="0" presId="urn:microsoft.com/office/officeart/2005/8/layout/default"/>
    <dgm:cxn modelId="{6336F471-2C42-469E-BF4E-E2A1D958915D}" srcId="{381B5B27-AEB3-49BF-9420-5360A4564B08}" destId="{EC3F9569-ABAD-4884-9AEC-B99DA4E24D36}" srcOrd="4" destOrd="0" parTransId="{0982A799-C007-4158-802F-C8893964FC46}" sibTransId="{15443EC6-9D28-4C76-962C-D0861C358B60}"/>
    <dgm:cxn modelId="{A0C2218E-A72B-4B9A-B79E-31B5822A9863}" srcId="{381B5B27-AEB3-49BF-9420-5360A4564B08}" destId="{3FB5AF50-2B63-4AF0-9145-D445FFC3B9D9}" srcOrd="2" destOrd="0" parTransId="{371716FA-8F87-4291-94D3-B5B994D3E2D2}" sibTransId="{F4927615-5312-4DA2-A280-33E22765B220}"/>
    <dgm:cxn modelId="{72AC839B-E05B-4DDE-A86D-5EFCF81133D3}" type="presOf" srcId="{EC3F9569-ABAD-4884-9AEC-B99DA4E24D36}" destId="{A25EA7B4-8BF8-4BF3-A399-2AFF2255E854}" srcOrd="0" destOrd="0" presId="urn:microsoft.com/office/officeart/2005/8/layout/default"/>
    <dgm:cxn modelId="{4203C5C3-5741-4EE5-9B7C-BEC3A866AA0A}" type="presOf" srcId="{6718339B-6F31-4B5B-834C-9FBF2DE24736}" destId="{60E01B01-76DB-40D7-B5A2-A9C363F8DD3D}" srcOrd="0" destOrd="0" presId="urn:microsoft.com/office/officeart/2005/8/layout/default"/>
    <dgm:cxn modelId="{C339C2C7-A599-4EC5-B9F7-5C5A78A041B9}" type="presOf" srcId="{381B5B27-AEB3-49BF-9420-5360A4564B08}" destId="{23B87E1E-D8F0-4C80-A68A-D049CCD69666}" srcOrd="0" destOrd="0" presId="urn:microsoft.com/office/officeart/2005/8/layout/default"/>
    <dgm:cxn modelId="{165FD3C9-9C10-4CAA-A901-2ADF6B9285C4}" srcId="{381B5B27-AEB3-49BF-9420-5360A4564B08}" destId="{065C5AB0-CE8A-4E53-88B7-864D00689D8D}" srcOrd="0" destOrd="0" parTransId="{73C5A74A-B250-4ABA-BDE8-8A1B1737F270}" sibTransId="{0E4E940F-26A1-414D-B7F4-D2683D7591D1}"/>
    <dgm:cxn modelId="{4F4981D8-2C51-4BFB-8C6C-C37B633DC54D}" srcId="{381B5B27-AEB3-49BF-9420-5360A4564B08}" destId="{A0864127-1421-4C62-8ACB-4032039F9189}" srcOrd="1" destOrd="0" parTransId="{6FD8EBD7-92FB-4301-B875-61673992AF55}" sibTransId="{BE9E11F9-78E7-4912-A685-3A9A7BAA42B7}"/>
    <dgm:cxn modelId="{5DB7D5E7-6E01-4B9A-8A3A-C737F6E3C6A9}" srcId="{381B5B27-AEB3-49BF-9420-5360A4564B08}" destId="{6718339B-6F31-4B5B-834C-9FBF2DE24736}" srcOrd="3" destOrd="0" parTransId="{982D03DD-73F2-45D0-9358-774B30E3C661}" sibTransId="{3DF7FF3C-FDE3-4AC5-887D-459F7F4697E1}"/>
    <dgm:cxn modelId="{230FB7CC-DF8E-4BA8-A76E-4F70173446BD}" type="presParOf" srcId="{23B87E1E-D8F0-4C80-A68A-D049CCD69666}" destId="{A7206BC8-4410-4DED-81FB-86585FF1B6F1}" srcOrd="0" destOrd="0" presId="urn:microsoft.com/office/officeart/2005/8/layout/default"/>
    <dgm:cxn modelId="{DFC4F7BD-F942-41AC-9F8F-856FD26B1D14}" type="presParOf" srcId="{23B87E1E-D8F0-4C80-A68A-D049CCD69666}" destId="{874997EA-64D6-4FD8-B6B6-01AFC317E7BF}" srcOrd="1" destOrd="0" presId="urn:microsoft.com/office/officeart/2005/8/layout/default"/>
    <dgm:cxn modelId="{390C7000-4314-44B5-861C-EAC145F9BA9B}" type="presParOf" srcId="{23B87E1E-D8F0-4C80-A68A-D049CCD69666}" destId="{6A5D6C46-9A77-4919-B209-D1DBC1C6AE95}" srcOrd="2" destOrd="0" presId="urn:microsoft.com/office/officeart/2005/8/layout/default"/>
    <dgm:cxn modelId="{29298A33-0B9D-44F7-A9F7-BE77FD236338}" type="presParOf" srcId="{23B87E1E-D8F0-4C80-A68A-D049CCD69666}" destId="{BA488518-E72A-4882-9F5E-A135D0A9F1FF}" srcOrd="3" destOrd="0" presId="urn:microsoft.com/office/officeart/2005/8/layout/default"/>
    <dgm:cxn modelId="{A8058C63-7324-41D4-A786-3713C53EB682}" type="presParOf" srcId="{23B87E1E-D8F0-4C80-A68A-D049CCD69666}" destId="{CBA807FE-A46D-4F77-9E2C-38F208AC5D5D}" srcOrd="4" destOrd="0" presId="urn:microsoft.com/office/officeart/2005/8/layout/default"/>
    <dgm:cxn modelId="{7E94280B-FB4C-464A-A274-0F6708D2B56E}" type="presParOf" srcId="{23B87E1E-D8F0-4C80-A68A-D049CCD69666}" destId="{E3D2644D-57CE-4FBB-BB2A-4CC2A7592680}" srcOrd="5" destOrd="0" presId="urn:microsoft.com/office/officeart/2005/8/layout/default"/>
    <dgm:cxn modelId="{94A720E2-C05E-4E32-A261-57EB57DF5AEE}" type="presParOf" srcId="{23B87E1E-D8F0-4C80-A68A-D049CCD69666}" destId="{60E01B01-76DB-40D7-B5A2-A9C363F8DD3D}" srcOrd="6" destOrd="0" presId="urn:microsoft.com/office/officeart/2005/8/layout/default"/>
    <dgm:cxn modelId="{DABF35F4-39EA-45CC-81B1-0DDD0618E542}" type="presParOf" srcId="{23B87E1E-D8F0-4C80-A68A-D049CCD69666}" destId="{70700884-F183-495C-BFCD-47036EE9A5B2}" srcOrd="7" destOrd="0" presId="urn:microsoft.com/office/officeart/2005/8/layout/default"/>
    <dgm:cxn modelId="{C58BA071-CC8B-45B4-A519-26E390DB8867}" type="presParOf" srcId="{23B87E1E-D8F0-4C80-A68A-D049CCD69666}" destId="{A25EA7B4-8BF8-4BF3-A399-2AFF2255E854}" srcOrd="8" destOrd="0" presId="urn:microsoft.com/office/officeart/2005/8/layout/default"/>
  </dgm:cxnLst>
  <dgm:bg/>
  <dgm:whole>
    <a:ln>
      <a:solidFill>
        <a:schemeClr val="tx1"/>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06BC8-4410-4DED-81FB-86585FF1B6F1}">
      <dsp:nvSpPr>
        <dsp:cNvPr id="0" name=""/>
        <dsp:cNvSpPr/>
      </dsp:nvSpPr>
      <dsp:spPr>
        <a:xfrm>
          <a:off x="0" y="318231"/>
          <a:ext cx="2147474" cy="12884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City-Wide Traffic Management Expansion</a:t>
          </a:r>
          <a:endParaRPr lang="en-IN" sz="2200" kern="1200" dirty="0"/>
        </a:p>
      </dsp:txBody>
      <dsp:txXfrm>
        <a:off x="0" y="318231"/>
        <a:ext cx="2147474" cy="1288484"/>
      </dsp:txXfrm>
    </dsp:sp>
    <dsp:sp modelId="{6A5D6C46-9A77-4919-B209-D1DBC1C6AE95}">
      <dsp:nvSpPr>
        <dsp:cNvPr id="0" name=""/>
        <dsp:cNvSpPr/>
      </dsp:nvSpPr>
      <dsp:spPr>
        <a:xfrm>
          <a:off x="2362222" y="318231"/>
          <a:ext cx="2147474" cy="12884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Adaptable to Various Urban Sizes</a:t>
          </a:r>
          <a:endParaRPr lang="en-IN" sz="2200" kern="1200" dirty="0"/>
        </a:p>
      </dsp:txBody>
      <dsp:txXfrm>
        <a:off x="2362222" y="318231"/>
        <a:ext cx="2147474" cy="1288484"/>
      </dsp:txXfrm>
    </dsp:sp>
    <dsp:sp modelId="{CBA807FE-A46D-4F77-9E2C-38F208AC5D5D}">
      <dsp:nvSpPr>
        <dsp:cNvPr id="0" name=""/>
        <dsp:cNvSpPr/>
      </dsp:nvSpPr>
      <dsp:spPr>
        <a:xfrm>
          <a:off x="4724444" y="318231"/>
          <a:ext cx="2147474" cy="12884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Integrates with Existing Infrastructure</a:t>
          </a:r>
          <a:endParaRPr lang="en-IN" sz="2200" kern="1200" dirty="0"/>
        </a:p>
      </dsp:txBody>
      <dsp:txXfrm>
        <a:off x="4724444" y="318231"/>
        <a:ext cx="2147474" cy="1288484"/>
      </dsp:txXfrm>
    </dsp:sp>
    <dsp:sp modelId="{60E01B01-76DB-40D7-B5A2-A9C363F8DD3D}">
      <dsp:nvSpPr>
        <dsp:cNvPr id="0" name=""/>
        <dsp:cNvSpPr/>
      </dsp:nvSpPr>
      <dsp:spPr>
        <a:xfrm>
          <a:off x="1181111" y="1821464"/>
          <a:ext cx="2147474" cy="12884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t>Supports Future Technology Upgrades</a:t>
          </a:r>
          <a:endParaRPr lang="en-IN" sz="2200" kern="1200" dirty="0"/>
        </a:p>
      </dsp:txBody>
      <dsp:txXfrm>
        <a:off x="1181111" y="1821464"/>
        <a:ext cx="2147474" cy="1288484"/>
      </dsp:txXfrm>
    </dsp:sp>
    <dsp:sp modelId="{A25EA7B4-8BF8-4BF3-A399-2AFF2255E854}">
      <dsp:nvSpPr>
        <dsp:cNvPr id="0" name=""/>
        <dsp:cNvSpPr/>
      </dsp:nvSpPr>
      <dsp:spPr>
        <a:xfrm>
          <a:off x="3543333" y="1821464"/>
          <a:ext cx="2147474" cy="12884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mj-lt"/>
            <a:buNone/>
          </a:pPr>
          <a:r>
            <a:rPr lang="en-IN" sz="2200" b="1" kern="1200" dirty="0"/>
            <a:t>Easily Deployable Across Regions</a:t>
          </a:r>
          <a:endParaRPr lang="en-IN" sz="2200" kern="1200" dirty="0"/>
        </a:p>
      </dsp:txBody>
      <dsp:txXfrm>
        <a:off x="3543333" y="1821464"/>
        <a:ext cx="2147474" cy="128848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1097236" rtl="0" eaLnBrk="1" latinLnBrk="0" hangingPunct="1">
      <a:defRPr sz="1440" kern="1200">
        <a:solidFill>
          <a:schemeClr val="tx1"/>
        </a:solidFill>
        <a:latin typeface="+mn-lt"/>
        <a:ea typeface="+mn-ea"/>
        <a:cs typeface="+mn-cs"/>
      </a:defRPr>
    </a:lvl1pPr>
    <a:lvl2pPr marL="548618" algn="l" defTabSz="1097236" rtl="0" eaLnBrk="1" latinLnBrk="0" hangingPunct="1">
      <a:defRPr sz="1440" kern="1200">
        <a:solidFill>
          <a:schemeClr val="tx1"/>
        </a:solidFill>
        <a:latin typeface="+mn-lt"/>
        <a:ea typeface="+mn-ea"/>
        <a:cs typeface="+mn-cs"/>
      </a:defRPr>
    </a:lvl2pPr>
    <a:lvl3pPr marL="1097236" algn="l" defTabSz="1097236" rtl="0" eaLnBrk="1" latinLnBrk="0" hangingPunct="1">
      <a:defRPr sz="1440" kern="1200">
        <a:solidFill>
          <a:schemeClr val="tx1"/>
        </a:solidFill>
        <a:latin typeface="+mn-lt"/>
        <a:ea typeface="+mn-ea"/>
        <a:cs typeface="+mn-cs"/>
      </a:defRPr>
    </a:lvl3pPr>
    <a:lvl4pPr marL="1645854" algn="l" defTabSz="1097236" rtl="0" eaLnBrk="1" latinLnBrk="0" hangingPunct="1">
      <a:defRPr sz="1440" kern="1200">
        <a:solidFill>
          <a:schemeClr val="tx1"/>
        </a:solidFill>
        <a:latin typeface="+mn-lt"/>
        <a:ea typeface="+mn-ea"/>
        <a:cs typeface="+mn-cs"/>
      </a:defRPr>
    </a:lvl4pPr>
    <a:lvl5pPr marL="2194472" algn="l" defTabSz="1097236" rtl="0" eaLnBrk="1" latinLnBrk="0" hangingPunct="1">
      <a:defRPr sz="1440" kern="1200">
        <a:solidFill>
          <a:schemeClr val="tx1"/>
        </a:solidFill>
        <a:latin typeface="+mn-lt"/>
        <a:ea typeface="+mn-ea"/>
        <a:cs typeface="+mn-cs"/>
      </a:defRPr>
    </a:lvl5pPr>
    <a:lvl6pPr marL="2743091" algn="l" defTabSz="1097236" rtl="0" eaLnBrk="1" latinLnBrk="0" hangingPunct="1">
      <a:defRPr sz="1440" kern="1200">
        <a:solidFill>
          <a:schemeClr val="tx1"/>
        </a:solidFill>
        <a:latin typeface="+mn-lt"/>
        <a:ea typeface="+mn-ea"/>
        <a:cs typeface="+mn-cs"/>
      </a:defRPr>
    </a:lvl6pPr>
    <a:lvl7pPr marL="3291708" algn="l" defTabSz="1097236" rtl="0" eaLnBrk="1" latinLnBrk="0" hangingPunct="1">
      <a:defRPr sz="1440" kern="1200">
        <a:solidFill>
          <a:schemeClr val="tx1"/>
        </a:solidFill>
        <a:latin typeface="+mn-lt"/>
        <a:ea typeface="+mn-ea"/>
        <a:cs typeface="+mn-cs"/>
      </a:defRPr>
    </a:lvl7pPr>
    <a:lvl8pPr marL="3840326" algn="l" defTabSz="1097236" rtl="0" eaLnBrk="1" latinLnBrk="0" hangingPunct="1">
      <a:defRPr sz="1440" kern="1200">
        <a:solidFill>
          <a:schemeClr val="tx1"/>
        </a:solidFill>
        <a:latin typeface="+mn-lt"/>
        <a:ea typeface="+mn-ea"/>
        <a:cs typeface="+mn-cs"/>
      </a:defRPr>
    </a:lvl8pPr>
    <a:lvl9pPr marL="4388945" algn="l" defTabSz="1097236"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205B4-0669-42F0-A1A5-2DD4A6A30EB8}" type="slidenum">
              <a:rPr lang="en-IN" smtClean="0"/>
              <a:t>13</a:t>
            </a:fld>
            <a:endParaRPr lang="en-IN"/>
          </a:p>
        </p:txBody>
      </p:sp>
    </p:spTree>
    <p:extLst>
      <p:ext uri="{BB962C8B-B14F-4D97-AF65-F5344CB8AC3E}">
        <p14:creationId xmlns:p14="http://schemas.microsoft.com/office/powerpoint/2010/main" val="258834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205B4-0669-42F0-A1A5-2DD4A6A30EB8}" type="slidenum">
              <a:rPr lang="en-IN" smtClean="0"/>
              <a:t>14</a:t>
            </a:fld>
            <a:endParaRPr lang="en-IN"/>
          </a:p>
        </p:txBody>
      </p:sp>
    </p:spTree>
    <p:extLst>
      <p:ext uri="{BB962C8B-B14F-4D97-AF65-F5344CB8AC3E}">
        <p14:creationId xmlns:p14="http://schemas.microsoft.com/office/powerpoint/2010/main" val="373468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18" indent="0" algn="ctr">
              <a:buNone/>
              <a:defRPr sz="2400"/>
            </a:lvl2pPr>
            <a:lvl3pPr marL="1097236" indent="0" algn="ctr">
              <a:buNone/>
              <a:defRPr sz="2160"/>
            </a:lvl3pPr>
            <a:lvl4pPr marL="1645854" indent="0" algn="ctr">
              <a:buNone/>
              <a:defRPr sz="1920"/>
            </a:lvl4pPr>
            <a:lvl5pPr marL="2194472" indent="0" algn="ctr">
              <a:buNone/>
              <a:defRPr sz="1920"/>
            </a:lvl5pPr>
            <a:lvl6pPr marL="2743091" indent="0" algn="ctr">
              <a:buNone/>
              <a:defRPr sz="1920"/>
            </a:lvl6pPr>
            <a:lvl7pPr marL="3291708" indent="0" algn="ctr">
              <a:buNone/>
              <a:defRPr sz="1920"/>
            </a:lvl7pPr>
            <a:lvl8pPr marL="3840326" indent="0" algn="ctr">
              <a:buNone/>
              <a:defRPr sz="1920"/>
            </a:lvl8pPr>
            <a:lvl9pPr marL="4388945" indent="0" algn="ctr">
              <a:buNone/>
              <a:defRPr sz="192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22860" y="2286000"/>
            <a:ext cx="14653260" cy="594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2592" dirty="0"/>
          </a:p>
        </p:txBody>
      </p:sp>
      <p:sp>
        <p:nvSpPr>
          <p:cNvPr id="4" name="Прямоугольник 8"/>
          <p:cNvSpPr/>
          <p:nvPr userDrawn="1"/>
        </p:nvSpPr>
        <p:spPr>
          <a:xfrm>
            <a:off x="-22860" y="0"/>
            <a:ext cx="14653260" cy="532638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2592" dirty="0"/>
          </a:p>
        </p:txBody>
      </p:sp>
      <p:sp>
        <p:nvSpPr>
          <p:cNvPr id="5" name="Прямоугольник 3"/>
          <p:cNvSpPr/>
          <p:nvPr userDrawn="1"/>
        </p:nvSpPr>
        <p:spPr>
          <a:xfrm>
            <a:off x="1303020" y="1211580"/>
            <a:ext cx="12024360" cy="628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2592" dirty="0"/>
          </a:p>
        </p:txBody>
      </p:sp>
      <p:sp>
        <p:nvSpPr>
          <p:cNvPr id="8" name="Рисунок 7"/>
          <p:cNvSpPr>
            <a:spLocks noGrp="1"/>
          </p:cNvSpPr>
          <p:nvPr>
            <p:ph type="pic" sz="quarter" idx="10"/>
          </p:nvPr>
        </p:nvSpPr>
        <p:spPr>
          <a:xfrm>
            <a:off x="2217420" y="3383280"/>
            <a:ext cx="10195560" cy="336042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22860" y="2286000"/>
            <a:ext cx="14653260" cy="5943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2592" dirty="0"/>
          </a:p>
        </p:txBody>
      </p:sp>
      <p:sp>
        <p:nvSpPr>
          <p:cNvPr id="4" name="Прямоугольник 8"/>
          <p:cNvSpPr/>
          <p:nvPr userDrawn="1"/>
        </p:nvSpPr>
        <p:spPr>
          <a:xfrm>
            <a:off x="-22860" y="0"/>
            <a:ext cx="14653260" cy="532638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2592" dirty="0"/>
          </a:p>
        </p:txBody>
      </p:sp>
      <p:sp>
        <p:nvSpPr>
          <p:cNvPr id="5" name="Прямоугольник 3"/>
          <p:cNvSpPr/>
          <p:nvPr userDrawn="1"/>
        </p:nvSpPr>
        <p:spPr>
          <a:xfrm>
            <a:off x="1303020" y="1211580"/>
            <a:ext cx="12024360" cy="6286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sz="2592" dirty="0"/>
          </a:p>
        </p:txBody>
      </p:sp>
      <p:sp>
        <p:nvSpPr>
          <p:cNvPr id="8" name="Рисунок 7"/>
          <p:cNvSpPr>
            <a:spLocks noGrp="1"/>
          </p:cNvSpPr>
          <p:nvPr>
            <p:ph type="pic" sz="quarter" idx="10"/>
          </p:nvPr>
        </p:nvSpPr>
        <p:spPr>
          <a:xfrm>
            <a:off x="2217420" y="3383280"/>
            <a:ext cx="10195560" cy="336042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7566"/>
            <a:ext cx="14630400" cy="921702"/>
          </a:xfrm>
          <a:prstGeom prst="rect">
            <a:avLst/>
          </a:prstGeom>
        </p:spPr>
        <p:txBody>
          <a:bodyPr anchor="ctr"/>
          <a:lstStyle>
            <a:lvl1pPr marL="0" indent="0" algn="ctr">
              <a:buNone/>
              <a:defRPr sz="576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119269"/>
            <a:ext cx="14630400" cy="460852"/>
          </a:xfrm>
          <a:prstGeom prst="rect">
            <a:avLst/>
          </a:prstGeom>
        </p:spPr>
        <p:txBody>
          <a:bodyPr anchor="ctr"/>
          <a:lstStyle>
            <a:lvl1pPr marL="0" indent="0" algn="ctr">
              <a:buNone/>
              <a:defRPr sz="2240"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844847" y="3"/>
            <a:ext cx="4954151" cy="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
        <p:nvSpPr>
          <p:cNvPr id="5" name="Rectangle 4"/>
          <p:cNvSpPr/>
          <p:nvPr userDrawn="1"/>
        </p:nvSpPr>
        <p:spPr>
          <a:xfrm>
            <a:off x="0" y="8103970"/>
            <a:ext cx="14630400" cy="133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944" userDrawn="1">
          <p15:clr>
            <a:srgbClr val="FBAE40"/>
          </p15:clr>
        </p15:guide>
        <p15:guide id="2" pos="345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7566"/>
            <a:ext cx="14630400" cy="921702"/>
          </a:xfrm>
          <a:prstGeom prst="rect">
            <a:avLst/>
          </a:prstGeom>
        </p:spPr>
        <p:txBody>
          <a:bodyPr anchor="ctr"/>
          <a:lstStyle>
            <a:lvl1pPr marL="0" indent="0" algn="ctr">
              <a:buNone/>
              <a:defRPr sz="576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119269"/>
            <a:ext cx="14630400" cy="460852"/>
          </a:xfrm>
          <a:prstGeom prst="rect">
            <a:avLst/>
          </a:prstGeom>
        </p:spPr>
        <p:txBody>
          <a:bodyPr anchor="ctr"/>
          <a:lstStyle>
            <a:lvl1pPr marL="0" indent="0" algn="ctr">
              <a:buNone/>
              <a:defRPr sz="224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844847" y="3"/>
            <a:ext cx="4954151" cy="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
        <p:nvSpPr>
          <p:cNvPr id="5" name="Rectangle 4"/>
          <p:cNvSpPr/>
          <p:nvPr userDrawn="1"/>
        </p:nvSpPr>
        <p:spPr>
          <a:xfrm>
            <a:off x="0" y="8103970"/>
            <a:ext cx="14630400" cy="133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944" userDrawn="1">
          <p15:clr>
            <a:srgbClr val="FBAE40"/>
          </p15:clr>
        </p15:guide>
        <p15:guide id="2" pos="345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82754" y="197566"/>
            <a:ext cx="11347648" cy="921702"/>
          </a:xfrm>
          <a:prstGeom prst="rect">
            <a:avLst/>
          </a:prstGeom>
        </p:spPr>
        <p:txBody>
          <a:bodyPr anchor="ctr"/>
          <a:lstStyle>
            <a:lvl1pPr marL="0" indent="0" algn="l">
              <a:buNone/>
              <a:defRPr sz="576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282754" y="1119269"/>
            <a:ext cx="11347648" cy="460852"/>
          </a:xfrm>
          <a:prstGeom prst="rect">
            <a:avLst/>
          </a:prstGeom>
        </p:spPr>
        <p:txBody>
          <a:bodyPr anchor="ctr"/>
          <a:lstStyle>
            <a:lvl1pPr marL="0" indent="0" algn="l">
              <a:buNone/>
              <a:defRPr sz="224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2" y="3"/>
            <a:ext cx="3052326" cy="82370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944" userDrawn="1">
          <p15:clr>
            <a:srgbClr val="FBAE40"/>
          </p15:clr>
        </p15:guide>
        <p15:guide id="2" pos="345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90613"/>
            <a:ext cx="14630400" cy="921702"/>
          </a:xfrm>
          <a:prstGeom prst="rect">
            <a:avLst/>
          </a:prstGeom>
        </p:spPr>
        <p:txBody>
          <a:bodyPr anchor="ctr"/>
          <a:lstStyle>
            <a:lvl1pPr marL="0" indent="0" algn="ctr">
              <a:buNone/>
              <a:defRPr sz="576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212315"/>
            <a:ext cx="14630400" cy="460852"/>
          </a:xfrm>
          <a:prstGeom prst="rect">
            <a:avLst/>
          </a:prstGeom>
        </p:spPr>
        <p:txBody>
          <a:bodyPr anchor="ctr"/>
          <a:lstStyle>
            <a:lvl1pPr marL="0" indent="0" algn="ctr">
              <a:buNone/>
              <a:defRPr sz="224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732247"/>
            <a:ext cx="14630400" cy="2880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2880">
              <a:solidFill>
                <a:prstClr val="white"/>
              </a:solidFill>
            </a:endParaRPr>
          </a:p>
        </p:txBody>
      </p:sp>
      <p:sp>
        <p:nvSpPr>
          <p:cNvPr id="3" name="Isosceles Triangle 2"/>
          <p:cNvSpPr/>
          <p:nvPr userDrawn="1"/>
        </p:nvSpPr>
        <p:spPr>
          <a:xfrm rot="10800000">
            <a:off x="1900072" y="5613013"/>
            <a:ext cx="460852" cy="3972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2880">
              <a:solidFill>
                <a:prstClr val="white"/>
              </a:solidFill>
            </a:endParaRPr>
          </a:p>
        </p:txBody>
      </p:sp>
      <p:sp>
        <p:nvSpPr>
          <p:cNvPr id="12" name="Isosceles Triangle 11"/>
          <p:cNvSpPr/>
          <p:nvPr userDrawn="1"/>
        </p:nvSpPr>
        <p:spPr>
          <a:xfrm rot="10800000">
            <a:off x="5356456" y="5613013"/>
            <a:ext cx="460852" cy="3972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2880">
              <a:solidFill>
                <a:prstClr val="white"/>
              </a:solidFill>
            </a:endParaRPr>
          </a:p>
        </p:txBody>
      </p:sp>
      <p:sp>
        <p:nvSpPr>
          <p:cNvPr id="13" name="Isosceles Triangle 12"/>
          <p:cNvSpPr/>
          <p:nvPr userDrawn="1"/>
        </p:nvSpPr>
        <p:spPr>
          <a:xfrm rot="10800000">
            <a:off x="8812840" y="5613013"/>
            <a:ext cx="460852" cy="3972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2880">
              <a:solidFill>
                <a:prstClr val="white"/>
              </a:solidFill>
            </a:endParaRPr>
          </a:p>
        </p:txBody>
      </p:sp>
      <p:sp>
        <p:nvSpPr>
          <p:cNvPr id="14" name="Isosceles Triangle 13"/>
          <p:cNvSpPr/>
          <p:nvPr userDrawn="1"/>
        </p:nvSpPr>
        <p:spPr>
          <a:xfrm rot="10800000">
            <a:off x="12269219" y="5613013"/>
            <a:ext cx="460852" cy="39728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2880">
              <a:solidFill>
                <a:prstClr val="white"/>
              </a:solidFill>
            </a:endParaRPr>
          </a:p>
        </p:txBody>
      </p:sp>
      <p:sp>
        <p:nvSpPr>
          <p:cNvPr id="15" name="Rectangle 14"/>
          <p:cNvSpPr/>
          <p:nvPr userDrawn="1"/>
        </p:nvSpPr>
        <p:spPr>
          <a:xfrm>
            <a:off x="4844847" y="3"/>
            <a:ext cx="4954151" cy="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
        <p:nvSpPr>
          <p:cNvPr id="16" name="Rectangle 15"/>
          <p:cNvSpPr/>
          <p:nvPr userDrawn="1"/>
        </p:nvSpPr>
        <p:spPr>
          <a:xfrm>
            <a:off x="0" y="8103970"/>
            <a:ext cx="14630400" cy="133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
        <p:nvSpPr>
          <p:cNvPr id="17" name="Picture Placeholder 2"/>
          <p:cNvSpPr>
            <a:spLocks noGrp="1"/>
          </p:cNvSpPr>
          <p:nvPr>
            <p:ph type="pic" idx="1" hasCustomPrompt="1"/>
          </p:nvPr>
        </p:nvSpPr>
        <p:spPr>
          <a:xfrm>
            <a:off x="978496" y="3020406"/>
            <a:ext cx="2304000" cy="2304000"/>
          </a:xfrm>
          <a:prstGeom prst="ellipse">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4434878" y="3020406"/>
            <a:ext cx="2304000" cy="2304000"/>
          </a:xfrm>
          <a:prstGeom prst="ellipse">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7891261" y="3020406"/>
            <a:ext cx="2304000" cy="2304000"/>
          </a:xfrm>
          <a:prstGeom prst="ellipse">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11347643" y="3020406"/>
            <a:ext cx="2304000" cy="2304000"/>
          </a:xfrm>
          <a:prstGeom prst="ellipse">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6278287" y="2732247"/>
            <a:ext cx="6854348" cy="47237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2880">
              <a:solidFill>
                <a:prstClr val="black">
                  <a:lumMod val="75000"/>
                  <a:lumOff val="25000"/>
                </a:prstClr>
              </a:solidFill>
            </a:endParaRPr>
          </a:p>
        </p:txBody>
      </p:sp>
      <p:sp>
        <p:nvSpPr>
          <p:cNvPr id="7" name="Picture Placeholder 2"/>
          <p:cNvSpPr>
            <a:spLocks noGrp="1"/>
          </p:cNvSpPr>
          <p:nvPr>
            <p:ph type="pic" idx="1" hasCustomPrompt="1"/>
          </p:nvPr>
        </p:nvSpPr>
        <p:spPr>
          <a:xfrm>
            <a:off x="1324134" y="1695331"/>
            <a:ext cx="5472000" cy="443520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2" y="1188720"/>
            <a:ext cx="4665306" cy="704088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895731" y="2"/>
            <a:ext cx="9734669" cy="4345225"/>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2" y="1216195"/>
            <a:ext cx="4665306" cy="4281158"/>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9965096" y="0"/>
            <a:ext cx="4665306" cy="5497354"/>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5727781"/>
            <a:ext cx="7315200" cy="2501821"/>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90613"/>
            <a:ext cx="14630400" cy="921702"/>
          </a:xfrm>
          <a:prstGeom prst="rect">
            <a:avLst/>
          </a:prstGeom>
        </p:spPr>
        <p:txBody>
          <a:bodyPr anchor="ctr"/>
          <a:lstStyle>
            <a:lvl1pPr marL="0" indent="0" algn="ctr">
              <a:buNone/>
              <a:defRPr sz="576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212315"/>
            <a:ext cx="14630400" cy="460852"/>
          </a:xfrm>
          <a:prstGeom prst="rect">
            <a:avLst/>
          </a:prstGeom>
        </p:spPr>
        <p:txBody>
          <a:bodyPr anchor="ctr"/>
          <a:lstStyle>
            <a:lvl1pPr marL="0" indent="0" algn="ctr">
              <a:buNone/>
              <a:defRPr sz="224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714032" y="4921597"/>
            <a:ext cx="2880000" cy="276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1920">
              <a:solidFill>
                <a:prstClr val="black">
                  <a:lumMod val="75000"/>
                  <a:lumOff val="25000"/>
                </a:prstClr>
              </a:solidFill>
            </a:endParaRPr>
          </a:p>
        </p:txBody>
      </p:sp>
      <p:sp>
        <p:nvSpPr>
          <p:cNvPr id="12" name="Rectangle 11"/>
          <p:cNvSpPr/>
          <p:nvPr userDrawn="1"/>
        </p:nvSpPr>
        <p:spPr>
          <a:xfrm>
            <a:off x="11036368" y="2040970"/>
            <a:ext cx="2880000" cy="276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6304" tIns="73152" rIns="146304" bIns="73152" numCol="1" spcCol="0" rtlCol="0" fromWordArt="0" anchor="ctr" anchorCtr="0" forceAA="0" compatLnSpc="1">
            <a:prstTxWarp prst="textNoShape">
              <a:avLst/>
            </a:prstTxWarp>
            <a:noAutofit/>
          </a:bodyPr>
          <a:lstStyle/>
          <a:p>
            <a:pPr algn="ctr" latinLnBrk="1"/>
            <a:endParaRPr lang="ko-KR" altLang="en-US" sz="1920">
              <a:solidFill>
                <a:prstClr val="black">
                  <a:lumMod val="75000"/>
                  <a:lumOff val="25000"/>
                </a:prstClr>
              </a:solidFill>
            </a:endParaRPr>
          </a:p>
        </p:txBody>
      </p:sp>
      <p:sp>
        <p:nvSpPr>
          <p:cNvPr id="13" name="Picture Placeholder 2"/>
          <p:cNvSpPr>
            <a:spLocks noGrp="1"/>
          </p:cNvSpPr>
          <p:nvPr>
            <p:ph type="pic" idx="12" hasCustomPrompt="1"/>
          </p:nvPr>
        </p:nvSpPr>
        <p:spPr>
          <a:xfrm>
            <a:off x="714032" y="2040970"/>
            <a:ext cx="2880000" cy="276480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11036368" y="4921597"/>
            <a:ext cx="2880000" cy="276480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743603" y="4921597"/>
            <a:ext cx="7143196" cy="276480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743603" y="2040970"/>
            <a:ext cx="7143196" cy="276480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851582" y="576068"/>
            <a:ext cx="5069363" cy="5036502"/>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6151369" y="576069"/>
            <a:ext cx="7604045" cy="2755326"/>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6151368" y="3538738"/>
            <a:ext cx="2361600" cy="207383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8772590" y="3538738"/>
            <a:ext cx="2361600" cy="207383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11393813" y="3538738"/>
            <a:ext cx="2361600" cy="2073830"/>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90613"/>
            <a:ext cx="14630400" cy="921702"/>
          </a:xfrm>
          <a:prstGeom prst="rect">
            <a:avLst/>
          </a:prstGeom>
        </p:spPr>
        <p:txBody>
          <a:bodyPr anchor="ctr"/>
          <a:lstStyle>
            <a:lvl1pPr marL="0" indent="0" algn="ctr">
              <a:buNone/>
              <a:defRPr sz="576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212315"/>
            <a:ext cx="14630400" cy="460852"/>
          </a:xfrm>
          <a:prstGeom prst="rect">
            <a:avLst/>
          </a:prstGeom>
        </p:spPr>
        <p:txBody>
          <a:bodyPr anchor="ctr"/>
          <a:lstStyle>
            <a:lvl1pPr marL="0" indent="0" algn="ctr">
              <a:buNone/>
              <a:defRPr sz="224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56120" y="2732250"/>
            <a:ext cx="8685749" cy="4759249"/>
          </a:xfrm>
          <a:prstGeom prst="rect">
            <a:avLst/>
          </a:prstGeom>
        </p:spPr>
      </p:pic>
      <p:sp>
        <p:nvSpPr>
          <p:cNvPr id="7" name="Picture Placeholder 2"/>
          <p:cNvSpPr>
            <a:spLocks noGrp="1"/>
          </p:cNvSpPr>
          <p:nvPr>
            <p:ph type="pic" idx="1" hasCustomPrompt="1"/>
          </p:nvPr>
        </p:nvSpPr>
        <p:spPr>
          <a:xfrm>
            <a:off x="6847052" y="2983096"/>
            <a:ext cx="5799469" cy="3749087"/>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8" name="Rectangle 7"/>
          <p:cNvSpPr/>
          <p:nvPr userDrawn="1"/>
        </p:nvSpPr>
        <p:spPr>
          <a:xfrm>
            <a:off x="4844847" y="3"/>
            <a:ext cx="4954151" cy="73151"/>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
        <p:nvSpPr>
          <p:cNvPr id="9" name="Rectangle 8"/>
          <p:cNvSpPr/>
          <p:nvPr userDrawn="1"/>
        </p:nvSpPr>
        <p:spPr>
          <a:xfrm>
            <a:off x="0" y="8103970"/>
            <a:ext cx="14630400" cy="133050"/>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90613"/>
            <a:ext cx="14630400" cy="921702"/>
          </a:xfrm>
          <a:prstGeom prst="rect">
            <a:avLst/>
          </a:prstGeom>
        </p:spPr>
        <p:txBody>
          <a:bodyPr anchor="ctr"/>
          <a:lstStyle>
            <a:lvl1pPr marL="0" indent="0" algn="ctr">
              <a:buNone/>
              <a:defRPr sz="576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212315"/>
            <a:ext cx="14630400" cy="460852"/>
          </a:xfrm>
          <a:prstGeom prst="rect">
            <a:avLst/>
          </a:prstGeom>
        </p:spPr>
        <p:txBody>
          <a:bodyPr anchor="ctr"/>
          <a:lstStyle>
            <a:lvl1pPr marL="0" indent="0" algn="ctr">
              <a:buNone/>
              <a:defRPr sz="224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1680" y="2178898"/>
            <a:ext cx="4032448" cy="4020649"/>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288193" y="2178898"/>
            <a:ext cx="4032448" cy="4020649"/>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44703" y="2178898"/>
            <a:ext cx="4032448" cy="4020649"/>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1091881" y="2349554"/>
            <a:ext cx="3688637" cy="2496034"/>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5447473" y="2349554"/>
            <a:ext cx="3688637" cy="2496034"/>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9803065" y="2349554"/>
            <a:ext cx="3688637" cy="2496034"/>
          </a:xfrm>
          <a:prstGeom prst="rect">
            <a:avLst/>
          </a:prstGeom>
          <a:solidFill>
            <a:schemeClr val="bg1">
              <a:lumMod val="9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
        <p:nvSpPr>
          <p:cNvPr id="16" name="Rectangle 15"/>
          <p:cNvSpPr/>
          <p:nvPr userDrawn="1"/>
        </p:nvSpPr>
        <p:spPr>
          <a:xfrm>
            <a:off x="4844847" y="3"/>
            <a:ext cx="4954151" cy="73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
        <p:nvSpPr>
          <p:cNvPr id="17" name="Rectangle 16"/>
          <p:cNvSpPr/>
          <p:nvPr userDrawn="1"/>
        </p:nvSpPr>
        <p:spPr>
          <a:xfrm>
            <a:off x="0" y="8103970"/>
            <a:ext cx="14630400" cy="133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88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2"/>
            <a:ext cx="14630400" cy="4921290"/>
          </a:xfrm>
          <a:prstGeom prst="rect">
            <a:avLst/>
          </a:prstGeom>
          <a:solidFill>
            <a:schemeClr val="bg1">
              <a:lumMod val="85000"/>
            </a:schemeClr>
          </a:solidFill>
        </p:spPr>
        <p:txBody>
          <a:bodyPr anchor="ctr"/>
          <a:lstStyle>
            <a:lvl1pPr marL="0" indent="0" algn="ctr">
              <a:buNone/>
              <a:defRPr sz="1920" baseline="0">
                <a:solidFill>
                  <a:schemeClr val="tx1">
                    <a:lumMod val="75000"/>
                    <a:lumOff val="25000"/>
                  </a:schemeClr>
                </a:solidFill>
                <a:latin typeface="+mn-lt"/>
                <a:cs typeface="Arial" pitchFamily="34" charset="0"/>
              </a:defRPr>
            </a:lvl1pPr>
            <a:lvl2pPr marL="731473" indent="0">
              <a:buNone/>
              <a:defRPr sz="4480"/>
            </a:lvl2pPr>
            <a:lvl3pPr marL="1462945" indent="0">
              <a:buNone/>
              <a:defRPr sz="3840"/>
            </a:lvl3pPr>
            <a:lvl4pPr marL="2194417" indent="0">
              <a:buNone/>
              <a:defRPr sz="3200"/>
            </a:lvl4pPr>
            <a:lvl5pPr marL="2925890" indent="0">
              <a:buNone/>
              <a:defRPr sz="3200"/>
            </a:lvl5pPr>
            <a:lvl6pPr marL="3657362" indent="0">
              <a:buNone/>
              <a:defRPr sz="3200"/>
            </a:lvl6pPr>
            <a:lvl7pPr marL="4388836" indent="0">
              <a:buNone/>
              <a:defRPr sz="3200"/>
            </a:lvl7pPr>
            <a:lvl8pPr marL="5120308" indent="0">
              <a:buNone/>
              <a:defRPr sz="3200"/>
            </a:lvl8pPr>
            <a:lvl9pPr marL="5851780" indent="0">
              <a:buNone/>
              <a:defRPr sz="3200"/>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97566"/>
            <a:ext cx="14630400" cy="921702"/>
          </a:xfrm>
          <a:prstGeom prst="rect">
            <a:avLst/>
          </a:prstGeom>
        </p:spPr>
        <p:txBody>
          <a:bodyPr anchor="ctr"/>
          <a:lstStyle>
            <a:lvl1pPr marL="0" indent="0" algn="ctr">
              <a:buNone/>
              <a:defRPr sz="576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566415" y="1810545"/>
            <a:ext cx="4559744" cy="5838673"/>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88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88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88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18" indent="0">
              <a:buNone/>
              <a:defRPr sz="2400">
                <a:solidFill>
                  <a:schemeClr val="tx1">
                    <a:tint val="75000"/>
                  </a:schemeClr>
                </a:solidFill>
              </a:defRPr>
            </a:lvl2pPr>
            <a:lvl3pPr marL="1097236" indent="0">
              <a:buNone/>
              <a:defRPr sz="2160">
                <a:solidFill>
                  <a:schemeClr val="tx1">
                    <a:tint val="75000"/>
                  </a:schemeClr>
                </a:solidFill>
              </a:defRPr>
            </a:lvl3pPr>
            <a:lvl4pPr marL="1645854" indent="0">
              <a:buNone/>
              <a:defRPr sz="1920">
                <a:solidFill>
                  <a:schemeClr val="tx1">
                    <a:tint val="75000"/>
                  </a:schemeClr>
                </a:solidFill>
              </a:defRPr>
            </a:lvl4pPr>
            <a:lvl5pPr marL="2194472" indent="0">
              <a:buNone/>
              <a:defRPr sz="1920">
                <a:solidFill>
                  <a:schemeClr val="tx1">
                    <a:tint val="75000"/>
                  </a:schemeClr>
                </a:solidFill>
              </a:defRPr>
            </a:lvl5pPr>
            <a:lvl6pPr marL="2743091" indent="0">
              <a:buNone/>
              <a:defRPr sz="1920">
                <a:solidFill>
                  <a:schemeClr val="tx1">
                    <a:tint val="75000"/>
                  </a:schemeClr>
                </a:solidFill>
              </a:defRPr>
            </a:lvl6pPr>
            <a:lvl7pPr marL="3291708" indent="0">
              <a:buNone/>
              <a:defRPr sz="1920">
                <a:solidFill>
                  <a:schemeClr val="tx1">
                    <a:tint val="75000"/>
                  </a:schemeClr>
                </a:solidFill>
              </a:defRPr>
            </a:lvl7pPr>
            <a:lvl8pPr marL="3840326" indent="0">
              <a:buNone/>
              <a:defRPr sz="1920">
                <a:solidFill>
                  <a:schemeClr val="tx1">
                    <a:tint val="75000"/>
                  </a:schemeClr>
                </a:solidFill>
              </a:defRPr>
            </a:lvl8pPr>
            <a:lvl9pPr marL="4388945"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18" indent="0">
              <a:buNone/>
              <a:defRPr sz="2400" b="1"/>
            </a:lvl2pPr>
            <a:lvl3pPr marL="1097236" indent="0">
              <a:buNone/>
              <a:defRPr sz="2160" b="1"/>
            </a:lvl3pPr>
            <a:lvl4pPr marL="1645854" indent="0">
              <a:buNone/>
              <a:defRPr sz="1920" b="1"/>
            </a:lvl4pPr>
            <a:lvl5pPr marL="2194472" indent="0">
              <a:buNone/>
              <a:defRPr sz="1920" b="1"/>
            </a:lvl5pPr>
            <a:lvl6pPr marL="2743091" indent="0">
              <a:buNone/>
              <a:defRPr sz="1920" b="1"/>
            </a:lvl6pPr>
            <a:lvl7pPr marL="3291708" indent="0">
              <a:buNone/>
              <a:defRPr sz="1920" b="1"/>
            </a:lvl7pPr>
            <a:lvl8pPr marL="3840326" indent="0">
              <a:buNone/>
              <a:defRPr sz="1920" b="1"/>
            </a:lvl8pPr>
            <a:lvl9pPr marL="4388945"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18" indent="0">
              <a:buNone/>
              <a:defRPr sz="2400" b="1"/>
            </a:lvl2pPr>
            <a:lvl3pPr marL="1097236" indent="0">
              <a:buNone/>
              <a:defRPr sz="2160" b="1"/>
            </a:lvl3pPr>
            <a:lvl4pPr marL="1645854" indent="0">
              <a:buNone/>
              <a:defRPr sz="1920" b="1"/>
            </a:lvl4pPr>
            <a:lvl5pPr marL="2194472" indent="0">
              <a:buNone/>
              <a:defRPr sz="1920" b="1"/>
            </a:lvl5pPr>
            <a:lvl6pPr marL="2743091" indent="0">
              <a:buNone/>
              <a:defRPr sz="1920" b="1"/>
            </a:lvl6pPr>
            <a:lvl7pPr marL="3291708" indent="0">
              <a:buNone/>
              <a:defRPr sz="1920" b="1"/>
            </a:lvl7pPr>
            <a:lvl8pPr marL="3840326" indent="0">
              <a:buNone/>
              <a:defRPr sz="1920" b="1"/>
            </a:lvl8pPr>
            <a:lvl9pPr marL="4388945"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p:cNvSpPr>
            <a:spLocks noGrp="1"/>
          </p:cNvSpPr>
          <p:nvPr>
            <p:ph idx="1"/>
          </p:nvPr>
        </p:nvSpPr>
        <p:spPr>
          <a:xfrm>
            <a:off x="6219826" y="1184912"/>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18" indent="0">
              <a:buNone/>
              <a:defRPr sz="1680"/>
            </a:lvl2pPr>
            <a:lvl3pPr marL="1097236" indent="0">
              <a:buNone/>
              <a:defRPr sz="1440"/>
            </a:lvl3pPr>
            <a:lvl4pPr marL="1645854" indent="0">
              <a:buNone/>
              <a:defRPr sz="1200"/>
            </a:lvl4pPr>
            <a:lvl5pPr marL="2194472" indent="0">
              <a:buNone/>
              <a:defRPr sz="1200"/>
            </a:lvl5pPr>
            <a:lvl6pPr marL="2743091" indent="0">
              <a:buNone/>
              <a:defRPr sz="1200"/>
            </a:lvl6pPr>
            <a:lvl7pPr marL="3291708" indent="0">
              <a:buNone/>
              <a:defRPr sz="1200"/>
            </a:lvl7pPr>
            <a:lvl8pPr marL="3840326" indent="0">
              <a:buNone/>
              <a:defRPr sz="1200"/>
            </a:lvl8pPr>
            <a:lvl9pPr marL="438894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p:cNvSpPr>
            <a:spLocks noGrp="1"/>
          </p:cNvSpPr>
          <p:nvPr>
            <p:ph type="pic" idx="1"/>
          </p:nvPr>
        </p:nvSpPr>
        <p:spPr>
          <a:xfrm>
            <a:off x="6219826" y="1184912"/>
            <a:ext cx="7406640" cy="5848350"/>
          </a:xfrm>
        </p:spPr>
        <p:txBody>
          <a:bodyPr/>
          <a:lstStyle>
            <a:lvl1pPr marL="0" indent="0">
              <a:buNone/>
              <a:defRPr sz="3840"/>
            </a:lvl1pPr>
            <a:lvl2pPr marL="548618" indent="0">
              <a:buNone/>
              <a:defRPr sz="3360"/>
            </a:lvl2pPr>
            <a:lvl3pPr marL="1097236" indent="0">
              <a:buNone/>
              <a:defRPr sz="2880"/>
            </a:lvl3pPr>
            <a:lvl4pPr marL="1645854" indent="0">
              <a:buNone/>
              <a:defRPr sz="2400"/>
            </a:lvl4pPr>
            <a:lvl5pPr marL="2194472" indent="0">
              <a:buNone/>
              <a:defRPr sz="2400"/>
            </a:lvl5pPr>
            <a:lvl6pPr marL="2743091" indent="0">
              <a:buNone/>
              <a:defRPr sz="2400"/>
            </a:lvl6pPr>
            <a:lvl7pPr marL="3291708" indent="0">
              <a:buNone/>
              <a:defRPr sz="2400"/>
            </a:lvl7pPr>
            <a:lvl8pPr marL="3840326" indent="0">
              <a:buNone/>
              <a:defRPr sz="2400"/>
            </a:lvl8pPr>
            <a:lvl9pPr marL="4388945" indent="0">
              <a:buNone/>
              <a:defRPr sz="2400"/>
            </a:lvl9pPr>
          </a:lstStyle>
          <a:p>
            <a:r>
              <a:rPr lang="en-US"/>
              <a:t>Click icon to add picture</a:t>
            </a:r>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18" indent="0">
              <a:buNone/>
              <a:defRPr sz="1680"/>
            </a:lvl2pPr>
            <a:lvl3pPr marL="1097236" indent="0">
              <a:buNone/>
              <a:defRPr sz="1440"/>
            </a:lvl3pPr>
            <a:lvl4pPr marL="1645854" indent="0">
              <a:buNone/>
              <a:defRPr sz="1200"/>
            </a:lvl4pPr>
            <a:lvl5pPr marL="2194472" indent="0">
              <a:buNone/>
              <a:defRPr sz="1200"/>
            </a:lvl5pPr>
            <a:lvl6pPr marL="2743091" indent="0">
              <a:buNone/>
              <a:defRPr sz="1200"/>
            </a:lvl6pPr>
            <a:lvl7pPr marL="3291708" indent="0">
              <a:buNone/>
              <a:defRPr sz="1200"/>
            </a:lvl7pPr>
            <a:lvl8pPr marL="3840326" indent="0">
              <a:buNone/>
              <a:defRPr sz="1200"/>
            </a:lvl8pPr>
            <a:lvl9pPr marL="438894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05840" y="7627622"/>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846320" y="7627622"/>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32720" y="7627622"/>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660" r:id="rId14"/>
  </p:sldLayoutIdLst>
  <p:hf hdr="0" ftr="0" dt="0"/>
  <p:txStyles>
    <p:titleStyle>
      <a:lvl1pPr algn="l" defTabSz="1097236"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09" indent="-274309" algn="l" defTabSz="1097236"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28" indent="-274309" algn="l" defTabSz="1097236"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545" indent="-274309" algn="l" defTabSz="1097236"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163" indent="-274309" algn="l" defTabSz="1097236"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782" indent="-274309" algn="l" defTabSz="1097236"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399" indent="-274309" algn="l" defTabSz="1097236"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017" indent="-274309" algn="l" defTabSz="1097236"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636" indent="-274309" algn="l" defTabSz="1097236"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254" indent="-274309" algn="l" defTabSz="1097236"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36" rtl="0" eaLnBrk="1" latinLnBrk="0" hangingPunct="1">
        <a:defRPr sz="2160" kern="1200">
          <a:solidFill>
            <a:schemeClr val="tx1"/>
          </a:solidFill>
          <a:latin typeface="+mn-lt"/>
          <a:ea typeface="+mn-ea"/>
          <a:cs typeface="+mn-cs"/>
        </a:defRPr>
      </a:lvl1pPr>
      <a:lvl2pPr marL="548618" algn="l" defTabSz="1097236" rtl="0" eaLnBrk="1" latinLnBrk="0" hangingPunct="1">
        <a:defRPr sz="2160" kern="1200">
          <a:solidFill>
            <a:schemeClr val="tx1"/>
          </a:solidFill>
          <a:latin typeface="+mn-lt"/>
          <a:ea typeface="+mn-ea"/>
          <a:cs typeface="+mn-cs"/>
        </a:defRPr>
      </a:lvl2pPr>
      <a:lvl3pPr marL="1097236" algn="l" defTabSz="1097236" rtl="0" eaLnBrk="1" latinLnBrk="0" hangingPunct="1">
        <a:defRPr sz="2160" kern="1200">
          <a:solidFill>
            <a:schemeClr val="tx1"/>
          </a:solidFill>
          <a:latin typeface="+mn-lt"/>
          <a:ea typeface="+mn-ea"/>
          <a:cs typeface="+mn-cs"/>
        </a:defRPr>
      </a:lvl3pPr>
      <a:lvl4pPr marL="1645854" algn="l" defTabSz="1097236" rtl="0" eaLnBrk="1" latinLnBrk="0" hangingPunct="1">
        <a:defRPr sz="2160" kern="1200">
          <a:solidFill>
            <a:schemeClr val="tx1"/>
          </a:solidFill>
          <a:latin typeface="+mn-lt"/>
          <a:ea typeface="+mn-ea"/>
          <a:cs typeface="+mn-cs"/>
        </a:defRPr>
      </a:lvl4pPr>
      <a:lvl5pPr marL="2194472" algn="l" defTabSz="1097236" rtl="0" eaLnBrk="1" latinLnBrk="0" hangingPunct="1">
        <a:defRPr sz="2160" kern="1200">
          <a:solidFill>
            <a:schemeClr val="tx1"/>
          </a:solidFill>
          <a:latin typeface="+mn-lt"/>
          <a:ea typeface="+mn-ea"/>
          <a:cs typeface="+mn-cs"/>
        </a:defRPr>
      </a:lvl5pPr>
      <a:lvl6pPr marL="2743091" algn="l" defTabSz="1097236" rtl="0" eaLnBrk="1" latinLnBrk="0" hangingPunct="1">
        <a:defRPr sz="2160" kern="1200">
          <a:solidFill>
            <a:schemeClr val="tx1"/>
          </a:solidFill>
          <a:latin typeface="+mn-lt"/>
          <a:ea typeface="+mn-ea"/>
          <a:cs typeface="+mn-cs"/>
        </a:defRPr>
      </a:lvl6pPr>
      <a:lvl7pPr marL="3291708" algn="l" defTabSz="1097236" rtl="0" eaLnBrk="1" latinLnBrk="0" hangingPunct="1">
        <a:defRPr sz="2160" kern="1200">
          <a:solidFill>
            <a:schemeClr val="tx1"/>
          </a:solidFill>
          <a:latin typeface="+mn-lt"/>
          <a:ea typeface="+mn-ea"/>
          <a:cs typeface="+mn-cs"/>
        </a:defRPr>
      </a:lvl7pPr>
      <a:lvl8pPr marL="3840326" algn="l" defTabSz="1097236" rtl="0" eaLnBrk="1" latinLnBrk="0" hangingPunct="1">
        <a:defRPr sz="2160" kern="1200">
          <a:solidFill>
            <a:schemeClr val="tx1"/>
          </a:solidFill>
          <a:latin typeface="+mn-lt"/>
          <a:ea typeface="+mn-ea"/>
          <a:cs typeface="+mn-cs"/>
        </a:defRPr>
      </a:lvl8pPr>
      <a:lvl9pPr marL="4388945" algn="l" defTabSz="1097236"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462945" rtl="0" eaLnBrk="1" latinLnBrk="1" hangingPunct="1">
        <a:spcBef>
          <a:spcPct val="0"/>
        </a:spcBef>
        <a:buNone/>
        <a:defRPr sz="7039" kern="1200">
          <a:solidFill>
            <a:schemeClr val="tx1"/>
          </a:solidFill>
          <a:latin typeface="+mj-lt"/>
          <a:ea typeface="+mj-ea"/>
          <a:cs typeface="+mj-cs"/>
        </a:defRPr>
      </a:lvl1pPr>
    </p:titleStyle>
    <p:bodyStyle>
      <a:lvl1pPr marL="548605" indent="-548605" algn="l" defTabSz="1462945" rtl="0" eaLnBrk="1" latinLnBrk="1" hangingPunct="1">
        <a:spcBef>
          <a:spcPct val="20000"/>
        </a:spcBef>
        <a:buFont typeface="Arial" pitchFamily="34" charset="0"/>
        <a:buChar char="•"/>
        <a:defRPr sz="5119" kern="1200">
          <a:solidFill>
            <a:schemeClr val="tx1"/>
          </a:solidFill>
          <a:latin typeface="+mn-lt"/>
          <a:ea typeface="+mn-ea"/>
          <a:cs typeface="+mn-cs"/>
        </a:defRPr>
      </a:lvl1pPr>
      <a:lvl2pPr marL="1188642" indent="-457170" algn="l" defTabSz="1462945" rtl="0" eaLnBrk="1" latinLnBrk="1" hangingPunct="1">
        <a:spcBef>
          <a:spcPct val="20000"/>
        </a:spcBef>
        <a:buFont typeface="Arial" pitchFamily="34" charset="0"/>
        <a:buChar char="–"/>
        <a:defRPr sz="4480" kern="1200">
          <a:solidFill>
            <a:schemeClr val="tx1"/>
          </a:solidFill>
          <a:latin typeface="+mn-lt"/>
          <a:ea typeface="+mn-ea"/>
          <a:cs typeface="+mn-cs"/>
        </a:defRPr>
      </a:lvl2pPr>
      <a:lvl3pPr marL="1828681" indent="-365735" algn="l" defTabSz="1462945" rtl="0" eaLnBrk="1" latinLnBrk="1" hangingPunct="1">
        <a:spcBef>
          <a:spcPct val="20000"/>
        </a:spcBef>
        <a:buFont typeface="Arial" pitchFamily="34" charset="0"/>
        <a:buChar char="•"/>
        <a:defRPr sz="3840" kern="1200">
          <a:solidFill>
            <a:schemeClr val="tx1"/>
          </a:solidFill>
          <a:latin typeface="+mn-lt"/>
          <a:ea typeface="+mn-ea"/>
          <a:cs typeface="+mn-cs"/>
        </a:defRPr>
      </a:lvl3pPr>
      <a:lvl4pPr marL="2560153" indent="-365735" algn="l" defTabSz="1462945" rtl="0" eaLnBrk="1" latinLnBrk="1" hangingPunct="1">
        <a:spcBef>
          <a:spcPct val="20000"/>
        </a:spcBef>
        <a:buFont typeface="Arial" pitchFamily="34" charset="0"/>
        <a:buChar char="–"/>
        <a:defRPr sz="3200" kern="1200">
          <a:solidFill>
            <a:schemeClr val="tx1"/>
          </a:solidFill>
          <a:latin typeface="+mn-lt"/>
          <a:ea typeface="+mn-ea"/>
          <a:cs typeface="+mn-cs"/>
        </a:defRPr>
      </a:lvl4pPr>
      <a:lvl5pPr marL="3291625" indent="-365735" algn="l" defTabSz="1462945" rtl="0" eaLnBrk="1" latinLnBrk="1" hangingPunct="1">
        <a:spcBef>
          <a:spcPct val="20000"/>
        </a:spcBef>
        <a:buFont typeface="Arial" pitchFamily="34" charset="0"/>
        <a:buChar char="»"/>
        <a:defRPr sz="3200" kern="1200">
          <a:solidFill>
            <a:schemeClr val="tx1"/>
          </a:solidFill>
          <a:latin typeface="+mn-lt"/>
          <a:ea typeface="+mn-ea"/>
          <a:cs typeface="+mn-cs"/>
        </a:defRPr>
      </a:lvl5pPr>
      <a:lvl6pPr marL="4023098" indent="-365735" algn="l" defTabSz="1462945" rtl="0" eaLnBrk="1" latinLnBrk="1" hangingPunct="1">
        <a:spcBef>
          <a:spcPct val="20000"/>
        </a:spcBef>
        <a:buFont typeface="Arial" pitchFamily="34" charset="0"/>
        <a:buChar char="•"/>
        <a:defRPr sz="3200" kern="1200">
          <a:solidFill>
            <a:schemeClr val="tx1"/>
          </a:solidFill>
          <a:latin typeface="+mn-lt"/>
          <a:ea typeface="+mn-ea"/>
          <a:cs typeface="+mn-cs"/>
        </a:defRPr>
      </a:lvl6pPr>
      <a:lvl7pPr marL="4754570" indent="-365735" algn="l" defTabSz="1462945" rtl="0" eaLnBrk="1" latinLnBrk="1" hangingPunct="1">
        <a:spcBef>
          <a:spcPct val="20000"/>
        </a:spcBef>
        <a:buFont typeface="Arial" pitchFamily="34" charset="0"/>
        <a:buChar char="•"/>
        <a:defRPr sz="3200" kern="1200">
          <a:solidFill>
            <a:schemeClr val="tx1"/>
          </a:solidFill>
          <a:latin typeface="+mn-lt"/>
          <a:ea typeface="+mn-ea"/>
          <a:cs typeface="+mn-cs"/>
        </a:defRPr>
      </a:lvl7pPr>
      <a:lvl8pPr marL="5486044" indent="-365735" algn="l" defTabSz="1462945" rtl="0" eaLnBrk="1" latinLnBrk="1" hangingPunct="1">
        <a:spcBef>
          <a:spcPct val="20000"/>
        </a:spcBef>
        <a:buFont typeface="Arial" pitchFamily="34" charset="0"/>
        <a:buChar char="•"/>
        <a:defRPr sz="3200" kern="1200">
          <a:solidFill>
            <a:schemeClr val="tx1"/>
          </a:solidFill>
          <a:latin typeface="+mn-lt"/>
          <a:ea typeface="+mn-ea"/>
          <a:cs typeface="+mn-cs"/>
        </a:defRPr>
      </a:lvl8pPr>
      <a:lvl9pPr marL="6217516" indent="-365735" algn="l" defTabSz="1462945" rtl="0" eaLnBrk="1" latinLnBrk="1"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ko-KR"/>
      </a:defPPr>
      <a:lvl1pPr marL="0" algn="l" defTabSz="1462945" rtl="0" eaLnBrk="1" latinLnBrk="1" hangingPunct="1">
        <a:defRPr sz="2880" kern="1200">
          <a:solidFill>
            <a:schemeClr val="tx1"/>
          </a:solidFill>
          <a:latin typeface="+mn-lt"/>
          <a:ea typeface="+mn-ea"/>
          <a:cs typeface="+mn-cs"/>
        </a:defRPr>
      </a:lvl1pPr>
      <a:lvl2pPr marL="731473" algn="l" defTabSz="1462945" rtl="0" eaLnBrk="1" latinLnBrk="1" hangingPunct="1">
        <a:defRPr sz="2880" kern="1200">
          <a:solidFill>
            <a:schemeClr val="tx1"/>
          </a:solidFill>
          <a:latin typeface="+mn-lt"/>
          <a:ea typeface="+mn-ea"/>
          <a:cs typeface="+mn-cs"/>
        </a:defRPr>
      </a:lvl2pPr>
      <a:lvl3pPr marL="1462945" algn="l" defTabSz="1462945" rtl="0" eaLnBrk="1" latinLnBrk="1" hangingPunct="1">
        <a:defRPr sz="2880" kern="1200">
          <a:solidFill>
            <a:schemeClr val="tx1"/>
          </a:solidFill>
          <a:latin typeface="+mn-lt"/>
          <a:ea typeface="+mn-ea"/>
          <a:cs typeface="+mn-cs"/>
        </a:defRPr>
      </a:lvl3pPr>
      <a:lvl4pPr marL="2194417" algn="l" defTabSz="1462945" rtl="0" eaLnBrk="1" latinLnBrk="1" hangingPunct="1">
        <a:defRPr sz="2880" kern="1200">
          <a:solidFill>
            <a:schemeClr val="tx1"/>
          </a:solidFill>
          <a:latin typeface="+mn-lt"/>
          <a:ea typeface="+mn-ea"/>
          <a:cs typeface="+mn-cs"/>
        </a:defRPr>
      </a:lvl4pPr>
      <a:lvl5pPr marL="2925890" algn="l" defTabSz="1462945" rtl="0" eaLnBrk="1" latinLnBrk="1" hangingPunct="1">
        <a:defRPr sz="2880" kern="1200">
          <a:solidFill>
            <a:schemeClr val="tx1"/>
          </a:solidFill>
          <a:latin typeface="+mn-lt"/>
          <a:ea typeface="+mn-ea"/>
          <a:cs typeface="+mn-cs"/>
        </a:defRPr>
      </a:lvl5pPr>
      <a:lvl6pPr marL="3657362" algn="l" defTabSz="1462945" rtl="0" eaLnBrk="1" latinLnBrk="1" hangingPunct="1">
        <a:defRPr sz="2880" kern="1200">
          <a:solidFill>
            <a:schemeClr val="tx1"/>
          </a:solidFill>
          <a:latin typeface="+mn-lt"/>
          <a:ea typeface="+mn-ea"/>
          <a:cs typeface="+mn-cs"/>
        </a:defRPr>
      </a:lvl6pPr>
      <a:lvl7pPr marL="4388836" algn="l" defTabSz="1462945" rtl="0" eaLnBrk="1" latinLnBrk="1" hangingPunct="1">
        <a:defRPr sz="2880" kern="1200">
          <a:solidFill>
            <a:schemeClr val="tx1"/>
          </a:solidFill>
          <a:latin typeface="+mn-lt"/>
          <a:ea typeface="+mn-ea"/>
          <a:cs typeface="+mn-cs"/>
        </a:defRPr>
      </a:lvl7pPr>
      <a:lvl8pPr marL="5120308" algn="l" defTabSz="1462945" rtl="0" eaLnBrk="1" latinLnBrk="1" hangingPunct="1">
        <a:defRPr sz="2880" kern="1200">
          <a:solidFill>
            <a:schemeClr val="tx1"/>
          </a:solidFill>
          <a:latin typeface="+mn-lt"/>
          <a:ea typeface="+mn-ea"/>
          <a:cs typeface="+mn-cs"/>
        </a:defRPr>
      </a:lvl8pPr>
      <a:lvl9pPr marL="5851780" algn="l" defTabSz="1462945" rtl="0" eaLnBrk="1" latinLnBrk="1"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emanticscholar.org/paper/User-authentication-through-keystroke-dynamics-Bergadano-Gunetti/6695bd3dc2412b86ffd35d99b46e8bb3b602274b" TargetMode="External"/><Relationship Id="rId7" Type="http://schemas.openxmlformats.org/officeDocument/2006/relationships/image" Target="../media/image7.svg"/><Relationship Id="rId2" Type="http://schemas.openxmlformats.org/officeDocument/2006/relationships/hyperlink" Target="https://www.researchgate.net/publication/261421343_Keystroke_dynamics_for_user_authentication"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academia.edu/1433106/User_authentication_through_keystroke_dynamics" TargetMode="External"/><Relationship Id="rId4" Type="http://schemas.openxmlformats.org/officeDocument/2006/relationships/hyperlink" Target="https://biometrics.cse.msu.edu/Publications/SoftBiometrics/ZhongDengJain_KeystrokeDynamicsUserAuthentication_CVPR12biometricworkshop.pdf"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7.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gif"/><Relationship Id="rId7"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4.svg"/><Relationship Id="rId7" Type="http://schemas.openxmlformats.org/officeDocument/2006/relationships/diagramQuickStyle" Target="../diagrams/quickStyle1.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5.jpg"/><Relationship Id="rId9" Type="http://schemas.microsoft.com/office/2007/relationships/diagramDrawing" Target="../diagrams/drawing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23002" y="7243831"/>
            <a:ext cx="14584396" cy="52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32" name="Rectangle 31"/>
          <p:cNvSpPr/>
          <p:nvPr/>
        </p:nvSpPr>
        <p:spPr>
          <a:xfrm>
            <a:off x="362638" y="7082384"/>
            <a:ext cx="54863" cy="7366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44" name="Slide Number Placeholder 2"/>
          <p:cNvSpPr txBox="1">
            <a:spLocks/>
          </p:cNvSpPr>
          <p:nvPr/>
        </p:nvSpPr>
        <p:spPr>
          <a:xfrm>
            <a:off x="10515600" y="7810502"/>
            <a:ext cx="3291840" cy="438150"/>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4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11408229" y="7127856"/>
            <a:ext cx="1550126" cy="138912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800" kern="0">
              <a:solidFill>
                <a:srgbClr val="FFFFFF"/>
              </a:solidFill>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8454525" y="-77952"/>
            <a:ext cx="6175874" cy="702292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sz="1800" kern="0">
              <a:solidFill>
                <a:srgbClr val="FFFFFF"/>
              </a:solidFill>
              <a:latin typeface="Calibri" panose="020F0502020204030204"/>
            </a:endParaRPr>
          </a:p>
        </p:txBody>
      </p:sp>
      <p:sp>
        <p:nvSpPr>
          <p:cNvPr id="45" name="Rectangle 44"/>
          <p:cNvSpPr/>
          <p:nvPr/>
        </p:nvSpPr>
        <p:spPr>
          <a:xfrm>
            <a:off x="1828800" y="1718392"/>
            <a:ext cx="10376115" cy="2953281"/>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80" i="1" dirty="0">
                <a:solidFill>
                  <a:srgbClr val="000000"/>
                </a:solidFill>
              </a:rPr>
              <a:t>Submitted in the partial fulfillment for the award of the degree of</a:t>
            </a:r>
          </a:p>
          <a:p>
            <a:pPr algn="ctr"/>
            <a:r>
              <a:rPr lang="en-US" sz="2880" b="1" dirty="0">
                <a:solidFill>
                  <a:srgbClr val="000000"/>
                </a:solidFill>
              </a:rPr>
              <a:t>BACHELOR OF ENGINEERING </a:t>
            </a:r>
            <a:endParaRPr lang="en-US" sz="2880" dirty="0">
              <a:solidFill>
                <a:srgbClr val="000000"/>
              </a:solidFill>
            </a:endParaRPr>
          </a:p>
          <a:p>
            <a:pPr algn="ctr"/>
            <a:r>
              <a:rPr lang="en-US" sz="2880" i="1" dirty="0">
                <a:solidFill>
                  <a:srgbClr val="000000"/>
                </a:solidFill>
              </a:rPr>
              <a:t> IN</a:t>
            </a:r>
          </a:p>
          <a:p>
            <a:pPr algn="ctr"/>
            <a:r>
              <a:rPr lang="en-US" sz="2800" b="1" i="0" u="none" strike="noStrike" dirty="0">
                <a:solidFill>
                  <a:srgbClr val="000000"/>
                </a:solidFill>
                <a:effectLst/>
                <a:latin typeface="Calibri" panose="020F0502020204030204" pitchFamily="34" charset="0"/>
              </a:rPr>
              <a:t>AIT - Computer Science and Engineering (</a:t>
            </a:r>
            <a:r>
              <a:rPr lang="en-US" sz="2800" b="1" dirty="0">
                <a:solidFill>
                  <a:srgbClr val="000000"/>
                </a:solidFill>
                <a:latin typeface="Calibri" panose="020F0502020204030204" pitchFamily="34" charset="0"/>
              </a:rPr>
              <a:t>A</a:t>
            </a:r>
            <a:r>
              <a:rPr lang="en-US" sz="2800" b="1" i="0" u="none" strike="noStrike" dirty="0">
                <a:solidFill>
                  <a:srgbClr val="000000"/>
                </a:solidFill>
                <a:effectLst/>
                <a:latin typeface="Calibri" panose="020F0502020204030204" pitchFamily="34" charset="0"/>
              </a:rPr>
              <a:t>IML)</a:t>
            </a:r>
            <a:endParaRPr lang="en-US" sz="2800" i="1" dirty="0">
              <a:solidFill>
                <a:srgbClr val="000000"/>
              </a:solidFill>
            </a:endParaRPr>
          </a:p>
        </p:txBody>
      </p:sp>
      <p:sp>
        <p:nvSpPr>
          <p:cNvPr id="43" name="Right Triangle 42"/>
          <p:cNvSpPr/>
          <p:nvPr/>
        </p:nvSpPr>
        <p:spPr>
          <a:xfrm rot="10800000" flipV="1">
            <a:off x="11767450" y="5341482"/>
            <a:ext cx="2839948" cy="2926082"/>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sp>
        <p:nvSpPr>
          <p:cNvPr id="52" name="Rectangle 51"/>
          <p:cNvSpPr/>
          <p:nvPr/>
        </p:nvSpPr>
        <p:spPr>
          <a:xfrm>
            <a:off x="8262938" y="7252375"/>
            <a:ext cx="54863" cy="44474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92"/>
          </a:p>
        </p:txBody>
      </p:sp>
      <p:grpSp>
        <p:nvGrpSpPr>
          <p:cNvPr id="4" name="Group 3">
            <a:extLst>
              <a:ext uri="{FF2B5EF4-FFF2-40B4-BE49-F238E27FC236}">
                <a16:creationId xmlns:a16="http://schemas.microsoft.com/office/drawing/2014/main" id="{B2B0A655-966B-9225-166E-FCD7CDC99847}"/>
              </a:ext>
            </a:extLst>
          </p:cNvPr>
          <p:cNvGrpSpPr/>
          <p:nvPr/>
        </p:nvGrpSpPr>
        <p:grpSpPr>
          <a:xfrm>
            <a:off x="512840" y="7234604"/>
            <a:ext cx="13639945" cy="763614"/>
            <a:chOff x="532016" y="7216989"/>
            <a:chExt cx="13639945" cy="763614"/>
          </a:xfrm>
        </p:grpSpPr>
        <p:sp>
          <p:nvSpPr>
            <p:cNvPr id="36" name="TextBox 35"/>
            <p:cNvSpPr txBox="1">
              <a:spLocks noChangeArrowheads="1"/>
            </p:cNvSpPr>
            <p:nvPr/>
          </p:nvSpPr>
          <p:spPr bwMode="auto">
            <a:xfrm>
              <a:off x="8257631" y="7223473"/>
              <a:ext cx="5914330" cy="7571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4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400" b="1" dirty="0">
                  <a:solidFill>
                    <a:srgbClr val="C00000"/>
                  </a:solidFill>
                  <a:latin typeface="Casper" panose="02000506000000020004" pitchFamily="2" charset="0"/>
                  <a:ea typeface="Karla" pitchFamily="2" charset="0"/>
                  <a:cs typeface="Karla" pitchFamily="2" charset="0"/>
                </a:rPr>
                <a:t>LEARN</a:t>
              </a:r>
              <a:r>
                <a:rPr lang="en-US" sz="24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440" b="1" dirty="0">
                <a:solidFill>
                  <a:prstClr val="black"/>
                </a:solidFill>
                <a:latin typeface="Casper" panose="02000506000000020004" pitchFamily="2" charset="0"/>
              </a:endParaRPr>
            </a:p>
            <a:p>
              <a:pPr eaLnBrk="1" hangingPunct="1"/>
              <a:endParaRPr lang="en-US" sz="1920" b="1" dirty="0">
                <a:latin typeface="Casper" panose="02000506000000020004" pitchFamily="2" charset="0"/>
              </a:endParaRPr>
            </a:p>
          </p:txBody>
        </p:sp>
        <p:sp>
          <p:nvSpPr>
            <p:cNvPr id="53" name="TextBox 52"/>
            <p:cNvSpPr txBox="1">
              <a:spLocks noChangeArrowheads="1"/>
            </p:cNvSpPr>
            <p:nvPr/>
          </p:nvSpPr>
          <p:spPr bwMode="auto">
            <a:xfrm>
              <a:off x="532016" y="7216989"/>
              <a:ext cx="7059131" cy="49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746730">
                <a:lnSpc>
                  <a:spcPct val="90000"/>
                </a:lnSpc>
                <a:spcBef>
                  <a:spcPct val="0"/>
                </a:spcBef>
                <a:spcAft>
                  <a:spcPct val="35000"/>
                </a:spcAft>
              </a:pPr>
              <a:r>
                <a:rPr lang="en-US" sz="2880" b="1" dirty="0">
                  <a:solidFill>
                    <a:srgbClr val="FF0000"/>
                  </a:solidFill>
                  <a:latin typeface="Times New Roman" pitchFamily="18" charset="0"/>
                  <a:cs typeface="Times New Roman" pitchFamily="18" charset="0"/>
                </a:rPr>
                <a:t>Department of AIT-CSE</a:t>
              </a:r>
              <a:endParaRPr lang="en-US" sz="1920" dirty="0">
                <a:solidFill>
                  <a:srgbClr val="FF0000"/>
                </a:solidFill>
                <a:latin typeface="Times New Roman" pitchFamily="18" charset="0"/>
                <a:cs typeface="Times New Roman" pitchFamily="18" charset="0"/>
              </a:endParaRPr>
            </a:p>
          </p:txBody>
        </p:sp>
      </p:grpSp>
      <p:sp>
        <p:nvSpPr>
          <p:cNvPr id="26" name="TextBox 25"/>
          <p:cNvSpPr txBox="1">
            <a:spLocks noChangeArrowheads="1"/>
          </p:cNvSpPr>
          <p:nvPr/>
        </p:nvSpPr>
        <p:spPr bwMode="auto">
          <a:xfrm>
            <a:off x="1102957" y="352421"/>
            <a:ext cx="11698643" cy="23483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118745" marR="1270" indent="-6350" algn="ctr">
              <a:lnSpc>
                <a:spcPct val="110000"/>
              </a:lnSpc>
              <a:spcAft>
                <a:spcPts val="2985"/>
              </a:spcAft>
            </a:pPr>
            <a:r>
              <a:rPr lang="en-IN" sz="3800" b="1" kern="100" dirty="0">
                <a:solidFill>
                  <a:srgbClr val="000000"/>
                </a:solidFill>
                <a:effectLst>
                  <a:outerShdw blurRad="38100" dist="38100" dir="2700000" algn="tl">
                    <a:srgbClr val="000000">
                      <a:alpha val="43137"/>
                    </a:srgbClr>
                  </a:outerShdw>
                </a:effectLst>
                <a:latin typeface="PMingLiU-ExtB" panose="02020500000000000000" pitchFamily="18" charset="-120"/>
                <a:ea typeface="PMingLiU-ExtB" panose="02020500000000000000" pitchFamily="18" charset="-120"/>
              </a:rPr>
              <a:t>Eco-Conscious Car Rentals: Classification Strategies for Sustainability and User Engagement</a:t>
            </a:r>
          </a:p>
          <a:p>
            <a:pPr algn="ctr"/>
            <a:endParaRPr lang="en-US" sz="3800" b="1" dirty="0">
              <a:effectLst>
                <a:outerShdw blurRad="38100" dist="38100" dir="2700000" algn="tl">
                  <a:srgbClr val="000000">
                    <a:alpha val="43137"/>
                  </a:srgbClr>
                </a:outerShdw>
              </a:effectLst>
              <a:latin typeface="PMingLiU-ExtB" panose="02020500000000000000" pitchFamily="18" charset="-120"/>
              <a:ea typeface="PMingLiU-ExtB" panose="02020500000000000000" pitchFamily="18" charset="-12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2113142" y="4816331"/>
            <a:ext cx="2046329" cy="1200329"/>
          </a:xfrm>
          <a:prstGeom prst="rect">
            <a:avLst/>
          </a:prstGeom>
          <a:noFill/>
        </p:spPr>
        <p:txBody>
          <a:bodyPr wrap="none" rtlCol="0">
            <a:spAutoFit/>
          </a:bodyPr>
          <a:lstStyle/>
          <a:p>
            <a:r>
              <a:rPr lang="en-US" sz="2400" b="1" dirty="0"/>
              <a:t>Submitted by: </a:t>
            </a:r>
            <a:br>
              <a:rPr lang="en-US" sz="2400" b="1" dirty="0"/>
            </a:br>
            <a:endParaRPr lang="en-US" sz="2400" dirty="0"/>
          </a:p>
          <a:p>
            <a:endParaRPr lang="en-US" sz="2400" dirty="0"/>
          </a:p>
        </p:txBody>
      </p:sp>
      <p:sp>
        <p:nvSpPr>
          <p:cNvPr id="6" name="TextBox 5"/>
          <p:cNvSpPr txBox="1"/>
          <p:nvPr/>
        </p:nvSpPr>
        <p:spPr>
          <a:xfrm>
            <a:off x="8992447" y="4816331"/>
            <a:ext cx="3935693" cy="1200329"/>
          </a:xfrm>
          <a:prstGeom prst="rect">
            <a:avLst/>
          </a:prstGeom>
          <a:noFill/>
        </p:spPr>
        <p:txBody>
          <a:bodyPr wrap="none" rtlCol="0">
            <a:spAutoFit/>
          </a:bodyPr>
          <a:lstStyle/>
          <a:p>
            <a:r>
              <a:rPr lang="en-US" sz="2400" b="1" dirty="0"/>
              <a:t>Under the Supervision of: </a:t>
            </a:r>
            <a:endParaRPr lang="en-US" sz="2400" dirty="0"/>
          </a:p>
          <a:p>
            <a:endParaRPr lang="en-IN" sz="2400" dirty="0"/>
          </a:p>
          <a:p>
            <a:r>
              <a:rPr lang="en-IN" sz="2400" dirty="0"/>
              <a:t>            Miss Kirti</a:t>
            </a:r>
            <a:endParaRPr lang="en-US" sz="2400" dirty="0"/>
          </a:p>
        </p:txBody>
      </p:sp>
      <p:sp>
        <p:nvSpPr>
          <p:cNvPr id="3" name="Text Placeholder 10">
            <a:extLst>
              <a:ext uri="{FF2B5EF4-FFF2-40B4-BE49-F238E27FC236}">
                <a16:creationId xmlns:a16="http://schemas.microsoft.com/office/drawing/2014/main" id="{C65F7EBE-1573-4B2D-0552-F6B7D0E4B496}"/>
              </a:ext>
            </a:extLst>
          </p:cNvPr>
          <p:cNvSpPr txBox="1">
            <a:spLocks/>
          </p:cNvSpPr>
          <p:nvPr/>
        </p:nvSpPr>
        <p:spPr>
          <a:xfrm>
            <a:off x="2076316" y="5351161"/>
            <a:ext cx="6480694" cy="1824504"/>
          </a:xfrm>
          <a:prstGeom prst="rect">
            <a:avLst/>
          </a:prstGeom>
        </p:spPr>
        <p:txBody>
          <a:bodyPr>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r>
              <a:rPr lang="en-US" sz="2400" kern="0" spc="-157" dirty="0">
                <a:latin typeface="-apple-system"/>
                <a:ea typeface="Roboto" pitchFamily="34" charset="-122"/>
                <a:cs typeface="Roboto" pitchFamily="34" charset="-120"/>
              </a:rPr>
              <a:t>SANYA GUPTA                               22BAI71049</a:t>
            </a:r>
          </a:p>
          <a:p>
            <a:pPr marL="0" indent="0">
              <a:buNone/>
            </a:pPr>
            <a:r>
              <a:rPr lang="en-US" sz="2400" kern="0" spc="-157" dirty="0">
                <a:latin typeface="-apple-system"/>
                <a:ea typeface="Roboto" pitchFamily="34" charset="-122"/>
                <a:cs typeface="Roboto" pitchFamily="34" charset="-120"/>
              </a:rPr>
              <a:t>SUSHIL KUMAR PATRA             22BAI70315</a:t>
            </a:r>
          </a:p>
          <a:p>
            <a:pPr marL="0" indent="0">
              <a:buFont typeface="Arial" panose="020B0604020202020204" pitchFamily="34" charset="0"/>
              <a:buNone/>
            </a:pPr>
            <a:r>
              <a:rPr lang="en-US" sz="2400" kern="0" spc="-157" dirty="0">
                <a:latin typeface="-apple-system"/>
                <a:ea typeface="Roboto" pitchFamily="34" charset="-122"/>
                <a:cs typeface="Roboto" pitchFamily="34" charset="-120"/>
              </a:rPr>
              <a:t>HIMANSHI BHARDWAJ            22BAI70859</a:t>
            </a:r>
          </a:p>
          <a:p>
            <a:pPr marL="0" indent="0">
              <a:buNone/>
            </a:pPr>
            <a:r>
              <a:rPr lang="en-US" sz="2400" kern="0" spc="-157" dirty="0">
                <a:latin typeface="-apple-system"/>
                <a:ea typeface="Roboto" pitchFamily="34" charset="-122"/>
                <a:cs typeface="Roboto" pitchFamily="34" charset="-120"/>
              </a:rPr>
              <a:t>KUSHAL YADAV                            22BAI50033</a:t>
            </a:r>
          </a:p>
          <a:p>
            <a:endParaRPr lang="en-IN" sz="2800" dirty="0"/>
          </a:p>
        </p:txBody>
      </p:sp>
      <p:pic>
        <p:nvPicPr>
          <p:cNvPr id="7" name="Graphic 6" descr="Car with solid fill">
            <a:extLst>
              <a:ext uri="{FF2B5EF4-FFF2-40B4-BE49-F238E27FC236}">
                <a16:creationId xmlns:a16="http://schemas.microsoft.com/office/drawing/2014/main" id="{58C5C759-1758-78BD-902F-7B254AA255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131" y="7810502"/>
            <a:ext cx="553998" cy="553998"/>
          </a:xfrm>
          <a:prstGeom prst="rect">
            <a:avLst/>
          </a:prstGeom>
        </p:spPr>
      </p:pic>
    </p:spTree>
    <p:extLst>
      <p:ext uri="{BB962C8B-B14F-4D97-AF65-F5344CB8AC3E}">
        <p14:creationId xmlns:p14="http://schemas.microsoft.com/office/powerpoint/2010/main" val="456502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7BA2-5166-6C3F-C1FB-26DB366279F4}"/>
              </a:ext>
            </a:extLst>
          </p:cNvPr>
          <p:cNvSpPr>
            <a:spLocks noGrp="1"/>
          </p:cNvSpPr>
          <p:nvPr>
            <p:ph type="title"/>
          </p:nvPr>
        </p:nvSpPr>
        <p:spPr>
          <a:xfrm>
            <a:off x="1400694" y="176645"/>
            <a:ext cx="4729941" cy="1288473"/>
          </a:xfrm>
        </p:spPr>
        <p:txBody>
          <a:bodyPr>
            <a:noAutofit/>
          </a:bodyPr>
          <a:lstStyle/>
          <a:p>
            <a:br>
              <a:rPr lang="en-US" sz="5200" dirty="0">
                <a:latin typeface="Times New Roman" panose="02020603050405020304" pitchFamily="18" charset="0"/>
                <a:cs typeface="Times New Roman" panose="02020603050405020304" pitchFamily="18" charset="0"/>
              </a:rPr>
            </a:br>
            <a:r>
              <a:rPr lang="en-US" sz="5200" dirty="0">
                <a:latin typeface="Times New Roman" panose="02020603050405020304" pitchFamily="18" charset="0"/>
                <a:cs typeface="Times New Roman" panose="02020603050405020304" pitchFamily="18" charset="0"/>
              </a:rPr>
              <a:t>R</a:t>
            </a:r>
            <a:r>
              <a:rPr lang="en-US" sz="5200" b="0" i="0" dirty="0">
                <a:solidFill>
                  <a:srgbClr val="1F1F1F"/>
                </a:solidFill>
                <a:effectLst/>
                <a:highlight>
                  <a:srgbClr val="FFFFFF"/>
                </a:highlight>
                <a:latin typeface="Times New Roman" panose="02020603050405020304" pitchFamily="18" charset="0"/>
                <a:cs typeface="Times New Roman" panose="02020603050405020304" pitchFamily="18" charset="0"/>
              </a:rPr>
              <a:t>EFERENCE</a:t>
            </a:r>
            <a:endParaRPr lang="en-US" sz="5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183865-55BA-3321-860C-2F42F434D0FD}"/>
              </a:ext>
            </a:extLst>
          </p:cNvPr>
          <p:cNvSpPr>
            <a:spLocks noGrp="1"/>
          </p:cNvSpPr>
          <p:nvPr>
            <p:ph idx="1"/>
          </p:nvPr>
        </p:nvSpPr>
        <p:spPr>
          <a:xfrm>
            <a:off x="1005840" y="2190750"/>
            <a:ext cx="11245042" cy="4573732"/>
          </a:xfrm>
        </p:spPr>
        <p:txBody>
          <a:bodyPr>
            <a:normAutofit/>
          </a:bodyPr>
          <a:lstStyle/>
          <a:p>
            <a:r>
              <a:rPr lang="en-US" sz="2800" dirty="0">
                <a:hlinkClick r:id="rId2"/>
              </a:rPr>
              <a:t>https://www.researchgate.net/publication/261421343_Keystroke_dynamics_for_user_authentication</a:t>
            </a:r>
            <a:endParaRPr lang="en-US" sz="2800" dirty="0"/>
          </a:p>
          <a:p>
            <a:r>
              <a:rPr lang="en-US" sz="2800" dirty="0">
                <a:hlinkClick r:id="rId3"/>
              </a:rPr>
              <a:t>https://www.semanticscholar.org/paper/User-authentication-through-keystroke-dynamics-Bergadano-Gunetti/6695bd3dc2412b86ffd35d99b46e8bb3b602274b</a:t>
            </a:r>
            <a:endParaRPr lang="en-US" sz="2800" dirty="0"/>
          </a:p>
          <a:p>
            <a:r>
              <a:rPr lang="en-US" sz="2800" dirty="0">
                <a:hlinkClick r:id="rId4"/>
              </a:rPr>
              <a:t>https://biometrics.cse.msu.edu/Publications/SoftBiometrics/ZhongDengJain_KeystrokeDynamicsUserAuthentication_CVPR12biometricworkshop.pdf</a:t>
            </a:r>
            <a:endParaRPr lang="en-US" sz="2800" dirty="0"/>
          </a:p>
          <a:p>
            <a:r>
              <a:rPr lang="en-US" sz="2800" dirty="0">
                <a:hlinkClick r:id="rId5"/>
              </a:rPr>
              <a:t>https://www.academia.edu/1433106/User_authentication_through_keystroke_dynamics</a:t>
            </a:r>
            <a:endParaRPr lang="en-US" sz="2800" dirty="0"/>
          </a:p>
        </p:txBody>
      </p:sp>
      <p:sp>
        <p:nvSpPr>
          <p:cNvPr id="4" name="Slide Number Placeholder 3">
            <a:extLst>
              <a:ext uri="{FF2B5EF4-FFF2-40B4-BE49-F238E27FC236}">
                <a16:creationId xmlns:a16="http://schemas.microsoft.com/office/drawing/2014/main" id="{052096E8-D5ED-6DCD-4D5A-7BAB548829A2}"/>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7" name="Graphic 6" descr="Car with solid fill">
            <a:extLst>
              <a:ext uri="{FF2B5EF4-FFF2-40B4-BE49-F238E27FC236}">
                <a16:creationId xmlns:a16="http://schemas.microsoft.com/office/drawing/2014/main" id="{0CFACC7D-4CB2-58F9-238A-C0C7F0BC69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41653" y="7733373"/>
            <a:ext cx="664798" cy="664798"/>
          </a:xfrm>
          <a:prstGeom prst="rect">
            <a:avLst/>
          </a:prstGeom>
        </p:spPr>
      </p:pic>
      <p:cxnSp>
        <p:nvCxnSpPr>
          <p:cNvPr id="8" name="Straight Connector 7">
            <a:extLst>
              <a:ext uri="{FF2B5EF4-FFF2-40B4-BE49-F238E27FC236}">
                <a16:creationId xmlns:a16="http://schemas.microsoft.com/office/drawing/2014/main" id="{5EAA3F73-4611-6443-149F-ECC81C894215}"/>
              </a:ext>
            </a:extLst>
          </p:cNvPr>
          <p:cNvCxnSpPr>
            <a:cxnSpLocks/>
          </p:cNvCxnSpPr>
          <p:nvPr/>
        </p:nvCxnSpPr>
        <p:spPr>
          <a:xfrm>
            <a:off x="1520434" y="1465118"/>
            <a:ext cx="2378713"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49096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F5115D-443C-0A79-F569-E4E241599942}"/>
              </a:ext>
            </a:extLst>
          </p:cNvPr>
          <p:cNvSpPr txBox="1"/>
          <p:nvPr/>
        </p:nvSpPr>
        <p:spPr>
          <a:xfrm>
            <a:off x="2408994" y="61242"/>
            <a:ext cx="9527119" cy="904863"/>
          </a:xfrm>
          <a:prstGeom prst="rect">
            <a:avLst/>
          </a:prstGeom>
          <a:noFill/>
        </p:spPr>
        <p:txBody>
          <a:bodyPr wrap="square" rtlCol="0">
            <a:spAutoFit/>
          </a:bodyPr>
          <a:lstStyle/>
          <a:p>
            <a:pPr algn="ctr"/>
            <a:r>
              <a:rPr lang="en-US" sz="5280" b="1" dirty="0">
                <a:latin typeface="Times New Roman" panose="02020603050405020304" pitchFamily="18" charset="0"/>
                <a:cs typeface="Times New Roman" panose="02020603050405020304" pitchFamily="18" charset="0"/>
              </a:rPr>
              <a:t>Frameworks and Innovations</a:t>
            </a:r>
            <a:endParaRPr lang="en-IN" sz="5280" b="1" dirty="0">
              <a:latin typeface="Times New Roman" panose="02020603050405020304" pitchFamily="18" charset="0"/>
              <a:cs typeface="Times New Roman" panose="02020603050405020304" pitchFamily="18" charset="0"/>
            </a:endParaRPr>
          </a:p>
        </p:txBody>
      </p:sp>
      <p:pic>
        <p:nvPicPr>
          <p:cNvPr id="1048" name="Picture 1047" descr="A logo of a gear&#10;&#10;Description automatically generated">
            <a:extLst>
              <a:ext uri="{FF2B5EF4-FFF2-40B4-BE49-F238E27FC236}">
                <a16:creationId xmlns:a16="http://schemas.microsoft.com/office/drawing/2014/main" id="{4C2F0838-12F6-6D56-7A3A-53AA10E817B3}"/>
              </a:ext>
            </a:extLst>
          </p:cNvPr>
          <p:cNvPicPr>
            <a:picLocks noChangeAspect="1"/>
          </p:cNvPicPr>
          <p:nvPr/>
        </p:nvPicPr>
        <p:blipFill>
          <a:blip r:embed="rId2">
            <a:extLst>
              <a:ext uri="{28A0092B-C50C-407E-A947-70E740481C1C}">
                <a14:useLocalDpi xmlns:a14="http://schemas.microsoft.com/office/drawing/2010/main" val="0"/>
              </a:ext>
            </a:extLst>
          </a:blip>
          <a:srcRect l="17260" t="20106" r="19246" b="16860"/>
          <a:stretch/>
        </p:blipFill>
        <p:spPr>
          <a:xfrm>
            <a:off x="6632066" y="3632827"/>
            <a:ext cx="1261872" cy="1252728"/>
          </a:xfrm>
          <a:prstGeom prst="ellipse">
            <a:avLst/>
          </a:prstGeom>
          <a:ln>
            <a:noFill/>
          </a:ln>
          <a:effectLst>
            <a:glow>
              <a:schemeClr val="accent3">
                <a:satMod val="175000"/>
                <a:alpha val="40000"/>
              </a:schemeClr>
            </a:glow>
            <a:outerShdw blurRad="76200" sx="1000" sy="1000" algn="ctr" rotWithShape="0">
              <a:prstClr val="black"/>
            </a:outerShdw>
            <a:softEdge rad="0"/>
          </a:effectLst>
        </p:spPr>
      </p:pic>
      <p:grpSp>
        <p:nvGrpSpPr>
          <p:cNvPr id="10" name="Group 9">
            <a:extLst>
              <a:ext uri="{FF2B5EF4-FFF2-40B4-BE49-F238E27FC236}">
                <a16:creationId xmlns:a16="http://schemas.microsoft.com/office/drawing/2014/main" id="{66DBC99A-0CC0-A6B2-6192-492819FE3EAD}"/>
              </a:ext>
            </a:extLst>
          </p:cNvPr>
          <p:cNvGrpSpPr/>
          <p:nvPr/>
        </p:nvGrpSpPr>
        <p:grpSpPr>
          <a:xfrm>
            <a:off x="8191661" y="1370982"/>
            <a:ext cx="5195155" cy="1762796"/>
            <a:chOff x="6826384" y="1223764"/>
            <a:chExt cx="4329296" cy="1468997"/>
          </a:xfrm>
        </p:grpSpPr>
        <p:sp>
          <p:nvSpPr>
            <p:cNvPr id="1050" name="Rectangle: Rounded Corners 1049">
              <a:extLst>
                <a:ext uri="{FF2B5EF4-FFF2-40B4-BE49-F238E27FC236}">
                  <a16:creationId xmlns:a16="http://schemas.microsoft.com/office/drawing/2014/main" id="{680E5773-6410-01D6-0C00-AFF0D465CFCF}"/>
                </a:ext>
              </a:extLst>
            </p:cNvPr>
            <p:cNvSpPr/>
            <p:nvPr/>
          </p:nvSpPr>
          <p:spPr>
            <a:xfrm>
              <a:off x="7750630" y="1319712"/>
              <a:ext cx="3405050" cy="1277101"/>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lIns="1641600" tIns="0" rIns="0" rtlCol="0" anchor="ctr"/>
            <a:lstStyle/>
            <a:p>
              <a:r>
                <a:rPr lang="en-US" sz="2880" b="1" dirty="0"/>
                <a:t>CNN</a:t>
              </a:r>
            </a:p>
            <a:p>
              <a:r>
                <a:rPr lang="en-US" sz="2592" dirty="0"/>
                <a:t>Classifies traffic </a:t>
              </a:r>
              <a:br>
                <a:rPr lang="en-US" sz="2592" dirty="0"/>
              </a:br>
              <a:r>
                <a:rPr lang="en-US" sz="2592" dirty="0"/>
                <a:t>signs and objects</a:t>
              </a:r>
              <a:endParaRPr lang="en-IN" sz="2592" dirty="0"/>
            </a:p>
          </p:txBody>
        </p:sp>
        <p:pic>
          <p:nvPicPr>
            <p:cNvPr id="1051" name="Picture 6">
              <a:extLst>
                <a:ext uri="{FF2B5EF4-FFF2-40B4-BE49-F238E27FC236}">
                  <a16:creationId xmlns:a16="http://schemas.microsoft.com/office/drawing/2014/main" id="{AD0CCE22-BF20-6337-E363-D432442847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95" r="19408"/>
            <a:stretch/>
          </p:blipFill>
          <p:spPr bwMode="auto">
            <a:xfrm>
              <a:off x="6826384" y="1223764"/>
              <a:ext cx="1973321" cy="1468997"/>
            </a:xfrm>
            <a:prstGeom prst="rect">
              <a:avLst/>
            </a:prstGeom>
            <a:ln w="57150">
              <a:solidFill>
                <a:schemeClr val="tx1"/>
              </a:solidFill>
            </a:ln>
            <a:effectLst>
              <a:outerShdw blurRad="63500" sx="106000" sy="106000" algn="ctr" rotWithShape="0">
                <a:prstClr val="black">
                  <a:alpha val="54000"/>
                </a:prstClr>
              </a:outerShdw>
              <a:softEdge rad="38100"/>
            </a:effectLst>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9E875F3-5C75-DF0F-2D38-5BF0AB9A3025}"/>
              </a:ext>
            </a:extLst>
          </p:cNvPr>
          <p:cNvGrpSpPr/>
          <p:nvPr/>
        </p:nvGrpSpPr>
        <p:grpSpPr>
          <a:xfrm>
            <a:off x="9337823" y="3506105"/>
            <a:ext cx="4808438" cy="1946405"/>
            <a:chOff x="7781519" y="3003034"/>
            <a:chExt cx="4007032" cy="1622004"/>
          </a:xfrm>
        </p:grpSpPr>
        <p:sp>
          <p:nvSpPr>
            <p:cNvPr id="1053" name="Rectangle: Rounded Corners 1052">
              <a:extLst>
                <a:ext uri="{FF2B5EF4-FFF2-40B4-BE49-F238E27FC236}">
                  <a16:creationId xmlns:a16="http://schemas.microsoft.com/office/drawing/2014/main" id="{F5E59CDA-F831-F139-5DCD-AF4E14977D5F}"/>
                </a:ext>
              </a:extLst>
            </p:cNvPr>
            <p:cNvSpPr/>
            <p:nvPr/>
          </p:nvSpPr>
          <p:spPr>
            <a:xfrm>
              <a:off x="8711170" y="3166448"/>
              <a:ext cx="3077381" cy="1332000"/>
            </a:xfrm>
            <a:prstGeom prst="roundRect">
              <a:avLst/>
            </a:prstGeom>
            <a:solidFill>
              <a:srgbClr val="4472C4"/>
            </a:solidFill>
            <a:ln w="381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864000" tIns="0" rtlCol="0" anchor="ctr"/>
            <a:lstStyle/>
            <a:p>
              <a:pPr algn="ctr"/>
              <a:r>
                <a:rPr lang="en-US" sz="2592" b="1" dirty="0"/>
                <a:t>V2I Communication</a:t>
              </a:r>
            </a:p>
            <a:p>
              <a:pPr algn="ctr"/>
              <a:r>
                <a:rPr lang="en-US" sz="1920" dirty="0"/>
                <a:t>Connects vehicles with </a:t>
              </a:r>
            </a:p>
            <a:p>
              <a:pPr algn="ctr"/>
              <a:r>
                <a:rPr lang="en-US" sz="1920" dirty="0"/>
                <a:t>traffic infrastructure</a:t>
              </a:r>
              <a:endParaRPr lang="en-IN" sz="1920" dirty="0"/>
            </a:p>
          </p:txBody>
        </p:sp>
        <p:pic>
          <p:nvPicPr>
            <p:cNvPr id="1054" name="Picture 1053">
              <a:extLst>
                <a:ext uri="{FF2B5EF4-FFF2-40B4-BE49-F238E27FC236}">
                  <a16:creationId xmlns:a16="http://schemas.microsoft.com/office/drawing/2014/main" id="{9BC99249-7951-0B0D-4268-DEEE48EF91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1519" y="3003034"/>
              <a:ext cx="1622004" cy="1622004"/>
            </a:xfrm>
            <a:prstGeom prst="rect">
              <a:avLst/>
            </a:prstGeom>
            <a:ln w="57150">
              <a:solidFill>
                <a:schemeClr val="tx1"/>
              </a:solidFill>
            </a:ln>
            <a:effectLst>
              <a:outerShdw blurRad="63500" sx="107000" sy="107000" algn="ctr" rotWithShape="0">
                <a:prstClr val="black">
                  <a:alpha val="40000"/>
                </a:prstClr>
              </a:outerShdw>
              <a:softEdge rad="25400"/>
            </a:effectLst>
          </p:spPr>
        </p:pic>
      </p:grpSp>
      <p:grpSp>
        <p:nvGrpSpPr>
          <p:cNvPr id="3" name="Group 2">
            <a:extLst>
              <a:ext uri="{FF2B5EF4-FFF2-40B4-BE49-F238E27FC236}">
                <a16:creationId xmlns:a16="http://schemas.microsoft.com/office/drawing/2014/main" id="{CF44FE16-78A4-8C1F-0F7C-CF3D4D8608F9}"/>
              </a:ext>
            </a:extLst>
          </p:cNvPr>
          <p:cNvGrpSpPr/>
          <p:nvPr/>
        </p:nvGrpSpPr>
        <p:grpSpPr>
          <a:xfrm>
            <a:off x="386402" y="3528050"/>
            <a:ext cx="4844255" cy="1946405"/>
            <a:chOff x="322001" y="3021322"/>
            <a:chExt cx="4036879" cy="1622004"/>
          </a:xfrm>
        </p:grpSpPr>
        <p:sp>
          <p:nvSpPr>
            <p:cNvPr id="1056" name="Rectangle: Rounded Corners 1055">
              <a:extLst>
                <a:ext uri="{FF2B5EF4-FFF2-40B4-BE49-F238E27FC236}">
                  <a16:creationId xmlns:a16="http://schemas.microsoft.com/office/drawing/2014/main" id="{5E79CCAC-1199-1327-452B-75132A781D72}"/>
                </a:ext>
              </a:extLst>
            </p:cNvPr>
            <p:cNvSpPr/>
            <p:nvPr/>
          </p:nvSpPr>
          <p:spPr>
            <a:xfrm>
              <a:off x="322001" y="3177947"/>
              <a:ext cx="3176711" cy="1332482"/>
            </a:xfrm>
            <a:prstGeom prst="roundRect">
              <a:avLst/>
            </a:prstGeom>
            <a:solidFill>
              <a:srgbClr val="4472C4"/>
            </a:solidFill>
            <a:ln w="38100"/>
          </p:spPr>
          <p:style>
            <a:lnRef idx="2">
              <a:schemeClr val="accent1">
                <a:shade val="15000"/>
              </a:schemeClr>
            </a:lnRef>
            <a:fillRef idx="1">
              <a:schemeClr val="accent1"/>
            </a:fillRef>
            <a:effectRef idx="0">
              <a:schemeClr val="accent1"/>
            </a:effectRef>
            <a:fontRef idx="minor">
              <a:schemeClr val="lt1"/>
            </a:fontRef>
          </p:style>
          <p:txBody>
            <a:bodyPr lIns="0" tIns="302400" rIns="345600" bIns="0" rtlCol="0" anchor="ctr"/>
            <a:lstStyle/>
            <a:p>
              <a:r>
                <a:rPr lang="en-US" sz="2400" b="1" dirty="0"/>
                <a:t>Computer Vision (CV) </a:t>
              </a:r>
            </a:p>
            <a:p>
              <a:r>
                <a:rPr lang="en-US" sz="2592" dirty="0"/>
                <a:t>Detects and classifies</a:t>
              </a:r>
            </a:p>
            <a:p>
              <a:r>
                <a:rPr lang="en-US" sz="2592" dirty="0"/>
                <a:t>Vehicles in real time.</a:t>
              </a:r>
            </a:p>
            <a:p>
              <a:endParaRPr lang="en-IN" sz="2592" dirty="0"/>
            </a:p>
          </p:txBody>
        </p:sp>
        <p:pic>
          <p:nvPicPr>
            <p:cNvPr id="1057" name="Picture 8" descr="Computer Vision Flat Illustration">
              <a:extLst>
                <a:ext uri="{FF2B5EF4-FFF2-40B4-BE49-F238E27FC236}">
                  <a16:creationId xmlns:a16="http://schemas.microsoft.com/office/drawing/2014/main" id="{01ECCDBE-41CC-1601-4F51-BF1E25E9C2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76" y="3021322"/>
              <a:ext cx="1622004" cy="1622004"/>
            </a:xfrm>
            <a:prstGeom prst="rect">
              <a:avLst/>
            </a:prstGeom>
            <a:ln w="57150">
              <a:solidFill>
                <a:schemeClr val="tx1"/>
              </a:solidFill>
            </a:ln>
            <a:effectLst>
              <a:outerShdw blurRad="63500" sx="107000" sy="107000" algn="ctr" rotWithShape="0">
                <a:prstClr val="black">
                  <a:alpha val="40000"/>
                </a:prstClr>
              </a:outerShdw>
              <a:softEdge rad="31750"/>
            </a:effectLst>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985A6F34-4C6A-A92F-34F7-C1F912C92C7F}"/>
              </a:ext>
            </a:extLst>
          </p:cNvPr>
          <p:cNvGrpSpPr/>
          <p:nvPr/>
        </p:nvGrpSpPr>
        <p:grpSpPr>
          <a:xfrm>
            <a:off x="8191663" y="5904937"/>
            <a:ext cx="5281278" cy="2026020"/>
            <a:chOff x="6826385" y="5002061"/>
            <a:chExt cx="4401065" cy="1688350"/>
          </a:xfrm>
        </p:grpSpPr>
        <p:sp>
          <p:nvSpPr>
            <p:cNvPr id="1059" name="Rectangle: Rounded Corners 1058">
              <a:extLst>
                <a:ext uri="{FF2B5EF4-FFF2-40B4-BE49-F238E27FC236}">
                  <a16:creationId xmlns:a16="http://schemas.microsoft.com/office/drawing/2014/main" id="{4FF22974-547F-E8AE-4A60-2DC4615D60E8}"/>
                </a:ext>
              </a:extLst>
            </p:cNvPr>
            <p:cNvSpPr/>
            <p:nvPr/>
          </p:nvSpPr>
          <p:spPr>
            <a:xfrm>
              <a:off x="7686195" y="5185799"/>
              <a:ext cx="3541255" cy="1342461"/>
            </a:xfrm>
            <a:prstGeom prst="round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123200" rtlCol="0" anchor="ctr"/>
            <a:lstStyle/>
            <a:p>
              <a:pPr algn="ctr"/>
              <a:r>
                <a:rPr lang="en-IN" sz="2400" b="1" dirty="0"/>
                <a:t>Feedback Mechanism </a:t>
              </a:r>
              <a:r>
                <a:rPr lang="en-US" sz="2592" dirty="0"/>
                <a:t>Continuously improves </a:t>
              </a:r>
            </a:p>
            <a:p>
              <a:pPr algn="ctr"/>
              <a:r>
                <a:rPr lang="en-US" sz="2592" dirty="0"/>
                <a:t>using real-time data</a:t>
              </a:r>
              <a:endParaRPr lang="en-IN" sz="2592" dirty="0"/>
            </a:p>
          </p:txBody>
        </p:sp>
        <p:pic>
          <p:nvPicPr>
            <p:cNvPr id="1060" name="Picture 10" descr="Feedback Vector Icon Assessment Illustration Sign Stock Vector (Royalty  Free) 1677899554 | Shutterstock">
              <a:extLst>
                <a:ext uri="{FF2B5EF4-FFF2-40B4-BE49-F238E27FC236}">
                  <a16:creationId xmlns:a16="http://schemas.microsoft.com/office/drawing/2014/main" id="{83B2BAF0-8E54-C73D-594A-EB60DCFCAF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330"/>
            <a:stretch/>
          </p:blipFill>
          <p:spPr bwMode="auto">
            <a:xfrm>
              <a:off x="6826385" y="5002061"/>
              <a:ext cx="1719618" cy="1688350"/>
            </a:xfrm>
            <a:prstGeom prst="rect">
              <a:avLst/>
            </a:prstGeom>
            <a:ln w="57150">
              <a:solidFill>
                <a:schemeClr val="tx1"/>
              </a:solidFill>
            </a:ln>
            <a:effectLst>
              <a:outerShdw blurRad="63500" sx="107000" sy="107000" algn="ctr" rotWithShape="0">
                <a:prstClr val="black">
                  <a:alpha val="40000"/>
                </a:prstClr>
              </a:outerShdw>
              <a:softEdge rad="31750"/>
            </a:effectLst>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ED0D916A-B80F-7F46-A7EA-3E8C61320F44}"/>
              </a:ext>
            </a:extLst>
          </p:cNvPr>
          <p:cNvGrpSpPr/>
          <p:nvPr/>
        </p:nvGrpSpPr>
        <p:grpSpPr>
          <a:xfrm>
            <a:off x="1471092" y="5904937"/>
            <a:ext cx="4940309" cy="2026020"/>
            <a:chOff x="1225910" y="5002061"/>
            <a:chExt cx="4116924" cy="1688350"/>
          </a:xfrm>
        </p:grpSpPr>
        <p:sp>
          <p:nvSpPr>
            <p:cNvPr id="1062" name="Rectangle: Rounded Corners 1061">
              <a:extLst>
                <a:ext uri="{FF2B5EF4-FFF2-40B4-BE49-F238E27FC236}">
                  <a16:creationId xmlns:a16="http://schemas.microsoft.com/office/drawing/2014/main" id="{B9C6E580-EDCA-DCA6-4B45-4CE0CD8B4E36}"/>
                </a:ext>
              </a:extLst>
            </p:cNvPr>
            <p:cNvSpPr/>
            <p:nvPr/>
          </p:nvSpPr>
          <p:spPr>
            <a:xfrm>
              <a:off x="1225910" y="5191279"/>
              <a:ext cx="3243555" cy="1386985"/>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lIns="432000" rtlCol="0" anchor="ctr"/>
            <a:lstStyle/>
            <a:p>
              <a:r>
                <a:rPr lang="en-US" sz="2880" b="1" dirty="0"/>
                <a:t>YOLO</a:t>
              </a:r>
              <a:endParaRPr lang="en-US" sz="2880" dirty="0"/>
            </a:p>
            <a:p>
              <a:r>
                <a:rPr lang="en-IN" sz="2592" dirty="0"/>
                <a:t>Real-time object </a:t>
              </a:r>
            </a:p>
            <a:p>
              <a:r>
                <a:rPr lang="en-IN" sz="2592" dirty="0"/>
                <a:t>detection model.</a:t>
              </a:r>
              <a:endParaRPr lang="en-US" sz="2592" dirty="0"/>
            </a:p>
          </p:txBody>
        </p:sp>
        <p:pic>
          <p:nvPicPr>
            <p:cNvPr id="1063" name="Picture 12" descr="What Is The Future Of Artificial Intelligence AI In Transportation?">
              <a:extLst>
                <a:ext uri="{FF2B5EF4-FFF2-40B4-BE49-F238E27FC236}">
                  <a16:creationId xmlns:a16="http://schemas.microsoft.com/office/drawing/2014/main" id="{4DA939B8-EBDB-5EE7-AED3-A0EDE677218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86700" y="5002061"/>
              <a:ext cx="1656134" cy="1688350"/>
            </a:xfrm>
            <a:prstGeom prst="rect">
              <a:avLst/>
            </a:prstGeom>
            <a:ln w="57150">
              <a:solidFill>
                <a:schemeClr val="tx1"/>
              </a:solidFill>
            </a:ln>
            <a:effectLst>
              <a:outerShdw blurRad="63500" sx="107000" sy="107000" algn="ctr" rotWithShape="0">
                <a:prstClr val="black">
                  <a:alpha val="45000"/>
                </a:prstClr>
              </a:outerShdw>
              <a:softEdge rad="25400"/>
            </a:effectLst>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BB37CED5-B77D-0C76-6881-E15287E89A22}"/>
              </a:ext>
            </a:extLst>
          </p:cNvPr>
          <p:cNvGrpSpPr/>
          <p:nvPr/>
        </p:nvGrpSpPr>
        <p:grpSpPr>
          <a:xfrm>
            <a:off x="1395984" y="1370982"/>
            <a:ext cx="4987894" cy="1762796"/>
            <a:chOff x="1163320" y="1223764"/>
            <a:chExt cx="4156578" cy="1468997"/>
          </a:xfrm>
          <a:solidFill>
            <a:srgbClr val="4472C4"/>
          </a:solidFill>
        </p:grpSpPr>
        <p:sp>
          <p:nvSpPr>
            <p:cNvPr id="1065" name="Rectangle: Rounded Corners 1064">
              <a:extLst>
                <a:ext uri="{FF2B5EF4-FFF2-40B4-BE49-F238E27FC236}">
                  <a16:creationId xmlns:a16="http://schemas.microsoft.com/office/drawing/2014/main" id="{621095DF-F317-29B1-E6BC-18673A6472BE}"/>
                </a:ext>
              </a:extLst>
            </p:cNvPr>
            <p:cNvSpPr/>
            <p:nvPr/>
          </p:nvSpPr>
          <p:spPr>
            <a:xfrm>
              <a:off x="1163320" y="1319712"/>
              <a:ext cx="3321597" cy="1277101"/>
            </a:xfrm>
            <a:prstGeom prst="roundRect">
              <a:avLst/>
            </a:prstGeom>
            <a:grpFill/>
            <a:ln w="38100"/>
          </p:spPr>
          <p:style>
            <a:lnRef idx="2">
              <a:schemeClr val="accent1">
                <a:shade val="15000"/>
              </a:schemeClr>
            </a:lnRef>
            <a:fillRef idx="1">
              <a:schemeClr val="accent1"/>
            </a:fillRef>
            <a:effectRef idx="0">
              <a:schemeClr val="accent1"/>
            </a:effectRef>
            <a:fontRef idx="minor">
              <a:schemeClr val="lt1"/>
            </a:fontRef>
          </p:style>
          <p:txBody>
            <a:bodyPr lIns="86400" tIns="172800" rIns="259200" rtlCol="0" anchor="t" anchorCtr="0"/>
            <a:lstStyle/>
            <a:p>
              <a:pPr algn="just"/>
              <a:r>
                <a:rPr lang="en-US" sz="2880" b="1" dirty="0"/>
                <a:t>Kalman Filter </a:t>
              </a:r>
            </a:p>
            <a:p>
              <a:pPr algn="just"/>
              <a:r>
                <a:rPr lang="en-US" sz="2592" dirty="0"/>
                <a:t>Predicts and </a:t>
              </a:r>
            </a:p>
            <a:p>
              <a:pPr algn="just"/>
              <a:r>
                <a:rPr lang="en-US" sz="2592" dirty="0"/>
                <a:t>Refines traffic flow</a:t>
              </a:r>
            </a:p>
          </p:txBody>
        </p:sp>
        <p:pic>
          <p:nvPicPr>
            <p:cNvPr id="1066" name="Picture 14" descr="Working principle of Kalman filter. | Download Scientific Diagram">
              <a:extLst>
                <a:ext uri="{FF2B5EF4-FFF2-40B4-BE49-F238E27FC236}">
                  <a16:creationId xmlns:a16="http://schemas.microsoft.com/office/drawing/2014/main" id="{D6B87EE6-B446-E250-57E8-6FF13F5FE30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89832" y="1223764"/>
              <a:ext cx="2030066" cy="1468997"/>
            </a:xfrm>
            <a:prstGeom prst="rect">
              <a:avLst/>
            </a:prstGeom>
            <a:grpFill/>
            <a:ln w="57150">
              <a:solidFill>
                <a:schemeClr val="tx1"/>
              </a:solidFill>
            </a:ln>
            <a:effectLst>
              <a:outerShdw blurRad="63500" sx="107000" sy="107000" algn="ctr" rotWithShape="0">
                <a:prstClr val="black">
                  <a:alpha val="40000"/>
                </a:prstClr>
              </a:outerShdw>
              <a:softEdge rad="31750"/>
            </a:effectLst>
          </p:spPr>
        </p:pic>
      </p:grpSp>
      <p:sp>
        <p:nvSpPr>
          <p:cNvPr id="1067" name="TextBox 1066">
            <a:extLst>
              <a:ext uri="{FF2B5EF4-FFF2-40B4-BE49-F238E27FC236}">
                <a16:creationId xmlns:a16="http://schemas.microsoft.com/office/drawing/2014/main" id="{1DC8CF68-9939-6D1A-EED3-618A9DBEA2E2}"/>
              </a:ext>
            </a:extLst>
          </p:cNvPr>
          <p:cNvSpPr txBox="1"/>
          <p:nvPr/>
        </p:nvSpPr>
        <p:spPr>
          <a:xfrm>
            <a:off x="6414525" y="4962689"/>
            <a:ext cx="1817370" cy="890115"/>
          </a:xfrm>
          <a:prstGeom prst="rect">
            <a:avLst/>
          </a:prstGeom>
          <a:noFill/>
        </p:spPr>
        <p:txBody>
          <a:bodyPr wrap="square" rtlCol="0">
            <a:spAutoFit/>
          </a:bodyPr>
          <a:lstStyle/>
          <a:p>
            <a:r>
              <a:rPr lang="en-US" sz="2592" dirty="0"/>
              <a:t>FRAMEWORK</a:t>
            </a:r>
            <a:endParaRPr lang="en-IN" sz="2592" dirty="0"/>
          </a:p>
        </p:txBody>
      </p:sp>
      <p:pic>
        <p:nvPicPr>
          <p:cNvPr id="21" name="Picture 20" descr="Chandigarh University (CU ...">
            <a:extLst>
              <a:ext uri="{FF2B5EF4-FFF2-40B4-BE49-F238E27FC236}">
                <a16:creationId xmlns:a16="http://schemas.microsoft.com/office/drawing/2014/main" id="{F8F04939-F3E1-5BE5-E558-8B0A35C7678B}"/>
              </a:ext>
            </a:extLst>
          </p:cNvPr>
          <p:cNvPicPr>
            <a:picLocks noChangeAspect="1"/>
          </p:cNvPicPr>
          <p:nvPr/>
        </p:nvPicPr>
        <p:blipFill>
          <a:blip r:embed="rId9">
            <a:extLst>
              <a:ext uri="{28A0092B-C50C-407E-A947-70E740481C1C}">
                <a14:useLocalDpi xmlns:a14="http://schemas.microsoft.com/office/drawing/2010/main" val="0"/>
              </a:ext>
            </a:extLst>
          </a:blip>
          <a:srcRect r="77812"/>
          <a:stretch/>
        </p:blipFill>
        <p:spPr bwMode="auto">
          <a:xfrm>
            <a:off x="58993" y="58993"/>
            <a:ext cx="608425" cy="923329"/>
          </a:xfrm>
          <a:prstGeom prst="rect">
            <a:avLst/>
          </a:prstGeom>
          <a:noFill/>
          <a:ln>
            <a:noFill/>
          </a:ln>
        </p:spPr>
      </p:pic>
      <p:pic>
        <p:nvPicPr>
          <p:cNvPr id="22" name="Picture 21" descr="Techinvent 2024 - Events at Chandigarh University">
            <a:extLst>
              <a:ext uri="{FF2B5EF4-FFF2-40B4-BE49-F238E27FC236}">
                <a16:creationId xmlns:a16="http://schemas.microsoft.com/office/drawing/2014/main" id="{C7A1596E-49CC-9222-ECF2-C85AF3AA1053}"/>
              </a:ext>
            </a:extLst>
          </p:cNvPr>
          <p:cNvPicPr>
            <a:picLocks noChangeAspect="1"/>
          </p:cNvPicPr>
          <p:nvPr/>
        </p:nvPicPr>
        <p:blipFill rotWithShape="1">
          <a:blip r:embed="rId10">
            <a:extLst>
              <a:ext uri="{28A0092B-C50C-407E-A947-70E740481C1C}">
                <a14:useLocalDpi xmlns:a14="http://schemas.microsoft.com/office/drawing/2010/main" val="0"/>
              </a:ext>
            </a:extLst>
          </a:blip>
          <a:srcRect l="2925" t="6327" r="48283" b="5103"/>
          <a:stretch/>
        </p:blipFill>
        <p:spPr bwMode="auto">
          <a:xfrm>
            <a:off x="13730414" y="58994"/>
            <a:ext cx="840995" cy="802165"/>
          </a:xfrm>
          <a:prstGeom prst="rect">
            <a:avLst/>
          </a:prstGeom>
          <a:noFill/>
          <a:ln>
            <a:noFill/>
          </a:ln>
          <a:extLst>
            <a:ext uri="{53640926-AAD7-44D8-BBD7-CCE9431645EC}">
              <a14:shadowObscured xmlns:a14="http://schemas.microsoft.com/office/drawing/2010/main"/>
            </a:ext>
          </a:extLst>
        </p:spPr>
      </p:pic>
      <p:pic>
        <p:nvPicPr>
          <p:cNvPr id="23" name="Picture 22">
            <a:extLst>
              <a:ext uri="{FF2B5EF4-FFF2-40B4-BE49-F238E27FC236}">
                <a16:creationId xmlns:a16="http://schemas.microsoft.com/office/drawing/2014/main" id="{F882FFC2-64A2-9ACA-83CF-AAA1979DC88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754031" y="58992"/>
            <a:ext cx="849352" cy="802165"/>
          </a:xfrm>
          <a:prstGeom prst="rect">
            <a:avLst/>
          </a:prstGeom>
        </p:spPr>
      </p:pic>
      <p:pic>
        <p:nvPicPr>
          <p:cNvPr id="5" name="Graphic 4" descr="Car with solid fill">
            <a:extLst>
              <a:ext uri="{FF2B5EF4-FFF2-40B4-BE49-F238E27FC236}">
                <a16:creationId xmlns:a16="http://schemas.microsoft.com/office/drawing/2014/main" id="{5B132BF2-0C80-51DA-FFAF-2B335E054FF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82801" y="7736376"/>
            <a:ext cx="664798" cy="664798"/>
          </a:xfrm>
          <a:prstGeom prst="rect">
            <a:avLst/>
          </a:prstGeom>
        </p:spPr>
      </p:pic>
    </p:spTree>
    <p:extLst>
      <p:ext uri="{BB962C8B-B14F-4D97-AF65-F5344CB8AC3E}">
        <p14:creationId xmlns:p14="http://schemas.microsoft.com/office/powerpoint/2010/main" val="1491660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F5115D-443C-0A79-F569-E4E241599942}"/>
              </a:ext>
            </a:extLst>
          </p:cNvPr>
          <p:cNvSpPr txBox="1"/>
          <p:nvPr/>
        </p:nvSpPr>
        <p:spPr>
          <a:xfrm>
            <a:off x="5103281" y="0"/>
            <a:ext cx="4244434" cy="757130"/>
          </a:xfrm>
          <a:prstGeom prst="rect">
            <a:avLst/>
          </a:prstGeom>
          <a:noFill/>
        </p:spPr>
        <p:txBody>
          <a:bodyPr wrap="square" rtlCol="0">
            <a:spAutoFit/>
          </a:bodyPr>
          <a:lstStyle/>
          <a:p>
            <a:pPr algn="ctr"/>
            <a:r>
              <a:rPr lang="en-US" sz="4320" b="1" dirty="0">
                <a:latin typeface="Times New Roman" panose="02020603050405020304" pitchFamily="18" charset="0"/>
                <a:cs typeface="Times New Roman" panose="02020603050405020304" pitchFamily="18" charset="0"/>
              </a:rPr>
              <a:t>Methodology</a:t>
            </a:r>
            <a:endParaRPr lang="en-IN" sz="528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CC5F494-98BE-AC58-85B1-7EFBE332DA36}"/>
              </a:ext>
            </a:extLst>
          </p:cNvPr>
          <p:cNvSpPr/>
          <p:nvPr/>
        </p:nvSpPr>
        <p:spPr>
          <a:xfrm>
            <a:off x="191468" y="1044019"/>
            <a:ext cx="7221268" cy="1047083"/>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Data Collection</a:t>
            </a:r>
            <a:r>
              <a:rPr lang="en-US" sz="2400" dirty="0"/>
              <a:t>: Cameras and sensors detect real-time traffic flow, with YOLO for vehicle detection and classification.</a:t>
            </a:r>
            <a:endParaRPr lang="en-IN" sz="2400" dirty="0"/>
          </a:p>
        </p:txBody>
      </p:sp>
      <p:sp>
        <p:nvSpPr>
          <p:cNvPr id="9" name="Rectangle: Rounded Corners 8">
            <a:extLst>
              <a:ext uri="{FF2B5EF4-FFF2-40B4-BE49-F238E27FC236}">
                <a16:creationId xmlns:a16="http://schemas.microsoft.com/office/drawing/2014/main" id="{FC5BD522-82C9-E9FF-DBCD-F13CEAB7CEAE}"/>
              </a:ext>
            </a:extLst>
          </p:cNvPr>
          <p:cNvSpPr/>
          <p:nvPr/>
        </p:nvSpPr>
        <p:spPr>
          <a:xfrm>
            <a:off x="191468" y="2243368"/>
            <a:ext cx="7221268" cy="1047083"/>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Traffic Prediction</a:t>
            </a:r>
            <a:r>
              <a:rPr lang="en-US" sz="2400" dirty="0"/>
              <a:t>: Kalman filter and AI/ML models forecast traffic patterns, optimizing flow and reducing congestion.</a:t>
            </a:r>
            <a:endParaRPr lang="en-IN" sz="2400" dirty="0"/>
          </a:p>
        </p:txBody>
      </p:sp>
      <p:sp>
        <p:nvSpPr>
          <p:cNvPr id="10" name="Rectangle: Rounded Corners 9">
            <a:extLst>
              <a:ext uri="{FF2B5EF4-FFF2-40B4-BE49-F238E27FC236}">
                <a16:creationId xmlns:a16="http://schemas.microsoft.com/office/drawing/2014/main" id="{D45BC076-B506-C34F-F006-04CF4D5A154C}"/>
              </a:ext>
            </a:extLst>
          </p:cNvPr>
          <p:cNvSpPr/>
          <p:nvPr/>
        </p:nvSpPr>
        <p:spPr>
          <a:xfrm>
            <a:off x="191468" y="3442718"/>
            <a:ext cx="7221268" cy="1047083"/>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Event &amp; Weather Handling</a:t>
            </a:r>
            <a:r>
              <a:rPr lang="en-US" sz="2400" dirty="0"/>
              <a:t>: The system integrates special events and weather data to adjust traffic control dynamically.</a:t>
            </a:r>
            <a:endParaRPr lang="en-IN" sz="2400" dirty="0"/>
          </a:p>
        </p:txBody>
      </p:sp>
      <p:sp>
        <p:nvSpPr>
          <p:cNvPr id="11" name="Rectangle: Rounded Corners 10">
            <a:extLst>
              <a:ext uri="{FF2B5EF4-FFF2-40B4-BE49-F238E27FC236}">
                <a16:creationId xmlns:a16="http://schemas.microsoft.com/office/drawing/2014/main" id="{1773FE30-85CE-CF8B-A8E7-7E2BC64CE9CF}"/>
              </a:ext>
            </a:extLst>
          </p:cNvPr>
          <p:cNvSpPr/>
          <p:nvPr/>
        </p:nvSpPr>
        <p:spPr>
          <a:xfrm>
            <a:off x="191468" y="4642067"/>
            <a:ext cx="7221268" cy="1047083"/>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Real-Time Analysis</a:t>
            </a:r>
            <a:r>
              <a:rPr lang="en-US" sz="2400" dirty="0"/>
              <a:t>: The Central Control System processes real-time data for traffic optimization</a:t>
            </a:r>
            <a:r>
              <a:rPr lang="en-US" sz="2592" dirty="0"/>
              <a:t>.</a:t>
            </a:r>
            <a:endParaRPr lang="en-IN" sz="2592" dirty="0"/>
          </a:p>
        </p:txBody>
      </p:sp>
      <p:sp>
        <p:nvSpPr>
          <p:cNvPr id="12" name="Rectangle: Rounded Corners 11">
            <a:extLst>
              <a:ext uri="{FF2B5EF4-FFF2-40B4-BE49-F238E27FC236}">
                <a16:creationId xmlns:a16="http://schemas.microsoft.com/office/drawing/2014/main" id="{D9308382-5928-467D-4ED8-E65BC2CD84B9}"/>
              </a:ext>
            </a:extLst>
          </p:cNvPr>
          <p:cNvSpPr/>
          <p:nvPr/>
        </p:nvSpPr>
        <p:spPr>
          <a:xfrm>
            <a:off x="191468" y="5841417"/>
            <a:ext cx="7221268" cy="1047083"/>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Signal Control &amp; V2I</a:t>
            </a:r>
            <a:r>
              <a:rPr lang="en-US" sz="2400" dirty="0"/>
              <a:t>: Adaptive traffic signals and Vehicle-to-Infrastructure communication streamline traffic and inform drivers.</a:t>
            </a:r>
            <a:endParaRPr lang="en-IN" sz="2400" dirty="0"/>
          </a:p>
        </p:txBody>
      </p:sp>
      <p:sp>
        <p:nvSpPr>
          <p:cNvPr id="13" name="Rectangle: Rounded Corners 12">
            <a:extLst>
              <a:ext uri="{FF2B5EF4-FFF2-40B4-BE49-F238E27FC236}">
                <a16:creationId xmlns:a16="http://schemas.microsoft.com/office/drawing/2014/main" id="{174CEC89-BF2B-C22C-6026-659823CFA823}"/>
              </a:ext>
            </a:extLst>
          </p:cNvPr>
          <p:cNvSpPr/>
          <p:nvPr/>
        </p:nvSpPr>
        <p:spPr>
          <a:xfrm>
            <a:off x="191468" y="7040767"/>
            <a:ext cx="7221268" cy="1047083"/>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User Interface</a:t>
            </a:r>
            <a:r>
              <a:rPr lang="en-US" sz="2400" dirty="0"/>
              <a:t>: A mobile app provides real-time updates, alternate routes, and gathers user feedback for continuous improvement.</a:t>
            </a:r>
            <a:endParaRPr lang="en-IN" sz="2400" dirty="0"/>
          </a:p>
        </p:txBody>
      </p:sp>
      <p:grpSp>
        <p:nvGrpSpPr>
          <p:cNvPr id="30" name="Group 29">
            <a:extLst>
              <a:ext uri="{FF2B5EF4-FFF2-40B4-BE49-F238E27FC236}">
                <a16:creationId xmlns:a16="http://schemas.microsoft.com/office/drawing/2014/main" id="{76285F45-A401-02C5-DC77-A4204EB7D954}"/>
              </a:ext>
            </a:extLst>
          </p:cNvPr>
          <p:cNvGrpSpPr/>
          <p:nvPr/>
        </p:nvGrpSpPr>
        <p:grpSpPr>
          <a:xfrm>
            <a:off x="7654028" y="1104979"/>
            <a:ext cx="6729656" cy="7043831"/>
            <a:chOff x="6505677" y="920815"/>
            <a:chExt cx="5269119" cy="5869859"/>
          </a:xfrm>
        </p:grpSpPr>
        <p:pic>
          <p:nvPicPr>
            <p:cNvPr id="25" name="Picture 24">
              <a:extLst>
                <a:ext uri="{FF2B5EF4-FFF2-40B4-BE49-F238E27FC236}">
                  <a16:creationId xmlns:a16="http://schemas.microsoft.com/office/drawing/2014/main" id="{ECC19BED-3351-C440-23DD-4614F92E2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5677" y="920815"/>
              <a:ext cx="5269119" cy="5742517"/>
            </a:xfrm>
            <a:prstGeom prst="rect">
              <a:avLst/>
            </a:prstGeom>
          </p:spPr>
        </p:pic>
        <p:pic>
          <p:nvPicPr>
            <p:cNvPr id="26" name="Picture 10">
              <a:extLst>
                <a:ext uri="{FF2B5EF4-FFF2-40B4-BE49-F238E27FC236}">
                  <a16:creationId xmlns:a16="http://schemas.microsoft.com/office/drawing/2014/main" id="{AC18A128-387D-65B6-7787-00C1D37E76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996" y="6021613"/>
              <a:ext cx="853800" cy="76906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Security Or Surveillance Camera Icon In Vector EPS 10, 57% OFF">
              <a:extLst>
                <a:ext uri="{FF2B5EF4-FFF2-40B4-BE49-F238E27FC236}">
                  <a16:creationId xmlns:a16="http://schemas.microsoft.com/office/drawing/2014/main" id="{EC4DDAC8-E727-274B-5954-FF39EF4AD1D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579" t="29264" r="36006" b="28880"/>
            <a:stretch/>
          </p:blipFill>
          <p:spPr bwMode="auto">
            <a:xfrm>
              <a:off x="6874572" y="3648002"/>
              <a:ext cx="293429" cy="28814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Fluent UI - Get started - Fluent UI">
              <a:extLst>
                <a:ext uri="{FF2B5EF4-FFF2-40B4-BE49-F238E27FC236}">
                  <a16:creationId xmlns:a16="http://schemas.microsoft.com/office/drawing/2014/main" id="{32CBF3A6-CDCC-AD51-E099-AE557602929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835" t="20480" r="5114" b="19083"/>
            <a:stretch/>
          </p:blipFill>
          <p:spPr bwMode="auto">
            <a:xfrm>
              <a:off x="11138558" y="3224768"/>
              <a:ext cx="382238" cy="28732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Weather - Apps on Google Play">
              <a:extLst>
                <a:ext uri="{FF2B5EF4-FFF2-40B4-BE49-F238E27FC236}">
                  <a16:creationId xmlns:a16="http://schemas.microsoft.com/office/drawing/2014/main" id="{A2BECBF7-B7EA-E38D-7083-60076CF3BB2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73920" y="953701"/>
              <a:ext cx="430830" cy="430830"/>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Graphic 1" descr="Car with solid fill">
            <a:extLst>
              <a:ext uri="{FF2B5EF4-FFF2-40B4-BE49-F238E27FC236}">
                <a16:creationId xmlns:a16="http://schemas.microsoft.com/office/drawing/2014/main" id="{F39D4CDB-A0A3-5555-69E5-5F1C0E9A98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27818" y="7755450"/>
            <a:ext cx="664798" cy="664798"/>
          </a:xfrm>
          <a:prstGeom prst="rect">
            <a:avLst/>
          </a:prstGeom>
        </p:spPr>
      </p:pic>
    </p:spTree>
    <p:extLst>
      <p:ext uri="{BB962C8B-B14F-4D97-AF65-F5344CB8AC3E}">
        <p14:creationId xmlns:p14="http://schemas.microsoft.com/office/powerpoint/2010/main" val="1137103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DD35E3-4C1C-787A-1CFD-0BDCBFEC422D}"/>
              </a:ext>
            </a:extLst>
          </p:cNvPr>
          <p:cNvSpPr txBox="1"/>
          <p:nvPr/>
        </p:nvSpPr>
        <p:spPr>
          <a:xfrm>
            <a:off x="3831549" y="-3393"/>
            <a:ext cx="7397282" cy="609398"/>
          </a:xfrm>
          <a:prstGeom prst="rect">
            <a:avLst/>
          </a:prstGeom>
          <a:noFill/>
        </p:spPr>
        <p:txBody>
          <a:bodyPr wrap="square" rtlCol="0">
            <a:spAutoFit/>
          </a:bodyPr>
          <a:lstStyle/>
          <a:p>
            <a:r>
              <a:rPr lang="en-IN" sz="3360" dirty="0">
                <a:latin typeface="Times New Roman" panose="02020603050405020304" pitchFamily="18" charset="0"/>
                <a:cs typeface="Times New Roman" panose="02020603050405020304" pitchFamily="18" charset="0"/>
              </a:rPr>
              <a:t>Sustainable Development Goals (SDG) </a:t>
            </a:r>
          </a:p>
        </p:txBody>
      </p:sp>
      <p:grpSp>
        <p:nvGrpSpPr>
          <p:cNvPr id="50" name="Group 49">
            <a:extLst>
              <a:ext uri="{FF2B5EF4-FFF2-40B4-BE49-F238E27FC236}">
                <a16:creationId xmlns:a16="http://schemas.microsoft.com/office/drawing/2014/main" id="{12D60D83-3C84-BD3E-FABB-FFA0368C2371}"/>
              </a:ext>
            </a:extLst>
          </p:cNvPr>
          <p:cNvGrpSpPr/>
          <p:nvPr/>
        </p:nvGrpSpPr>
        <p:grpSpPr>
          <a:xfrm>
            <a:off x="725609" y="4511451"/>
            <a:ext cx="6053143" cy="3361729"/>
            <a:chOff x="683757" y="3902193"/>
            <a:chExt cx="4237490" cy="2642975"/>
          </a:xfrm>
        </p:grpSpPr>
        <p:grpSp>
          <p:nvGrpSpPr>
            <p:cNvPr id="40" name="Group 39">
              <a:extLst>
                <a:ext uri="{FF2B5EF4-FFF2-40B4-BE49-F238E27FC236}">
                  <a16:creationId xmlns:a16="http://schemas.microsoft.com/office/drawing/2014/main" id="{3E3D833A-1F97-619D-0F97-4E8472A574EA}"/>
                </a:ext>
              </a:extLst>
            </p:cNvPr>
            <p:cNvGrpSpPr/>
            <p:nvPr/>
          </p:nvGrpSpPr>
          <p:grpSpPr>
            <a:xfrm>
              <a:off x="683757" y="3902194"/>
              <a:ext cx="4237490" cy="2513394"/>
              <a:chOff x="775445" y="3569247"/>
              <a:chExt cx="4237490" cy="2513394"/>
            </a:xfrm>
          </p:grpSpPr>
          <p:sp>
            <p:nvSpPr>
              <p:cNvPr id="6" name="TextBox 5">
                <a:extLst>
                  <a:ext uri="{FF2B5EF4-FFF2-40B4-BE49-F238E27FC236}">
                    <a16:creationId xmlns:a16="http://schemas.microsoft.com/office/drawing/2014/main" id="{033D3B3E-D971-5D55-71C2-29D22F0E6142}"/>
                  </a:ext>
                </a:extLst>
              </p:cNvPr>
              <p:cNvSpPr txBox="1"/>
              <p:nvPr/>
            </p:nvSpPr>
            <p:spPr>
              <a:xfrm>
                <a:off x="775445" y="3569247"/>
                <a:ext cx="4237490" cy="319404"/>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2040" b="1" dirty="0">
                    <a:solidFill>
                      <a:schemeClr val="bg1"/>
                    </a:solidFill>
                  </a:rPr>
                  <a:t>Measurability: Can the Impact Be Measured? </a:t>
                </a:r>
                <a:endParaRPr lang="en-IN" sz="2040" b="1" dirty="0">
                  <a:solidFill>
                    <a:schemeClr val="bg1"/>
                  </a:solidFill>
                </a:endParaRPr>
              </a:p>
            </p:txBody>
          </p:sp>
          <p:grpSp>
            <p:nvGrpSpPr>
              <p:cNvPr id="25" name="Group 24">
                <a:extLst>
                  <a:ext uri="{FF2B5EF4-FFF2-40B4-BE49-F238E27FC236}">
                    <a16:creationId xmlns:a16="http://schemas.microsoft.com/office/drawing/2014/main" id="{8C124C2C-7E0A-D6EE-8EE0-FA9C2208BA14}"/>
                  </a:ext>
                </a:extLst>
              </p:cNvPr>
              <p:cNvGrpSpPr/>
              <p:nvPr/>
            </p:nvGrpSpPr>
            <p:grpSpPr>
              <a:xfrm>
                <a:off x="926202" y="3979936"/>
                <a:ext cx="3954662" cy="2102705"/>
                <a:chOff x="1205678" y="3534779"/>
                <a:chExt cx="3821431" cy="2102705"/>
              </a:xfrm>
            </p:grpSpPr>
            <p:sp>
              <p:nvSpPr>
                <p:cNvPr id="11" name="Rectangle: Rounded Corners 10">
                  <a:extLst>
                    <a:ext uri="{FF2B5EF4-FFF2-40B4-BE49-F238E27FC236}">
                      <a16:creationId xmlns:a16="http://schemas.microsoft.com/office/drawing/2014/main" id="{7F037A6B-C895-5B1C-2109-8D50EC63852E}"/>
                    </a:ext>
                  </a:extLst>
                </p:cNvPr>
                <p:cNvSpPr/>
                <p:nvPr/>
              </p:nvSpPr>
              <p:spPr>
                <a:xfrm>
                  <a:off x="1205679" y="5184261"/>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Infrastructure Resilience</a:t>
                  </a:r>
                </a:p>
              </p:txBody>
            </p:sp>
            <p:grpSp>
              <p:nvGrpSpPr>
                <p:cNvPr id="20" name="Group 19">
                  <a:extLst>
                    <a:ext uri="{FF2B5EF4-FFF2-40B4-BE49-F238E27FC236}">
                      <a16:creationId xmlns:a16="http://schemas.microsoft.com/office/drawing/2014/main" id="{CD2ACF3D-EF6E-554B-9E5E-F528D730AB93}"/>
                    </a:ext>
                  </a:extLst>
                </p:cNvPr>
                <p:cNvGrpSpPr/>
                <p:nvPr/>
              </p:nvGrpSpPr>
              <p:grpSpPr>
                <a:xfrm>
                  <a:off x="1205678" y="3534779"/>
                  <a:ext cx="3821431" cy="1543222"/>
                  <a:chOff x="466930" y="1030324"/>
                  <a:chExt cx="4920779" cy="1543222"/>
                </a:xfrm>
              </p:grpSpPr>
              <p:sp>
                <p:nvSpPr>
                  <p:cNvPr id="21" name="Rectangle: Rounded Corners 20">
                    <a:extLst>
                      <a:ext uri="{FF2B5EF4-FFF2-40B4-BE49-F238E27FC236}">
                        <a16:creationId xmlns:a16="http://schemas.microsoft.com/office/drawing/2014/main" id="{3BC2799A-94AE-26AD-BD5F-2B14ECA2B299}"/>
                      </a:ext>
                    </a:extLst>
                  </p:cNvPr>
                  <p:cNvSpPr/>
                  <p:nvPr/>
                </p:nvSpPr>
                <p:spPr>
                  <a:xfrm>
                    <a:off x="466930" y="1030324"/>
                    <a:ext cx="492077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Infrastructure Efficiency</a:t>
                    </a:r>
                  </a:p>
                </p:txBody>
              </p:sp>
              <p:sp>
                <p:nvSpPr>
                  <p:cNvPr id="22" name="Rectangle: Rounded Corners 21">
                    <a:extLst>
                      <a:ext uri="{FF2B5EF4-FFF2-40B4-BE49-F238E27FC236}">
                        <a16:creationId xmlns:a16="http://schemas.microsoft.com/office/drawing/2014/main" id="{B382089B-CCDC-0AAD-1F42-7AB995BB7351}"/>
                      </a:ext>
                    </a:extLst>
                  </p:cNvPr>
                  <p:cNvSpPr/>
                  <p:nvPr/>
                </p:nvSpPr>
                <p:spPr>
                  <a:xfrm>
                    <a:off x="466935" y="1572998"/>
                    <a:ext cx="492077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Technology Adoption</a:t>
                    </a:r>
                  </a:p>
                </p:txBody>
              </p:sp>
              <p:sp>
                <p:nvSpPr>
                  <p:cNvPr id="23" name="Rectangle: Rounded Corners 22">
                    <a:extLst>
                      <a:ext uri="{FF2B5EF4-FFF2-40B4-BE49-F238E27FC236}">
                        <a16:creationId xmlns:a16="http://schemas.microsoft.com/office/drawing/2014/main" id="{AC682B09-C837-C249-DD7B-7E0BBC14B81D}"/>
                      </a:ext>
                    </a:extLst>
                  </p:cNvPr>
                  <p:cNvSpPr/>
                  <p:nvPr/>
                </p:nvSpPr>
                <p:spPr>
                  <a:xfrm>
                    <a:off x="466937" y="2120323"/>
                    <a:ext cx="492077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Economic Impact</a:t>
                    </a:r>
                  </a:p>
                </p:txBody>
              </p:sp>
            </p:grpSp>
          </p:grpSp>
        </p:grpSp>
        <p:sp>
          <p:nvSpPr>
            <p:cNvPr id="42" name="Rectangle 41">
              <a:extLst>
                <a:ext uri="{FF2B5EF4-FFF2-40B4-BE49-F238E27FC236}">
                  <a16:creationId xmlns:a16="http://schemas.microsoft.com/office/drawing/2014/main" id="{365E156C-5E9E-4FEA-CD8F-407663FA030F}"/>
                </a:ext>
              </a:extLst>
            </p:cNvPr>
            <p:cNvSpPr/>
            <p:nvPr/>
          </p:nvSpPr>
          <p:spPr>
            <a:xfrm>
              <a:off x="684012" y="3902193"/>
              <a:ext cx="4237235" cy="264297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592" dirty="0"/>
            </a:p>
          </p:txBody>
        </p:sp>
      </p:grpSp>
      <p:grpSp>
        <p:nvGrpSpPr>
          <p:cNvPr id="51" name="Group 50">
            <a:extLst>
              <a:ext uri="{FF2B5EF4-FFF2-40B4-BE49-F238E27FC236}">
                <a16:creationId xmlns:a16="http://schemas.microsoft.com/office/drawing/2014/main" id="{CE6785E4-278A-E3F0-5913-214D65DEA88B}"/>
              </a:ext>
            </a:extLst>
          </p:cNvPr>
          <p:cNvGrpSpPr/>
          <p:nvPr/>
        </p:nvGrpSpPr>
        <p:grpSpPr>
          <a:xfrm>
            <a:off x="725609" y="1665621"/>
            <a:ext cx="6053143" cy="2610246"/>
            <a:chOff x="663693" y="1648898"/>
            <a:chExt cx="4257299" cy="2054308"/>
          </a:xfrm>
        </p:grpSpPr>
        <p:grpSp>
          <p:nvGrpSpPr>
            <p:cNvPr id="41" name="Group 40">
              <a:extLst>
                <a:ext uri="{FF2B5EF4-FFF2-40B4-BE49-F238E27FC236}">
                  <a16:creationId xmlns:a16="http://schemas.microsoft.com/office/drawing/2014/main" id="{05E64138-1C31-2DCB-67C9-9960A7AC24ED}"/>
                </a:ext>
              </a:extLst>
            </p:cNvPr>
            <p:cNvGrpSpPr/>
            <p:nvPr/>
          </p:nvGrpSpPr>
          <p:grpSpPr>
            <a:xfrm>
              <a:off x="663693" y="1648898"/>
              <a:ext cx="4237235" cy="1946458"/>
              <a:chOff x="663694" y="1335493"/>
              <a:chExt cx="4237235" cy="1946458"/>
            </a:xfrm>
          </p:grpSpPr>
          <p:grpSp>
            <p:nvGrpSpPr>
              <p:cNvPr id="26" name="Group 25">
                <a:extLst>
                  <a:ext uri="{FF2B5EF4-FFF2-40B4-BE49-F238E27FC236}">
                    <a16:creationId xmlns:a16="http://schemas.microsoft.com/office/drawing/2014/main" id="{27118C11-E442-30B1-BA9B-7E90544B8BB8}"/>
                  </a:ext>
                </a:extLst>
              </p:cNvPr>
              <p:cNvGrpSpPr/>
              <p:nvPr/>
            </p:nvGrpSpPr>
            <p:grpSpPr>
              <a:xfrm>
                <a:off x="834508" y="1770876"/>
                <a:ext cx="3954661" cy="1511075"/>
                <a:chOff x="1117073" y="1567550"/>
                <a:chExt cx="3821423" cy="1511075"/>
              </a:xfrm>
            </p:grpSpPr>
            <p:sp>
              <p:nvSpPr>
                <p:cNvPr id="8" name="Rectangle: Rounded Corners 7">
                  <a:extLst>
                    <a:ext uri="{FF2B5EF4-FFF2-40B4-BE49-F238E27FC236}">
                      <a16:creationId xmlns:a16="http://schemas.microsoft.com/office/drawing/2014/main" id="{01B9702D-65F6-A562-937B-663478518B17}"/>
                    </a:ext>
                  </a:extLst>
                </p:cNvPr>
                <p:cNvSpPr/>
                <p:nvPr/>
              </p:nvSpPr>
              <p:spPr>
                <a:xfrm>
                  <a:off x="1117073" y="1567550"/>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Enhances Urban Infrastructure</a:t>
                  </a:r>
                </a:p>
              </p:txBody>
            </p:sp>
            <p:sp>
              <p:nvSpPr>
                <p:cNvPr id="9" name="Rectangle: Rounded Corners 8">
                  <a:extLst>
                    <a:ext uri="{FF2B5EF4-FFF2-40B4-BE49-F238E27FC236}">
                      <a16:creationId xmlns:a16="http://schemas.microsoft.com/office/drawing/2014/main" id="{57621713-6002-3C30-C030-BD9FC92972C1}"/>
                    </a:ext>
                  </a:extLst>
                </p:cNvPr>
                <p:cNvSpPr/>
                <p:nvPr/>
              </p:nvSpPr>
              <p:spPr>
                <a:xfrm>
                  <a:off x="1117073" y="2096476"/>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Fosters Technological Innovation</a:t>
                  </a:r>
                </a:p>
              </p:txBody>
            </p:sp>
            <p:sp>
              <p:nvSpPr>
                <p:cNvPr id="10" name="Rectangle: Rounded Corners 9">
                  <a:extLst>
                    <a:ext uri="{FF2B5EF4-FFF2-40B4-BE49-F238E27FC236}">
                      <a16:creationId xmlns:a16="http://schemas.microsoft.com/office/drawing/2014/main" id="{CAD67A9A-EF63-67E6-EE8C-827D3E7A662A}"/>
                    </a:ext>
                  </a:extLst>
                </p:cNvPr>
                <p:cNvSpPr/>
                <p:nvPr/>
              </p:nvSpPr>
              <p:spPr>
                <a:xfrm>
                  <a:off x="1117074" y="2625402"/>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592" dirty="0"/>
                    <a:t>Supports Industrial Growth</a:t>
                  </a:r>
                </a:p>
              </p:txBody>
            </p:sp>
          </p:grpSp>
          <p:sp>
            <p:nvSpPr>
              <p:cNvPr id="18" name="TextBox 17">
                <a:extLst>
                  <a:ext uri="{FF2B5EF4-FFF2-40B4-BE49-F238E27FC236}">
                    <a16:creationId xmlns:a16="http://schemas.microsoft.com/office/drawing/2014/main" id="{230A0909-EEA2-3822-C9B9-32E9B89BEE33}"/>
                  </a:ext>
                </a:extLst>
              </p:cNvPr>
              <p:cNvSpPr txBox="1"/>
              <p:nvPr/>
            </p:nvSpPr>
            <p:spPr>
              <a:xfrm>
                <a:off x="663694" y="1335493"/>
                <a:ext cx="4237235" cy="31973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2040" b="1" dirty="0">
                    <a:solidFill>
                      <a:schemeClr val="bg1"/>
                    </a:solidFill>
                  </a:rPr>
                  <a:t>Long-term Impact: Contribution to the Goals</a:t>
                </a:r>
                <a:endParaRPr lang="en-IN" sz="2040" b="1" dirty="0">
                  <a:solidFill>
                    <a:schemeClr val="bg1"/>
                  </a:solidFill>
                </a:endParaRPr>
              </a:p>
            </p:txBody>
          </p:sp>
        </p:grpSp>
        <p:sp>
          <p:nvSpPr>
            <p:cNvPr id="43" name="Rectangle 42">
              <a:extLst>
                <a:ext uri="{FF2B5EF4-FFF2-40B4-BE49-F238E27FC236}">
                  <a16:creationId xmlns:a16="http://schemas.microsoft.com/office/drawing/2014/main" id="{57879239-36DD-8513-4D7E-DFF8026A4ED9}"/>
                </a:ext>
              </a:extLst>
            </p:cNvPr>
            <p:cNvSpPr/>
            <p:nvPr/>
          </p:nvSpPr>
          <p:spPr>
            <a:xfrm>
              <a:off x="683757" y="1655736"/>
              <a:ext cx="4237235" cy="2047470"/>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2592" dirty="0"/>
            </a:p>
          </p:txBody>
        </p:sp>
      </p:grpSp>
      <p:pic>
        <p:nvPicPr>
          <p:cNvPr id="1031" name="Picture 7" descr="Sustainable Development Goal #9: Implications and Actions for Business  Sustainability">
            <a:extLst>
              <a:ext uri="{FF2B5EF4-FFF2-40B4-BE49-F238E27FC236}">
                <a16:creationId xmlns:a16="http://schemas.microsoft.com/office/drawing/2014/main" id="{3DF331BC-1FBB-1BF3-4654-0225880AF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9090" y="1593003"/>
            <a:ext cx="7323002" cy="2680034"/>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Box 1031">
            <a:extLst>
              <a:ext uri="{FF2B5EF4-FFF2-40B4-BE49-F238E27FC236}">
                <a16:creationId xmlns:a16="http://schemas.microsoft.com/office/drawing/2014/main" id="{957FFF88-4D07-A3B6-D198-016403D1B58E}"/>
              </a:ext>
            </a:extLst>
          </p:cNvPr>
          <p:cNvSpPr txBox="1"/>
          <p:nvPr/>
        </p:nvSpPr>
        <p:spPr>
          <a:xfrm>
            <a:off x="2726647" y="827934"/>
            <a:ext cx="9607085" cy="609398"/>
          </a:xfrm>
          <a:prstGeom prst="rect">
            <a:avLst/>
          </a:prstGeom>
          <a:noFill/>
        </p:spPr>
        <p:txBody>
          <a:bodyPr wrap="square" rtlCol="0">
            <a:spAutoFit/>
          </a:bodyPr>
          <a:lstStyle/>
          <a:p>
            <a:r>
              <a:rPr lang="en-IN" sz="3360" b="1" u="sng" dirty="0">
                <a:latin typeface="Aptos" panose="020B0004020202020204" pitchFamily="34" charset="0"/>
                <a:cs typeface="Times New Roman" panose="02020603050405020304" pitchFamily="18" charset="0"/>
              </a:rPr>
              <a:t>GOAL 9: </a:t>
            </a:r>
            <a:r>
              <a:rPr lang="en-IN" sz="3360" b="1" u="sng" dirty="0">
                <a:latin typeface="Aptos" panose="020B0004020202020204" pitchFamily="34" charset="0"/>
              </a:rPr>
              <a:t>Industry, Innovation, and Infrastructure</a:t>
            </a:r>
            <a:endParaRPr lang="en-IN" sz="3360" b="1" u="sng" dirty="0">
              <a:latin typeface="Aptos" panose="020B0004020202020204" pitchFamily="34" charset="0"/>
              <a:cs typeface="Times New Roman" panose="02020603050405020304" pitchFamily="18" charset="0"/>
            </a:endParaRPr>
          </a:p>
        </p:txBody>
      </p:sp>
      <p:sp>
        <p:nvSpPr>
          <p:cNvPr id="1033" name="TextBox 1032">
            <a:extLst>
              <a:ext uri="{FF2B5EF4-FFF2-40B4-BE49-F238E27FC236}">
                <a16:creationId xmlns:a16="http://schemas.microsoft.com/office/drawing/2014/main" id="{30FA7657-B71C-9312-7742-F10EAA741A0F}"/>
              </a:ext>
            </a:extLst>
          </p:cNvPr>
          <p:cNvSpPr txBox="1"/>
          <p:nvPr/>
        </p:nvSpPr>
        <p:spPr>
          <a:xfrm>
            <a:off x="7039090" y="4813406"/>
            <a:ext cx="7323002" cy="3194328"/>
          </a:xfrm>
          <a:prstGeom prst="roundRect">
            <a:avLst>
              <a:gd name="adj" fmla="val 9259"/>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537210" algn="just"/>
            <a:r>
              <a:rPr lang="en-US" sz="1920" b="1" dirty="0"/>
              <a:t>Reduced Travel Times</a:t>
            </a:r>
            <a:r>
              <a:rPr lang="en-US" sz="1920" dirty="0"/>
              <a:t>: 20-30% faster travel through optimized signals.</a:t>
            </a:r>
            <a:r>
              <a:rPr lang="en-US" sz="1920" b="1" dirty="0"/>
              <a:t> </a:t>
            </a:r>
          </a:p>
          <a:p>
            <a:pPr marL="537210" algn="just"/>
            <a:r>
              <a:rPr lang="en-US" sz="1920" b="1" dirty="0"/>
              <a:t>Decreased Traffic Congestion</a:t>
            </a:r>
            <a:r>
              <a:rPr lang="en-US" sz="1920" dirty="0"/>
              <a:t>: 25-35% less congestion during peak hours.</a:t>
            </a:r>
          </a:p>
          <a:p>
            <a:pPr marL="537210" algn="just"/>
            <a:r>
              <a:rPr lang="en-US" sz="1920" b="1" dirty="0"/>
              <a:t>Enhanced Safety</a:t>
            </a:r>
            <a:r>
              <a:rPr lang="en-US" sz="1920" dirty="0"/>
              <a:t>: Fewer weather-related incidents with real-time data.</a:t>
            </a:r>
            <a:r>
              <a:rPr lang="en-US" sz="1920" b="1" dirty="0"/>
              <a:t> </a:t>
            </a:r>
          </a:p>
          <a:p>
            <a:pPr marL="537210" algn="just"/>
            <a:r>
              <a:rPr lang="en-US" sz="1920" b="1" dirty="0"/>
              <a:t>Improved Emergency Response Times</a:t>
            </a:r>
            <a:r>
              <a:rPr lang="en-US" sz="1920" dirty="0"/>
              <a:t>: 15-20% faster response for emergency vehicles.</a:t>
            </a:r>
            <a:r>
              <a:rPr lang="en-US" sz="1920" b="1" dirty="0"/>
              <a:t> </a:t>
            </a:r>
          </a:p>
          <a:p>
            <a:pPr marL="537210" algn="just"/>
            <a:r>
              <a:rPr lang="en-US" sz="1920" b="1" dirty="0"/>
              <a:t>Environmental Benefits</a:t>
            </a:r>
            <a:r>
              <a:rPr lang="en-US" sz="1920" dirty="0"/>
              <a:t>: Lower emissions through reduced idle time.</a:t>
            </a:r>
          </a:p>
        </p:txBody>
      </p:sp>
      <p:grpSp>
        <p:nvGrpSpPr>
          <p:cNvPr id="1034" name="Group 1033">
            <a:extLst>
              <a:ext uri="{FF2B5EF4-FFF2-40B4-BE49-F238E27FC236}">
                <a16:creationId xmlns:a16="http://schemas.microsoft.com/office/drawing/2014/main" id="{FEA043EE-7081-CCAE-7561-F682FD31048C}"/>
              </a:ext>
            </a:extLst>
          </p:cNvPr>
          <p:cNvGrpSpPr/>
          <p:nvPr/>
        </p:nvGrpSpPr>
        <p:grpSpPr>
          <a:xfrm>
            <a:off x="7195458" y="5063191"/>
            <a:ext cx="472465" cy="2543431"/>
            <a:chOff x="514165" y="1246158"/>
            <a:chExt cx="393721" cy="2160300"/>
          </a:xfrm>
        </p:grpSpPr>
        <p:pic>
          <p:nvPicPr>
            <p:cNvPr id="1035" name="Picture 2" descr="Time Period icon PNG and SVG Vector Free Download">
              <a:extLst>
                <a:ext uri="{FF2B5EF4-FFF2-40B4-BE49-F238E27FC236}">
                  <a16:creationId xmlns:a16="http://schemas.microsoft.com/office/drawing/2014/main" id="{572B146A-8122-7376-B306-6DE6CFBABA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444" y="1246158"/>
              <a:ext cx="336827" cy="284051"/>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6" name="Picture 6" descr="Two lanes of heavy car traffic jam flat vector icon for automobile apps and  websites Stock Vector | Adobe Stock">
              <a:extLst>
                <a:ext uri="{FF2B5EF4-FFF2-40B4-BE49-F238E27FC236}">
                  <a16:creationId xmlns:a16="http://schemas.microsoft.com/office/drawing/2014/main" id="{C6D9BA86-501B-BA17-6306-D4C228D96A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2444" y="1722509"/>
              <a:ext cx="336827" cy="289526"/>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7" name="Picture 8" descr="Health Safety Icon Photos and Images | Shutterstock">
              <a:extLst>
                <a:ext uri="{FF2B5EF4-FFF2-40B4-BE49-F238E27FC236}">
                  <a16:creationId xmlns:a16="http://schemas.microsoft.com/office/drawing/2014/main" id="{91D4C0FE-284F-353D-4B8D-36D63879E5E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9672" t="12430" r="10589" b="18450"/>
            <a:stretch/>
          </p:blipFill>
          <p:spPr bwMode="auto">
            <a:xfrm>
              <a:off x="552284" y="2167622"/>
              <a:ext cx="336827" cy="273857"/>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8" name="Picture 10" descr="Emergency - Free healthcare and medical icons">
              <a:extLst>
                <a:ext uri="{FF2B5EF4-FFF2-40B4-BE49-F238E27FC236}">
                  <a16:creationId xmlns:a16="http://schemas.microsoft.com/office/drawing/2014/main" id="{87EDA9F7-8B9D-C2A2-E014-3CBC774D0FE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4970" y="2609066"/>
              <a:ext cx="342916" cy="273858"/>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9" name="Picture 12" descr="Factory Pollution Icons - Free SVG &amp; PNG Factory Pollution Images - Noun  Project">
              <a:extLst>
                <a:ext uri="{FF2B5EF4-FFF2-40B4-BE49-F238E27FC236}">
                  <a16:creationId xmlns:a16="http://schemas.microsoft.com/office/drawing/2014/main" id="{9B1C8FF3-8AC9-5477-3F34-500D06858A5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514165" y="3080984"/>
              <a:ext cx="342918" cy="325474"/>
            </a:xfrm>
            <a:prstGeom prst="rect">
              <a:avLst/>
            </a:prstGeom>
            <a:noFill/>
            <a:ln>
              <a:noFill/>
            </a:ln>
          </p:spPr>
          <p:style>
            <a:lnRef idx="0">
              <a:scrgbClr r="0" g="0" b="0"/>
            </a:lnRef>
            <a:fillRef idx="0">
              <a:scrgbClr r="0" g="0" b="0"/>
            </a:fillRef>
            <a:effectRef idx="0">
              <a:scrgbClr r="0" g="0" b="0"/>
            </a:effectRef>
            <a:fontRef idx="minor">
              <a:schemeClr val="dk1"/>
            </a:fontRef>
          </p:style>
        </p:pic>
      </p:grpSp>
      <p:sp>
        <p:nvSpPr>
          <p:cNvPr id="1040" name="TextBox 1039">
            <a:extLst>
              <a:ext uri="{FF2B5EF4-FFF2-40B4-BE49-F238E27FC236}">
                <a16:creationId xmlns:a16="http://schemas.microsoft.com/office/drawing/2014/main" id="{262B62EA-D97F-EEB8-CDDA-EAF1E9C67F7F}"/>
              </a:ext>
            </a:extLst>
          </p:cNvPr>
          <p:cNvSpPr txBox="1"/>
          <p:nvPr/>
        </p:nvSpPr>
        <p:spPr>
          <a:xfrm>
            <a:off x="7195457" y="4408498"/>
            <a:ext cx="5411071" cy="461665"/>
          </a:xfrm>
          <a:prstGeom prst="rect">
            <a:avLst/>
          </a:prstGeom>
          <a:noFill/>
        </p:spPr>
        <p:txBody>
          <a:bodyPr wrap="square" rtlCol="0">
            <a:spAutoFit/>
          </a:bodyPr>
          <a:lstStyle/>
          <a:p>
            <a:r>
              <a:rPr lang="en-IN" sz="2400" b="1" dirty="0"/>
              <a:t>SIGNIFICANCE: </a:t>
            </a:r>
          </a:p>
        </p:txBody>
      </p:sp>
    </p:spTree>
    <p:extLst>
      <p:ext uri="{BB962C8B-B14F-4D97-AF65-F5344CB8AC3E}">
        <p14:creationId xmlns:p14="http://schemas.microsoft.com/office/powerpoint/2010/main" val="3646346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893;p41">
            <a:extLst>
              <a:ext uri="{FF2B5EF4-FFF2-40B4-BE49-F238E27FC236}">
                <a16:creationId xmlns:a16="http://schemas.microsoft.com/office/drawing/2014/main" id="{440DDA4B-F493-4E28-A759-3D5AD51E962A}"/>
              </a:ext>
            </a:extLst>
          </p:cNvPr>
          <p:cNvGrpSpPr/>
          <p:nvPr/>
        </p:nvGrpSpPr>
        <p:grpSpPr>
          <a:xfrm flipH="1">
            <a:off x="2383728" y="0"/>
            <a:ext cx="3591180" cy="8229598"/>
            <a:chOff x="5370050" y="3"/>
            <a:chExt cx="2244488" cy="5143500"/>
          </a:xfrm>
        </p:grpSpPr>
        <p:sp>
          <p:nvSpPr>
            <p:cNvPr id="5" name="Google Shape;1894;p41">
              <a:extLst>
                <a:ext uri="{FF2B5EF4-FFF2-40B4-BE49-F238E27FC236}">
                  <a16:creationId xmlns:a16="http://schemas.microsoft.com/office/drawing/2014/main" id="{52C87386-767B-4F8D-81F1-18A8B62DE7D6}"/>
                </a:ext>
              </a:extLst>
            </p:cNvPr>
            <p:cNvSpPr/>
            <p:nvPr/>
          </p:nvSpPr>
          <p:spPr>
            <a:xfrm>
              <a:off x="5370050" y="3"/>
              <a:ext cx="2244488" cy="5143394"/>
            </a:xfrm>
            <a:custGeom>
              <a:avLst/>
              <a:gdLst/>
              <a:ahLst/>
              <a:cxnLst/>
              <a:rect l="l" t="t" r="r" b="b"/>
              <a:pathLst>
                <a:path w="70272" h="161033" extrusionOk="0">
                  <a:moveTo>
                    <a:pt x="28588" y="1"/>
                  </a:moveTo>
                  <a:lnTo>
                    <a:pt x="28588" y="18920"/>
                  </a:lnTo>
                  <a:cubicBezTo>
                    <a:pt x="28588" y="19932"/>
                    <a:pt x="28540" y="20420"/>
                    <a:pt x="28493" y="20646"/>
                  </a:cubicBezTo>
                  <a:cubicBezTo>
                    <a:pt x="28266" y="20694"/>
                    <a:pt x="27778" y="20741"/>
                    <a:pt x="26766" y="20741"/>
                  </a:cubicBezTo>
                  <a:lnTo>
                    <a:pt x="13860" y="20741"/>
                  </a:lnTo>
                  <a:cubicBezTo>
                    <a:pt x="5954" y="20741"/>
                    <a:pt x="1" y="26694"/>
                    <a:pt x="1" y="34612"/>
                  </a:cubicBezTo>
                  <a:cubicBezTo>
                    <a:pt x="1" y="42494"/>
                    <a:pt x="5954" y="48459"/>
                    <a:pt x="13860" y="48459"/>
                  </a:cubicBezTo>
                  <a:lnTo>
                    <a:pt x="32576" y="48459"/>
                  </a:lnTo>
                  <a:cubicBezTo>
                    <a:pt x="33850" y="48459"/>
                    <a:pt x="33898" y="48757"/>
                    <a:pt x="33898" y="49781"/>
                  </a:cubicBezTo>
                  <a:lnTo>
                    <a:pt x="33898" y="66926"/>
                  </a:lnTo>
                  <a:cubicBezTo>
                    <a:pt x="33898" y="67938"/>
                    <a:pt x="33850" y="68247"/>
                    <a:pt x="32576" y="68247"/>
                  </a:cubicBezTo>
                  <a:lnTo>
                    <a:pt x="13860" y="68247"/>
                  </a:lnTo>
                  <a:cubicBezTo>
                    <a:pt x="5954" y="68247"/>
                    <a:pt x="1" y="74200"/>
                    <a:pt x="1" y="82094"/>
                  </a:cubicBezTo>
                  <a:cubicBezTo>
                    <a:pt x="1" y="90000"/>
                    <a:pt x="5954" y="95965"/>
                    <a:pt x="13860" y="95965"/>
                  </a:cubicBezTo>
                  <a:lnTo>
                    <a:pt x="26766" y="95965"/>
                  </a:lnTo>
                  <a:cubicBezTo>
                    <a:pt x="27778" y="95965"/>
                    <a:pt x="28266" y="96013"/>
                    <a:pt x="28493" y="96060"/>
                  </a:cubicBezTo>
                  <a:cubicBezTo>
                    <a:pt x="28540" y="96286"/>
                    <a:pt x="28588" y="96763"/>
                    <a:pt x="28588" y="97775"/>
                  </a:cubicBezTo>
                  <a:lnTo>
                    <a:pt x="28588" y="122992"/>
                  </a:lnTo>
                  <a:cubicBezTo>
                    <a:pt x="28588" y="128457"/>
                    <a:pt x="30279" y="132517"/>
                    <a:pt x="33624" y="135053"/>
                  </a:cubicBezTo>
                  <a:cubicBezTo>
                    <a:pt x="36125" y="136958"/>
                    <a:pt x="39458" y="137922"/>
                    <a:pt x="43506" y="137922"/>
                  </a:cubicBezTo>
                  <a:lnTo>
                    <a:pt x="56413" y="137922"/>
                  </a:lnTo>
                  <a:cubicBezTo>
                    <a:pt x="57020" y="137922"/>
                    <a:pt x="57163" y="137958"/>
                    <a:pt x="57163" y="138684"/>
                  </a:cubicBezTo>
                  <a:cubicBezTo>
                    <a:pt x="57163" y="139423"/>
                    <a:pt x="56818" y="139423"/>
                    <a:pt x="56413" y="139423"/>
                  </a:cubicBezTo>
                  <a:lnTo>
                    <a:pt x="37696" y="139423"/>
                  </a:lnTo>
                  <a:cubicBezTo>
                    <a:pt x="33624" y="139423"/>
                    <a:pt x="29933" y="140875"/>
                    <a:pt x="27326" y="143483"/>
                  </a:cubicBezTo>
                  <a:cubicBezTo>
                    <a:pt x="24706" y="146102"/>
                    <a:pt x="23266" y="149781"/>
                    <a:pt x="23266" y="153853"/>
                  </a:cubicBezTo>
                  <a:lnTo>
                    <a:pt x="23266" y="161032"/>
                  </a:lnTo>
                  <a:lnTo>
                    <a:pt x="36363" y="161032"/>
                  </a:lnTo>
                  <a:lnTo>
                    <a:pt x="36363" y="153853"/>
                  </a:lnTo>
                  <a:cubicBezTo>
                    <a:pt x="36363" y="152841"/>
                    <a:pt x="36422" y="152531"/>
                    <a:pt x="37696" y="152531"/>
                  </a:cubicBezTo>
                  <a:lnTo>
                    <a:pt x="56413" y="152531"/>
                  </a:lnTo>
                  <a:cubicBezTo>
                    <a:pt x="64319" y="152531"/>
                    <a:pt x="70272" y="146566"/>
                    <a:pt x="70272" y="138684"/>
                  </a:cubicBezTo>
                  <a:cubicBezTo>
                    <a:pt x="70272" y="130779"/>
                    <a:pt x="64319" y="124814"/>
                    <a:pt x="56413" y="124814"/>
                  </a:cubicBezTo>
                  <a:lnTo>
                    <a:pt x="43506" y="124814"/>
                  </a:lnTo>
                  <a:cubicBezTo>
                    <a:pt x="42494" y="124814"/>
                    <a:pt x="42018" y="124766"/>
                    <a:pt x="41792" y="124718"/>
                  </a:cubicBezTo>
                  <a:cubicBezTo>
                    <a:pt x="41744" y="124492"/>
                    <a:pt x="41697" y="124016"/>
                    <a:pt x="41697" y="122992"/>
                  </a:cubicBezTo>
                  <a:lnTo>
                    <a:pt x="41697" y="97775"/>
                  </a:lnTo>
                  <a:cubicBezTo>
                    <a:pt x="41697" y="92322"/>
                    <a:pt x="39982" y="88262"/>
                    <a:pt x="36648" y="85714"/>
                  </a:cubicBezTo>
                  <a:cubicBezTo>
                    <a:pt x="34160" y="83821"/>
                    <a:pt x="30826" y="82856"/>
                    <a:pt x="26766" y="82856"/>
                  </a:cubicBezTo>
                  <a:lnTo>
                    <a:pt x="13860" y="82856"/>
                  </a:lnTo>
                  <a:cubicBezTo>
                    <a:pt x="13253" y="82856"/>
                    <a:pt x="13110" y="82820"/>
                    <a:pt x="13110" y="82094"/>
                  </a:cubicBezTo>
                  <a:cubicBezTo>
                    <a:pt x="13110" y="81332"/>
                    <a:pt x="13443" y="81332"/>
                    <a:pt x="13860" y="81332"/>
                  </a:cubicBezTo>
                  <a:lnTo>
                    <a:pt x="32576" y="81332"/>
                  </a:lnTo>
                  <a:cubicBezTo>
                    <a:pt x="36648" y="81332"/>
                    <a:pt x="40339" y="79903"/>
                    <a:pt x="42947" y="77296"/>
                  </a:cubicBezTo>
                  <a:cubicBezTo>
                    <a:pt x="45578" y="74677"/>
                    <a:pt x="47007" y="70986"/>
                    <a:pt x="47007" y="66926"/>
                  </a:cubicBezTo>
                  <a:lnTo>
                    <a:pt x="47007" y="49781"/>
                  </a:lnTo>
                  <a:cubicBezTo>
                    <a:pt x="47007" y="45697"/>
                    <a:pt x="45578" y="42030"/>
                    <a:pt x="42947" y="39410"/>
                  </a:cubicBezTo>
                  <a:cubicBezTo>
                    <a:pt x="40339" y="36791"/>
                    <a:pt x="36648" y="35350"/>
                    <a:pt x="32576" y="35350"/>
                  </a:cubicBezTo>
                  <a:lnTo>
                    <a:pt x="13860" y="35350"/>
                  </a:lnTo>
                  <a:cubicBezTo>
                    <a:pt x="13443" y="35350"/>
                    <a:pt x="13110" y="35350"/>
                    <a:pt x="13110" y="34612"/>
                  </a:cubicBezTo>
                  <a:cubicBezTo>
                    <a:pt x="13110" y="33886"/>
                    <a:pt x="13253" y="33850"/>
                    <a:pt x="13860" y="33850"/>
                  </a:cubicBezTo>
                  <a:lnTo>
                    <a:pt x="26766" y="33850"/>
                  </a:lnTo>
                  <a:cubicBezTo>
                    <a:pt x="30826" y="33850"/>
                    <a:pt x="34160" y="32886"/>
                    <a:pt x="36648" y="30981"/>
                  </a:cubicBezTo>
                  <a:cubicBezTo>
                    <a:pt x="40006" y="28445"/>
                    <a:pt x="41697" y="24385"/>
                    <a:pt x="41697" y="18920"/>
                  </a:cubicBezTo>
                  <a:lnTo>
                    <a:pt x="41697" y="1"/>
                  </a:lnTo>
                  <a:close/>
                </a:path>
              </a:pathLst>
            </a:custGeom>
            <a:solidFill>
              <a:schemeClr val="bg1">
                <a:lumMod val="85000"/>
              </a:schemeClr>
            </a:solidFill>
            <a:ln>
              <a:noFill/>
            </a:ln>
          </p:spPr>
          <p:txBody>
            <a:bodyPr spcFirstLastPara="1" wrap="square" lIns="109710" tIns="109710" rIns="109710" bIns="109710" anchor="ctr" anchorCtr="0">
              <a:noAutofit/>
            </a:bodyPr>
            <a:lstStyle/>
            <a:p>
              <a:endParaRPr sz="2592"/>
            </a:p>
          </p:txBody>
        </p:sp>
        <p:sp>
          <p:nvSpPr>
            <p:cNvPr id="6" name="Google Shape;1895;p41">
              <a:extLst>
                <a:ext uri="{FF2B5EF4-FFF2-40B4-BE49-F238E27FC236}">
                  <a16:creationId xmlns:a16="http://schemas.microsoft.com/office/drawing/2014/main" id="{07E02653-1C02-4656-9AD8-685063BF09A1}"/>
                </a:ext>
              </a:extLst>
            </p:cNvPr>
            <p:cNvSpPr/>
            <p:nvPr/>
          </p:nvSpPr>
          <p:spPr>
            <a:xfrm>
              <a:off x="5424445" y="3"/>
              <a:ext cx="1845557" cy="5143394"/>
            </a:xfrm>
            <a:custGeom>
              <a:avLst/>
              <a:gdLst/>
              <a:ahLst/>
              <a:cxnLst/>
              <a:rect l="l" t="t" r="r" b="b"/>
              <a:pathLst>
                <a:path w="57782" h="161033" extrusionOk="0">
                  <a:moveTo>
                    <a:pt x="28587" y="1"/>
                  </a:moveTo>
                  <a:lnTo>
                    <a:pt x="28587" y="18920"/>
                  </a:lnTo>
                  <a:cubicBezTo>
                    <a:pt x="28587" y="22158"/>
                    <a:pt x="28302" y="22444"/>
                    <a:pt x="25063" y="22444"/>
                  </a:cubicBezTo>
                  <a:lnTo>
                    <a:pt x="12157" y="22444"/>
                  </a:lnTo>
                  <a:cubicBezTo>
                    <a:pt x="5239" y="22444"/>
                    <a:pt x="1" y="27683"/>
                    <a:pt x="1" y="34612"/>
                  </a:cubicBezTo>
                  <a:cubicBezTo>
                    <a:pt x="1" y="41530"/>
                    <a:pt x="5239" y="46745"/>
                    <a:pt x="12157" y="46745"/>
                  </a:cubicBezTo>
                  <a:lnTo>
                    <a:pt x="30873" y="46745"/>
                  </a:lnTo>
                  <a:cubicBezTo>
                    <a:pt x="33564" y="46745"/>
                    <a:pt x="33921" y="48376"/>
                    <a:pt x="33921" y="49781"/>
                  </a:cubicBezTo>
                  <a:lnTo>
                    <a:pt x="33921" y="66926"/>
                  </a:lnTo>
                  <a:cubicBezTo>
                    <a:pt x="33921" y="68331"/>
                    <a:pt x="33564" y="69950"/>
                    <a:pt x="30873" y="69950"/>
                  </a:cubicBezTo>
                  <a:lnTo>
                    <a:pt x="12157" y="69950"/>
                  </a:lnTo>
                  <a:cubicBezTo>
                    <a:pt x="5239" y="69950"/>
                    <a:pt x="1" y="75165"/>
                    <a:pt x="1" y="82094"/>
                  </a:cubicBezTo>
                  <a:cubicBezTo>
                    <a:pt x="1" y="89024"/>
                    <a:pt x="5239" y="94250"/>
                    <a:pt x="12157" y="94250"/>
                  </a:cubicBezTo>
                  <a:lnTo>
                    <a:pt x="25063" y="94250"/>
                  </a:lnTo>
                  <a:cubicBezTo>
                    <a:pt x="28302" y="94250"/>
                    <a:pt x="28587" y="94548"/>
                    <a:pt x="28587" y="97775"/>
                  </a:cubicBezTo>
                  <a:lnTo>
                    <a:pt x="28587" y="122992"/>
                  </a:lnTo>
                  <a:cubicBezTo>
                    <a:pt x="28587" y="133910"/>
                    <a:pt x="35767" y="136220"/>
                    <a:pt x="41803" y="136220"/>
                  </a:cubicBezTo>
                  <a:lnTo>
                    <a:pt x="54710" y="136220"/>
                  </a:lnTo>
                  <a:cubicBezTo>
                    <a:pt x="56746" y="136220"/>
                    <a:pt x="57174" y="137553"/>
                    <a:pt x="57174" y="138684"/>
                  </a:cubicBezTo>
                  <a:cubicBezTo>
                    <a:pt x="57174" y="139244"/>
                    <a:pt x="56996" y="141149"/>
                    <a:pt x="54710" y="141149"/>
                  </a:cubicBezTo>
                  <a:lnTo>
                    <a:pt x="35993" y="141149"/>
                  </a:lnTo>
                  <a:cubicBezTo>
                    <a:pt x="28504" y="141149"/>
                    <a:pt x="23277" y="146364"/>
                    <a:pt x="23277" y="153853"/>
                  </a:cubicBezTo>
                  <a:lnTo>
                    <a:pt x="23277" y="161032"/>
                  </a:lnTo>
                  <a:lnTo>
                    <a:pt x="23873" y="161032"/>
                  </a:lnTo>
                  <a:lnTo>
                    <a:pt x="23873" y="153853"/>
                  </a:lnTo>
                  <a:cubicBezTo>
                    <a:pt x="23873" y="146721"/>
                    <a:pt x="28861" y="141744"/>
                    <a:pt x="35993" y="141744"/>
                  </a:cubicBezTo>
                  <a:lnTo>
                    <a:pt x="54710" y="141744"/>
                  </a:lnTo>
                  <a:cubicBezTo>
                    <a:pt x="56972" y="141744"/>
                    <a:pt x="57782" y="140077"/>
                    <a:pt x="57782" y="138684"/>
                  </a:cubicBezTo>
                  <a:cubicBezTo>
                    <a:pt x="57782" y="137744"/>
                    <a:pt x="57472" y="135601"/>
                    <a:pt x="54710" y="135601"/>
                  </a:cubicBezTo>
                  <a:lnTo>
                    <a:pt x="41803" y="135601"/>
                  </a:lnTo>
                  <a:cubicBezTo>
                    <a:pt x="36065" y="135601"/>
                    <a:pt x="29195" y="133410"/>
                    <a:pt x="29195" y="122992"/>
                  </a:cubicBezTo>
                  <a:lnTo>
                    <a:pt x="29195" y="97775"/>
                  </a:lnTo>
                  <a:cubicBezTo>
                    <a:pt x="29195" y="94215"/>
                    <a:pt x="28623" y="93643"/>
                    <a:pt x="25063" y="93643"/>
                  </a:cubicBezTo>
                  <a:lnTo>
                    <a:pt x="12157" y="93643"/>
                  </a:lnTo>
                  <a:cubicBezTo>
                    <a:pt x="5573" y="93643"/>
                    <a:pt x="620" y="88678"/>
                    <a:pt x="620" y="82094"/>
                  </a:cubicBezTo>
                  <a:cubicBezTo>
                    <a:pt x="620" y="75522"/>
                    <a:pt x="5573" y="70545"/>
                    <a:pt x="12157" y="70545"/>
                  </a:cubicBezTo>
                  <a:lnTo>
                    <a:pt x="30873" y="70545"/>
                  </a:lnTo>
                  <a:cubicBezTo>
                    <a:pt x="34517" y="70545"/>
                    <a:pt x="34517" y="67807"/>
                    <a:pt x="34517" y="66926"/>
                  </a:cubicBezTo>
                  <a:lnTo>
                    <a:pt x="34517" y="49781"/>
                  </a:lnTo>
                  <a:cubicBezTo>
                    <a:pt x="34517" y="46137"/>
                    <a:pt x="31778" y="46137"/>
                    <a:pt x="30873" y="46137"/>
                  </a:cubicBezTo>
                  <a:lnTo>
                    <a:pt x="12157" y="46137"/>
                  </a:lnTo>
                  <a:cubicBezTo>
                    <a:pt x="5573" y="46137"/>
                    <a:pt x="620" y="41172"/>
                    <a:pt x="620" y="34612"/>
                  </a:cubicBezTo>
                  <a:cubicBezTo>
                    <a:pt x="620" y="28016"/>
                    <a:pt x="5573" y="23063"/>
                    <a:pt x="12157" y="23063"/>
                  </a:cubicBezTo>
                  <a:lnTo>
                    <a:pt x="25063" y="23063"/>
                  </a:lnTo>
                  <a:cubicBezTo>
                    <a:pt x="28623" y="23063"/>
                    <a:pt x="29195" y="22480"/>
                    <a:pt x="29195" y="18920"/>
                  </a:cubicBezTo>
                  <a:lnTo>
                    <a:pt x="29195" y="1"/>
                  </a:lnTo>
                  <a:close/>
                </a:path>
              </a:pathLst>
            </a:custGeom>
            <a:solidFill>
              <a:srgbClr val="595959"/>
            </a:solidFill>
            <a:ln>
              <a:noFill/>
            </a:ln>
          </p:spPr>
          <p:txBody>
            <a:bodyPr spcFirstLastPara="1" wrap="square" lIns="109710" tIns="109710" rIns="109710" bIns="109710" anchor="ctr" anchorCtr="0">
              <a:noAutofit/>
            </a:bodyPr>
            <a:lstStyle/>
            <a:p>
              <a:endParaRPr sz="2592"/>
            </a:p>
          </p:txBody>
        </p:sp>
        <p:sp>
          <p:nvSpPr>
            <p:cNvPr id="7" name="Google Shape;1896;p41">
              <a:extLst>
                <a:ext uri="{FF2B5EF4-FFF2-40B4-BE49-F238E27FC236}">
                  <a16:creationId xmlns:a16="http://schemas.microsoft.com/office/drawing/2014/main" id="{E62E72EB-4B8B-4856-AB97-370363CC1216}"/>
                </a:ext>
              </a:extLst>
            </p:cNvPr>
            <p:cNvSpPr/>
            <p:nvPr/>
          </p:nvSpPr>
          <p:spPr>
            <a:xfrm>
              <a:off x="5714626" y="3"/>
              <a:ext cx="1845525" cy="5143394"/>
            </a:xfrm>
            <a:custGeom>
              <a:avLst/>
              <a:gdLst/>
              <a:ahLst/>
              <a:cxnLst/>
              <a:rect l="l" t="t" r="r" b="b"/>
              <a:pathLst>
                <a:path w="57781" h="161033" extrusionOk="0">
                  <a:moveTo>
                    <a:pt x="28587" y="1"/>
                  </a:moveTo>
                  <a:lnTo>
                    <a:pt x="28587" y="18920"/>
                  </a:lnTo>
                  <a:cubicBezTo>
                    <a:pt x="28587" y="29338"/>
                    <a:pt x="21729" y="31528"/>
                    <a:pt x="15978" y="31528"/>
                  </a:cubicBezTo>
                  <a:lnTo>
                    <a:pt x="3072" y="31528"/>
                  </a:lnTo>
                  <a:cubicBezTo>
                    <a:pt x="310" y="31528"/>
                    <a:pt x="0" y="33672"/>
                    <a:pt x="0" y="34612"/>
                  </a:cubicBezTo>
                  <a:cubicBezTo>
                    <a:pt x="0" y="36029"/>
                    <a:pt x="810" y="37660"/>
                    <a:pt x="3072" y="37660"/>
                  </a:cubicBezTo>
                  <a:lnTo>
                    <a:pt x="21788" y="37660"/>
                  </a:lnTo>
                  <a:cubicBezTo>
                    <a:pt x="28920" y="37660"/>
                    <a:pt x="33897" y="42637"/>
                    <a:pt x="33897" y="49781"/>
                  </a:cubicBezTo>
                  <a:lnTo>
                    <a:pt x="33897" y="66926"/>
                  </a:lnTo>
                  <a:cubicBezTo>
                    <a:pt x="33897" y="74046"/>
                    <a:pt x="28920" y="79034"/>
                    <a:pt x="21788" y="79034"/>
                  </a:cubicBezTo>
                  <a:lnTo>
                    <a:pt x="3072" y="79034"/>
                  </a:lnTo>
                  <a:cubicBezTo>
                    <a:pt x="810" y="79034"/>
                    <a:pt x="0" y="80677"/>
                    <a:pt x="0" y="82094"/>
                  </a:cubicBezTo>
                  <a:cubicBezTo>
                    <a:pt x="0" y="83023"/>
                    <a:pt x="310" y="85166"/>
                    <a:pt x="3072" y="85166"/>
                  </a:cubicBezTo>
                  <a:lnTo>
                    <a:pt x="15978" y="85166"/>
                  </a:lnTo>
                  <a:cubicBezTo>
                    <a:pt x="21729" y="85166"/>
                    <a:pt x="28587" y="87357"/>
                    <a:pt x="28587" y="97775"/>
                  </a:cubicBezTo>
                  <a:lnTo>
                    <a:pt x="28587" y="122992"/>
                  </a:lnTo>
                  <a:cubicBezTo>
                    <a:pt x="28587" y="126552"/>
                    <a:pt x="29158" y="127135"/>
                    <a:pt x="32718" y="127135"/>
                  </a:cubicBezTo>
                  <a:lnTo>
                    <a:pt x="45625" y="127135"/>
                  </a:lnTo>
                  <a:cubicBezTo>
                    <a:pt x="52209" y="127135"/>
                    <a:pt x="57162" y="132100"/>
                    <a:pt x="57162" y="138684"/>
                  </a:cubicBezTo>
                  <a:cubicBezTo>
                    <a:pt x="57162" y="145257"/>
                    <a:pt x="52209" y="150210"/>
                    <a:pt x="45625" y="150210"/>
                  </a:cubicBezTo>
                  <a:lnTo>
                    <a:pt x="26908" y="150210"/>
                  </a:lnTo>
                  <a:cubicBezTo>
                    <a:pt x="23265" y="150210"/>
                    <a:pt x="23265" y="152948"/>
                    <a:pt x="23265" y="153853"/>
                  </a:cubicBezTo>
                  <a:lnTo>
                    <a:pt x="23265" y="161032"/>
                  </a:lnTo>
                  <a:lnTo>
                    <a:pt x="23872" y="161032"/>
                  </a:lnTo>
                  <a:lnTo>
                    <a:pt x="23872" y="153853"/>
                  </a:lnTo>
                  <a:cubicBezTo>
                    <a:pt x="23872" y="152448"/>
                    <a:pt x="24217" y="150817"/>
                    <a:pt x="26908" y="150817"/>
                  </a:cubicBezTo>
                  <a:lnTo>
                    <a:pt x="45625" y="150817"/>
                  </a:lnTo>
                  <a:cubicBezTo>
                    <a:pt x="52542" y="150817"/>
                    <a:pt x="57781" y="145602"/>
                    <a:pt x="57781" y="138684"/>
                  </a:cubicBezTo>
                  <a:cubicBezTo>
                    <a:pt x="57781" y="131755"/>
                    <a:pt x="52542" y="126528"/>
                    <a:pt x="45625" y="126528"/>
                  </a:cubicBezTo>
                  <a:lnTo>
                    <a:pt x="32718" y="126528"/>
                  </a:lnTo>
                  <a:cubicBezTo>
                    <a:pt x="29492" y="126528"/>
                    <a:pt x="29194" y="126231"/>
                    <a:pt x="29194" y="122992"/>
                  </a:cubicBezTo>
                  <a:lnTo>
                    <a:pt x="29194" y="97775"/>
                  </a:lnTo>
                  <a:cubicBezTo>
                    <a:pt x="29194" y="86857"/>
                    <a:pt x="22003" y="84559"/>
                    <a:pt x="15978" y="84559"/>
                  </a:cubicBezTo>
                  <a:lnTo>
                    <a:pt x="3072" y="84559"/>
                  </a:lnTo>
                  <a:cubicBezTo>
                    <a:pt x="1036" y="84559"/>
                    <a:pt x="607" y="83225"/>
                    <a:pt x="607" y="82094"/>
                  </a:cubicBezTo>
                  <a:cubicBezTo>
                    <a:pt x="607" y="81511"/>
                    <a:pt x="786" y="79630"/>
                    <a:pt x="3072" y="79630"/>
                  </a:cubicBezTo>
                  <a:lnTo>
                    <a:pt x="21788" y="79630"/>
                  </a:lnTo>
                  <a:cubicBezTo>
                    <a:pt x="29277" y="79630"/>
                    <a:pt x="34516" y="74415"/>
                    <a:pt x="34516" y="66926"/>
                  </a:cubicBezTo>
                  <a:lnTo>
                    <a:pt x="34516" y="49781"/>
                  </a:lnTo>
                  <a:cubicBezTo>
                    <a:pt x="34516" y="42292"/>
                    <a:pt x="29277" y="37065"/>
                    <a:pt x="21788" y="37065"/>
                  </a:cubicBezTo>
                  <a:lnTo>
                    <a:pt x="3072" y="37065"/>
                  </a:lnTo>
                  <a:cubicBezTo>
                    <a:pt x="786" y="37065"/>
                    <a:pt x="607" y="35184"/>
                    <a:pt x="607" y="34612"/>
                  </a:cubicBezTo>
                  <a:cubicBezTo>
                    <a:pt x="607" y="33481"/>
                    <a:pt x="1036" y="32148"/>
                    <a:pt x="3072" y="32148"/>
                  </a:cubicBezTo>
                  <a:lnTo>
                    <a:pt x="15978" y="32148"/>
                  </a:lnTo>
                  <a:cubicBezTo>
                    <a:pt x="22003" y="32148"/>
                    <a:pt x="29194" y="29838"/>
                    <a:pt x="29194" y="18920"/>
                  </a:cubicBezTo>
                  <a:lnTo>
                    <a:pt x="29194" y="1"/>
                  </a:lnTo>
                  <a:close/>
                </a:path>
              </a:pathLst>
            </a:custGeom>
            <a:solidFill>
              <a:srgbClr val="595959"/>
            </a:solidFill>
            <a:ln>
              <a:noFill/>
            </a:ln>
          </p:spPr>
          <p:txBody>
            <a:bodyPr spcFirstLastPara="1" wrap="square" lIns="109710" tIns="109710" rIns="109710" bIns="109710" anchor="ctr" anchorCtr="0">
              <a:noAutofit/>
            </a:bodyPr>
            <a:lstStyle/>
            <a:p>
              <a:endParaRPr sz="2592"/>
            </a:p>
          </p:txBody>
        </p:sp>
        <p:sp>
          <p:nvSpPr>
            <p:cNvPr id="8" name="Google Shape;1897;p41">
              <a:extLst>
                <a:ext uri="{FF2B5EF4-FFF2-40B4-BE49-F238E27FC236}">
                  <a16:creationId xmlns:a16="http://schemas.microsoft.com/office/drawing/2014/main" id="{41426D01-25AB-4517-8408-ED3446F4A72E}"/>
                </a:ext>
              </a:extLst>
            </p:cNvPr>
            <p:cNvSpPr/>
            <p:nvPr/>
          </p:nvSpPr>
          <p:spPr>
            <a:xfrm>
              <a:off x="5434347" y="3"/>
              <a:ext cx="2115929" cy="5143394"/>
            </a:xfrm>
            <a:custGeom>
              <a:avLst/>
              <a:gdLst/>
              <a:ahLst/>
              <a:cxnLst/>
              <a:rect l="l" t="t" r="r" b="b"/>
              <a:pathLst>
                <a:path w="66247" h="161033" extrusionOk="0">
                  <a:moveTo>
                    <a:pt x="28587" y="1"/>
                  </a:moveTo>
                  <a:lnTo>
                    <a:pt x="28587" y="18920"/>
                  </a:lnTo>
                  <a:cubicBezTo>
                    <a:pt x="28587" y="22325"/>
                    <a:pt x="28146" y="22754"/>
                    <a:pt x="24753" y="22754"/>
                  </a:cubicBezTo>
                  <a:lnTo>
                    <a:pt x="11847" y="22754"/>
                  </a:lnTo>
                  <a:cubicBezTo>
                    <a:pt x="5084" y="22754"/>
                    <a:pt x="0" y="27837"/>
                    <a:pt x="0" y="34612"/>
                  </a:cubicBezTo>
                  <a:cubicBezTo>
                    <a:pt x="0" y="41351"/>
                    <a:pt x="5084" y="46447"/>
                    <a:pt x="11847" y="46447"/>
                  </a:cubicBezTo>
                  <a:lnTo>
                    <a:pt x="30563" y="46447"/>
                  </a:lnTo>
                  <a:cubicBezTo>
                    <a:pt x="33564" y="46447"/>
                    <a:pt x="33897" y="48340"/>
                    <a:pt x="33897" y="49781"/>
                  </a:cubicBezTo>
                  <a:lnTo>
                    <a:pt x="33897" y="54924"/>
                  </a:lnTo>
                  <a:lnTo>
                    <a:pt x="33897" y="66926"/>
                  </a:lnTo>
                  <a:cubicBezTo>
                    <a:pt x="33897" y="68342"/>
                    <a:pt x="33564" y="70259"/>
                    <a:pt x="30563" y="70259"/>
                  </a:cubicBezTo>
                  <a:lnTo>
                    <a:pt x="11847" y="70259"/>
                  </a:lnTo>
                  <a:cubicBezTo>
                    <a:pt x="5084" y="70259"/>
                    <a:pt x="0" y="75343"/>
                    <a:pt x="0" y="82094"/>
                  </a:cubicBezTo>
                  <a:cubicBezTo>
                    <a:pt x="0" y="88857"/>
                    <a:pt x="5084" y="93941"/>
                    <a:pt x="11847" y="93941"/>
                  </a:cubicBezTo>
                  <a:lnTo>
                    <a:pt x="24753" y="93941"/>
                  </a:lnTo>
                  <a:cubicBezTo>
                    <a:pt x="28146" y="93941"/>
                    <a:pt x="28587" y="94369"/>
                    <a:pt x="28587" y="97775"/>
                  </a:cubicBezTo>
                  <a:lnTo>
                    <a:pt x="28587" y="116920"/>
                  </a:lnTo>
                  <a:lnTo>
                    <a:pt x="28587" y="122992"/>
                  </a:lnTo>
                  <a:cubicBezTo>
                    <a:pt x="28587" y="133672"/>
                    <a:pt x="35600" y="135910"/>
                    <a:pt x="41493" y="135910"/>
                  </a:cubicBezTo>
                  <a:lnTo>
                    <a:pt x="54400" y="135910"/>
                  </a:lnTo>
                  <a:cubicBezTo>
                    <a:pt x="56817" y="135910"/>
                    <a:pt x="57162" y="137637"/>
                    <a:pt x="57162" y="138684"/>
                  </a:cubicBezTo>
                  <a:cubicBezTo>
                    <a:pt x="57162" y="140018"/>
                    <a:pt x="56436" y="141435"/>
                    <a:pt x="54400" y="141435"/>
                  </a:cubicBezTo>
                  <a:lnTo>
                    <a:pt x="35671" y="141435"/>
                  </a:lnTo>
                  <a:cubicBezTo>
                    <a:pt x="28373" y="141435"/>
                    <a:pt x="23265" y="146543"/>
                    <a:pt x="23265" y="153853"/>
                  </a:cubicBezTo>
                  <a:lnTo>
                    <a:pt x="23265" y="160699"/>
                  </a:lnTo>
                  <a:lnTo>
                    <a:pt x="23265" y="161032"/>
                  </a:lnTo>
                  <a:lnTo>
                    <a:pt x="32337" y="161032"/>
                  </a:lnTo>
                  <a:lnTo>
                    <a:pt x="32337" y="160699"/>
                  </a:lnTo>
                  <a:lnTo>
                    <a:pt x="32337" y="153853"/>
                  </a:lnTo>
                  <a:cubicBezTo>
                    <a:pt x="32337" y="152412"/>
                    <a:pt x="32695" y="150519"/>
                    <a:pt x="35671" y="150519"/>
                  </a:cubicBezTo>
                  <a:lnTo>
                    <a:pt x="54400" y="150519"/>
                  </a:lnTo>
                  <a:cubicBezTo>
                    <a:pt x="61163" y="150519"/>
                    <a:pt x="66246" y="145423"/>
                    <a:pt x="66246" y="138684"/>
                  </a:cubicBezTo>
                  <a:cubicBezTo>
                    <a:pt x="66246" y="131922"/>
                    <a:pt x="61163" y="126826"/>
                    <a:pt x="54400" y="126826"/>
                  </a:cubicBezTo>
                  <a:lnTo>
                    <a:pt x="41493" y="126826"/>
                  </a:lnTo>
                  <a:cubicBezTo>
                    <a:pt x="38088" y="126826"/>
                    <a:pt x="37660" y="126397"/>
                    <a:pt x="37660" y="122992"/>
                  </a:cubicBezTo>
                  <a:lnTo>
                    <a:pt x="37660" y="103847"/>
                  </a:lnTo>
                  <a:lnTo>
                    <a:pt x="37660" y="97775"/>
                  </a:lnTo>
                  <a:cubicBezTo>
                    <a:pt x="37660" y="87107"/>
                    <a:pt x="30647" y="84868"/>
                    <a:pt x="24753" y="84868"/>
                  </a:cubicBezTo>
                  <a:lnTo>
                    <a:pt x="11847" y="84868"/>
                  </a:lnTo>
                  <a:cubicBezTo>
                    <a:pt x="9442" y="84868"/>
                    <a:pt x="9085" y="83130"/>
                    <a:pt x="9085" y="82094"/>
                  </a:cubicBezTo>
                  <a:cubicBezTo>
                    <a:pt x="9085" y="80761"/>
                    <a:pt x="9811" y="79320"/>
                    <a:pt x="11847" y="79320"/>
                  </a:cubicBezTo>
                  <a:lnTo>
                    <a:pt x="30563" y="79320"/>
                  </a:lnTo>
                  <a:cubicBezTo>
                    <a:pt x="37874" y="79320"/>
                    <a:pt x="42982" y="74224"/>
                    <a:pt x="42982" y="66926"/>
                  </a:cubicBezTo>
                  <a:lnTo>
                    <a:pt x="42982" y="54924"/>
                  </a:lnTo>
                  <a:lnTo>
                    <a:pt x="42982" y="49781"/>
                  </a:lnTo>
                  <a:cubicBezTo>
                    <a:pt x="42982" y="42470"/>
                    <a:pt x="37874" y="37362"/>
                    <a:pt x="30563" y="37362"/>
                  </a:cubicBezTo>
                  <a:lnTo>
                    <a:pt x="11847" y="37362"/>
                  </a:lnTo>
                  <a:cubicBezTo>
                    <a:pt x="9811" y="37362"/>
                    <a:pt x="9085" y="35946"/>
                    <a:pt x="9085" y="34612"/>
                  </a:cubicBezTo>
                  <a:cubicBezTo>
                    <a:pt x="9085" y="33564"/>
                    <a:pt x="9442" y="31838"/>
                    <a:pt x="11847" y="31838"/>
                  </a:cubicBezTo>
                  <a:lnTo>
                    <a:pt x="24753" y="31838"/>
                  </a:lnTo>
                  <a:cubicBezTo>
                    <a:pt x="30647" y="31838"/>
                    <a:pt x="37660" y="29600"/>
                    <a:pt x="37660" y="18920"/>
                  </a:cubicBezTo>
                  <a:lnTo>
                    <a:pt x="37660" y="1"/>
                  </a:lnTo>
                  <a:close/>
                </a:path>
              </a:pathLst>
            </a:custGeom>
            <a:solidFill>
              <a:schemeClr val="tx1">
                <a:lumMod val="75000"/>
                <a:lumOff val="25000"/>
              </a:schemeClr>
            </a:solidFill>
            <a:ln>
              <a:noFill/>
            </a:ln>
          </p:spPr>
          <p:txBody>
            <a:bodyPr spcFirstLastPara="1" wrap="square" lIns="109710" tIns="109710" rIns="109710" bIns="109710" anchor="ctr" anchorCtr="0">
              <a:noAutofit/>
            </a:bodyPr>
            <a:lstStyle/>
            <a:p>
              <a:endParaRPr sz="2592" dirty="0"/>
            </a:p>
          </p:txBody>
        </p:sp>
        <p:sp>
          <p:nvSpPr>
            <p:cNvPr id="9" name="Google Shape;1898;p41">
              <a:extLst>
                <a:ext uri="{FF2B5EF4-FFF2-40B4-BE49-F238E27FC236}">
                  <a16:creationId xmlns:a16="http://schemas.microsoft.com/office/drawing/2014/main" id="{D8D1A5E5-06B5-42E4-AA1C-78896D71CCB0}"/>
                </a:ext>
              </a:extLst>
            </p:cNvPr>
            <p:cNvSpPr/>
            <p:nvPr/>
          </p:nvSpPr>
          <p:spPr>
            <a:xfrm>
              <a:off x="5548790" y="3"/>
              <a:ext cx="1875613" cy="5066578"/>
            </a:xfrm>
            <a:custGeom>
              <a:avLst/>
              <a:gdLst/>
              <a:ahLst/>
              <a:cxnLst/>
              <a:rect l="l" t="t" r="r" b="b"/>
              <a:pathLst>
                <a:path w="58723" h="158628" extrusionOk="0">
                  <a:moveTo>
                    <a:pt x="29338" y="1"/>
                  </a:moveTo>
                  <a:lnTo>
                    <a:pt x="29338" y="2406"/>
                  </a:lnTo>
                  <a:lnTo>
                    <a:pt x="29743" y="2406"/>
                  </a:lnTo>
                  <a:lnTo>
                    <a:pt x="29743" y="1"/>
                  </a:lnTo>
                  <a:close/>
                  <a:moveTo>
                    <a:pt x="29338" y="4799"/>
                  </a:moveTo>
                  <a:lnTo>
                    <a:pt x="29338" y="7204"/>
                  </a:lnTo>
                  <a:lnTo>
                    <a:pt x="29743" y="7204"/>
                  </a:lnTo>
                  <a:lnTo>
                    <a:pt x="29743" y="4799"/>
                  </a:lnTo>
                  <a:close/>
                  <a:moveTo>
                    <a:pt x="29338" y="9597"/>
                  </a:moveTo>
                  <a:lnTo>
                    <a:pt x="29338" y="12002"/>
                  </a:lnTo>
                  <a:lnTo>
                    <a:pt x="29743" y="12002"/>
                  </a:lnTo>
                  <a:lnTo>
                    <a:pt x="29743" y="9597"/>
                  </a:lnTo>
                  <a:close/>
                  <a:moveTo>
                    <a:pt x="29338" y="14395"/>
                  </a:moveTo>
                  <a:lnTo>
                    <a:pt x="29338" y="16800"/>
                  </a:lnTo>
                  <a:lnTo>
                    <a:pt x="29743" y="16800"/>
                  </a:lnTo>
                  <a:lnTo>
                    <a:pt x="29743" y="14395"/>
                  </a:lnTo>
                  <a:close/>
                  <a:moveTo>
                    <a:pt x="29338" y="19194"/>
                  </a:moveTo>
                  <a:lnTo>
                    <a:pt x="29338" y="21325"/>
                  </a:lnTo>
                  <a:cubicBezTo>
                    <a:pt x="29338" y="21408"/>
                    <a:pt x="29338" y="21503"/>
                    <a:pt x="29338" y="21587"/>
                  </a:cubicBezTo>
                  <a:lnTo>
                    <a:pt x="29743" y="21599"/>
                  </a:lnTo>
                  <a:cubicBezTo>
                    <a:pt x="29743" y="21503"/>
                    <a:pt x="29743" y="21420"/>
                    <a:pt x="29743" y="21325"/>
                  </a:cubicBezTo>
                  <a:lnTo>
                    <a:pt x="29743" y="19194"/>
                  </a:lnTo>
                  <a:close/>
                  <a:moveTo>
                    <a:pt x="28897" y="23861"/>
                  </a:moveTo>
                  <a:cubicBezTo>
                    <a:pt x="28600" y="24611"/>
                    <a:pt x="28147" y="25230"/>
                    <a:pt x="27576" y="25718"/>
                  </a:cubicBezTo>
                  <a:lnTo>
                    <a:pt x="27838" y="26028"/>
                  </a:lnTo>
                  <a:cubicBezTo>
                    <a:pt x="28457" y="25492"/>
                    <a:pt x="28945" y="24813"/>
                    <a:pt x="29266" y="24016"/>
                  </a:cubicBezTo>
                  <a:lnTo>
                    <a:pt x="28897" y="23861"/>
                  </a:lnTo>
                  <a:close/>
                  <a:moveTo>
                    <a:pt x="8800" y="26945"/>
                  </a:moveTo>
                  <a:lnTo>
                    <a:pt x="8800" y="27349"/>
                  </a:lnTo>
                  <a:lnTo>
                    <a:pt x="11205" y="27349"/>
                  </a:lnTo>
                  <a:lnTo>
                    <a:pt x="11205" y="26945"/>
                  </a:lnTo>
                  <a:close/>
                  <a:moveTo>
                    <a:pt x="13598" y="26945"/>
                  </a:moveTo>
                  <a:lnTo>
                    <a:pt x="13598" y="27349"/>
                  </a:lnTo>
                  <a:lnTo>
                    <a:pt x="16003" y="27349"/>
                  </a:lnTo>
                  <a:lnTo>
                    <a:pt x="16003" y="26945"/>
                  </a:lnTo>
                  <a:close/>
                  <a:moveTo>
                    <a:pt x="18396" y="26945"/>
                  </a:moveTo>
                  <a:lnTo>
                    <a:pt x="18396" y="27349"/>
                  </a:lnTo>
                  <a:lnTo>
                    <a:pt x="20801" y="27349"/>
                  </a:lnTo>
                  <a:lnTo>
                    <a:pt x="20801" y="26945"/>
                  </a:lnTo>
                  <a:close/>
                  <a:moveTo>
                    <a:pt x="25528" y="26742"/>
                  </a:moveTo>
                  <a:cubicBezTo>
                    <a:pt x="24968" y="26873"/>
                    <a:pt x="24361" y="26945"/>
                    <a:pt x="23718" y="26945"/>
                  </a:cubicBezTo>
                  <a:lnTo>
                    <a:pt x="23194" y="26945"/>
                  </a:lnTo>
                  <a:lnTo>
                    <a:pt x="23194" y="27349"/>
                  </a:lnTo>
                  <a:lnTo>
                    <a:pt x="23718" y="27349"/>
                  </a:lnTo>
                  <a:cubicBezTo>
                    <a:pt x="24397" y="27349"/>
                    <a:pt x="25040" y="27278"/>
                    <a:pt x="25623" y="27123"/>
                  </a:cubicBezTo>
                  <a:lnTo>
                    <a:pt x="25528" y="26742"/>
                  </a:lnTo>
                  <a:close/>
                  <a:moveTo>
                    <a:pt x="6371" y="27040"/>
                  </a:moveTo>
                  <a:cubicBezTo>
                    <a:pt x="5549" y="27159"/>
                    <a:pt x="4763" y="27409"/>
                    <a:pt x="4037" y="27754"/>
                  </a:cubicBezTo>
                  <a:lnTo>
                    <a:pt x="4204" y="28123"/>
                  </a:lnTo>
                  <a:cubicBezTo>
                    <a:pt x="4894" y="27790"/>
                    <a:pt x="5644" y="27552"/>
                    <a:pt x="6430" y="27445"/>
                  </a:cubicBezTo>
                  <a:lnTo>
                    <a:pt x="6371" y="27040"/>
                  </a:lnTo>
                  <a:close/>
                  <a:moveTo>
                    <a:pt x="2037" y="29183"/>
                  </a:moveTo>
                  <a:cubicBezTo>
                    <a:pt x="1453" y="29766"/>
                    <a:pt x="989" y="30457"/>
                    <a:pt x="656" y="31219"/>
                  </a:cubicBezTo>
                  <a:lnTo>
                    <a:pt x="1025" y="31386"/>
                  </a:lnTo>
                  <a:cubicBezTo>
                    <a:pt x="1346" y="30659"/>
                    <a:pt x="1775" y="30016"/>
                    <a:pt x="2323" y="29469"/>
                  </a:cubicBezTo>
                  <a:lnTo>
                    <a:pt x="2037" y="29183"/>
                  </a:lnTo>
                  <a:close/>
                  <a:moveTo>
                    <a:pt x="49" y="33588"/>
                  </a:moveTo>
                  <a:cubicBezTo>
                    <a:pt x="13" y="33910"/>
                    <a:pt x="1" y="34243"/>
                    <a:pt x="1" y="34576"/>
                  </a:cubicBezTo>
                  <a:cubicBezTo>
                    <a:pt x="1" y="35076"/>
                    <a:pt x="37" y="35565"/>
                    <a:pt x="96" y="36029"/>
                  </a:cubicBezTo>
                  <a:lnTo>
                    <a:pt x="489" y="35981"/>
                  </a:lnTo>
                  <a:cubicBezTo>
                    <a:pt x="430" y="35529"/>
                    <a:pt x="406" y="35065"/>
                    <a:pt x="406" y="34576"/>
                  </a:cubicBezTo>
                  <a:cubicBezTo>
                    <a:pt x="406" y="34255"/>
                    <a:pt x="418" y="33933"/>
                    <a:pt x="453" y="33636"/>
                  </a:cubicBezTo>
                  <a:lnTo>
                    <a:pt x="49" y="33588"/>
                  </a:lnTo>
                  <a:close/>
                  <a:moveTo>
                    <a:pt x="1108" y="38220"/>
                  </a:moveTo>
                  <a:lnTo>
                    <a:pt x="751" y="38386"/>
                  </a:lnTo>
                  <a:cubicBezTo>
                    <a:pt x="1096" y="39160"/>
                    <a:pt x="1584" y="39839"/>
                    <a:pt x="2180" y="40387"/>
                  </a:cubicBezTo>
                  <a:lnTo>
                    <a:pt x="2454" y="40101"/>
                  </a:lnTo>
                  <a:cubicBezTo>
                    <a:pt x="1894" y="39577"/>
                    <a:pt x="1442" y="38946"/>
                    <a:pt x="1108" y="38220"/>
                  </a:cubicBezTo>
                  <a:close/>
                  <a:moveTo>
                    <a:pt x="4406" y="41315"/>
                  </a:moveTo>
                  <a:lnTo>
                    <a:pt x="4263" y="41696"/>
                  </a:lnTo>
                  <a:cubicBezTo>
                    <a:pt x="4978" y="41982"/>
                    <a:pt x="5787" y="42161"/>
                    <a:pt x="6645" y="42244"/>
                  </a:cubicBezTo>
                  <a:lnTo>
                    <a:pt x="6680" y="41851"/>
                  </a:lnTo>
                  <a:cubicBezTo>
                    <a:pt x="5859" y="41768"/>
                    <a:pt x="5097" y="41589"/>
                    <a:pt x="4406" y="41315"/>
                  </a:cubicBezTo>
                  <a:close/>
                  <a:moveTo>
                    <a:pt x="9062" y="41899"/>
                  </a:moveTo>
                  <a:lnTo>
                    <a:pt x="9062" y="42292"/>
                  </a:lnTo>
                  <a:lnTo>
                    <a:pt x="11467" y="42292"/>
                  </a:lnTo>
                  <a:lnTo>
                    <a:pt x="11467" y="41899"/>
                  </a:lnTo>
                  <a:close/>
                  <a:moveTo>
                    <a:pt x="13860" y="41899"/>
                  </a:moveTo>
                  <a:lnTo>
                    <a:pt x="13860" y="42292"/>
                  </a:lnTo>
                  <a:lnTo>
                    <a:pt x="16265" y="42292"/>
                  </a:lnTo>
                  <a:lnTo>
                    <a:pt x="16265" y="41899"/>
                  </a:lnTo>
                  <a:close/>
                  <a:moveTo>
                    <a:pt x="18658" y="41899"/>
                  </a:moveTo>
                  <a:lnTo>
                    <a:pt x="18658" y="42292"/>
                  </a:lnTo>
                  <a:lnTo>
                    <a:pt x="21063" y="42292"/>
                  </a:lnTo>
                  <a:lnTo>
                    <a:pt x="21063" y="41899"/>
                  </a:lnTo>
                  <a:close/>
                  <a:moveTo>
                    <a:pt x="23456" y="41899"/>
                  </a:moveTo>
                  <a:lnTo>
                    <a:pt x="23456" y="42292"/>
                  </a:lnTo>
                  <a:lnTo>
                    <a:pt x="25861" y="42292"/>
                  </a:lnTo>
                  <a:lnTo>
                    <a:pt x="25861" y="41899"/>
                  </a:lnTo>
                  <a:close/>
                  <a:moveTo>
                    <a:pt x="28278" y="41923"/>
                  </a:moveTo>
                  <a:lnTo>
                    <a:pt x="28231" y="42327"/>
                  </a:lnTo>
                  <a:cubicBezTo>
                    <a:pt x="28945" y="42411"/>
                    <a:pt x="29707" y="42649"/>
                    <a:pt x="30445" y="43018"/>
                  </a:cubicBezTo>
                  <a:lnTo>
                    <a:pt x="30624" y="42661"/>
                  </a:lnTo>
                  <a:cubicBezTo>
                    <a:pt x="29850" y="42268"/>
                    <a:pt x="29040" y="42018"/>
                    <a:pt x="28278" y="41923"/>
                  </a:cubicBezTo>
                  <a:close/>
                  <a:moveTo>
                    <a:pt x="32636" y="44054"/>
                  </a:moveTo>
                  <a:lnTo>
                    <a:pt x="32362" y="44351"/>
                  </a:lnTo>
                  <a:cubicBezTo>
                    <a:pt x="32957" y="44899"/>
                    <a:pt x="33434" y="45506"/>
                    <a:pt x="33803" y="46173"/>
                  </a:cubicBezTo>
                  <a:lnTo>
                    <a:pt x="34160" y="45983"/>
                  </a:lnTo>
                  <a:cubicBezTo>
                    <a:pt x="33767" y="45280"/>
                    <a:pt x="33255" y="44625"/>
                    <a:pt x="32636" y="44054"/>
                  </a:cubicBezTo>
                  <a:close/>
                  <a:moveTo>
                    <a:pt x="34934" y="48304"/>
                  </a:moveTo>
                  <a:lnTo>
                    <a:pt x="34529" y="48364"/>
                  </a:lnTo>
                  <a:cubicBezTo>
                    <a:pt x="34577" y="48638"/>
                    <a:pt x="34589" y="48912"/>
                    <a:pt x="34589" y="49197"/>
                  </a:cubicBezTo>
                  <a:lnTo>
                    <a:pt x="34589" y="50733"/>
                  </a:lnTo>
                  <a:lnTo>
                    <a:pt x="34993" y="50733"/>
                  </a:lnTo>
                  <a:lnTo>
                    <a:pt x="34993" y="49197"/>
                  </a:lnTo>
                  <a:cubicBezTo>
                    <a:pt x="34993" y="48900"/>
                    <a:pt x="34970" y="48602"/>
                    <a:pt x="34934" y="48304"/>
                  </a:cubicBezTo>
                  <a:close/>
                  <a:moveTo>
                    <a:pt x="34589" y="53138"/>
                  </a:moveTo>
                  <a:lnTo>
                    <a:pt x="34589" y="55531"/>
                  </a:lnTo>
                  <a:lnTo>
                    <a:pt x="34993" y="55531"/>
                  </a:lnTo>
                  <a:lnTo>
                    <a:pt x="34993" y="53138"/>
                  </a:lnTo>
                  <a:close/>
                  <a:moveTo>
                    <a:pt x="34589" y="57936"/>
                  </a:moveTo>
                  <a:lnTo>
                    <a:pt x="34589" y="60330"/>
                  </a:lnTo>
                  <a:lnTo>
                    <a:pt x="34993" y="60330"/>
                  </a:lnTo>
                  <a:lnTo>
                    <a:pt x="34993" y="57936"/>
                  </a:lnTo>
                  <a:close/>
                  <a:moveTo>
                    <a:pt x="34589" y="62735"/>
                  </a:moveTo>
                  <a:lnTo>
                    <a:pt x="34589" y="65128"/>
                  </a:lnTo>
                  <a:lnTo>
                    <a:pt x="34993" y="65128"/>
                  </a:lnTo>
                  <a:lnTo>
                    <a:pt x="34993" y="62735"/>
                  </a:lnTo>
                  <a:close/>
                  <a:moveTo>
                    <a:pt x="34589" y="67533"/>
                  </a:moveTo>
                  <a:lnTo>
                    <a:pt x="34589" y="67961"/>
                  </a:lnTo>
                  <a:cubicBezTo>
                    <a:pt x="34589" y="68628"/>
                    <a:pt x="34529" y="69283"/>
                    <a:pt x="34410" y="69878"/>
                  </a:cubicBezTo>
                  <a:lnTo>
                    <a:pt x="34803" y="69950"/>
                  </a:lnTo>
                  <a:cubicBezTo>
                    <a:pt x="34934" y="69331"/>
                    <a:pt x="34993" y="68664"/>
                    <a:pt x="34993" y="67961"/>
                  </a:cubicBezTo>
                  <a:lnTo>
                    <a:pt x="34993" y="67533"/>
                  </a:lnTo>
                  <a:close/>
                  <a:moveTo>
                    <a:pt x="33600" y="72045"/>
                  </a:moveTo>
                  <a:cubicBezTo>
                    <a:pt x="33196" y="72724"/>
                    <a:pt x="32672" y="73295"/>
                    <a:pt x="32041" y="73736"/>
                  </a:cubicBezTo>
                  <a:lnTo>
                    <a:pt x="32279" y="74069"/>
                  </a:lnTo>
                  <a:cubicBezTo>
                    <a:pt x="32945" y="73593"/>
                    <a:pt x="33517" y="72974"/>
                    <a:pt x="33946" y="72260"/>
                  </a:cubicBezTo>
                  <a:lnTo>
                    <a:pt x="33600" y="72045"/>
                  </a:lnTo>
                  <a:close/>
                  <a:moveTo>
                    <a:pt x="8419" y="74974"/>
                  </a:moveTo>
                  <a:lnTo>
                    <a:pt x="8419" y="75367"/>
                  </a:lnTo>
                  <a:lnTo>
                    <a:pt x="10812" y="75367"/>
                  </a:lnTo>
                  <a:lnTo>
                    <a:pt x="10812" y="74974"/>
                  </a:lnTo>
                  <a:close/>
                  <a:moveTo>
                    <a:pt x="13217" y="74974"/>
                  </a:moveTo>
                  <a:lnTo>
                    <a:pt x="13217" y="75367"/>
                  </a:lnTo>
                  <a:lnTo>
                    <a:pt x="15610" y="75367"/>
                  </a:lnTo>
                  <a:lnTo>
                    <a:pt x="15610" y="74974"/>
                  </a:lnTo>
                  <a:close/>
                  <a:moveTo>
                    <a:pt x="18015" y="74974"/>
                  </a:moveTo>
                  <a:lnTo>
                    <a:pt x="18015" y="75367"/>
                  </a:lnTo>
                  <a:lnTo>
                    <a:pt x="20420" y="75367"/>
                  </a:lnTo>
                  <a:lnTo>
                    <a:pt x="20420" y="74974"/>
                  </a:lnTo>
                  <a:close/>
                  <a:moveTo>
                    <a:pt x="22813" y="74974"/>
                  </a:moveTo>
                  <a:lnTo>
                    <a:pt x="22813" y="75367"/>
                  </a:lnTo>
                  <a:lnTo>
                    <a:pt x="25218" y="75367"/>
                  </a:lnTo>
                  <a:lnTo>
                    <a:pt x="25218" y="74974"/>
                  </a:lnTo>
                  <a:close/>
                  <a:moveTo>
                    <a:pt x="29933" y="74688"/>
                  </a:moveTo>
                  <a:cubicBezTo>
                    <a:pt x="29231" y="74879"/>
                    <a:pt x="28457" y="74962"/>
                    <a:pt x="27611" y="74974"/>
                  </a:cubicBezTo>
                  <a:lnTo>
                    <a:pt x="27611" y="75367"/>
                  </a:lnTo>
                  <a:cubicBezTo>
                    <a:pt x="28481" y="75367"/>
                    <a:pt x="29302" y="75272"/>
                    <a:pt x="30040" y="75081"/>
                  </a:cubicBezTo>
                  <a:lnTo>
                    <a:pt x="29933" y="74688"/>
                  </a:lnTo>
                  <a:close/>
                  <a:moveTo>
                    <a:pt x="5990" y="75189"/>
                  </a:moveTo>
                  <a:cubicBezTo>
                    <a:pt x="5180" y="75379"/>
                    <a:pt x="4430" y="75701"/>
                    <a:pt x="3728" y="76141"/>
                  </a:cubicBezTo>
                  <a:lnTo>
                    <a:pt x="3942" y="76486"/>
                  </a:lnTo>
                  <a:cubicBezTo>
                    <a:pt x="4609" y="76070"/>
                    <a:pt x="5323" y="75760"/>
                    <a:pt x="6085" y="75581"/>
                  </a:cubicBezTo>
                  <a:lnTo>
                    <a:pt x="5990" y="75189"/>
                  </a:lnTo>
                  <a:close/>
                  <a:moveTo>
                    <a:pt x="1894" y="77772"/>
                  </a:moveTo>
                  <a:cubicBezTo>
                    <a:pt x="1382" y="78415"/>
                    <a:pt x="977" y="79141"/>
                    <a:pt x="691" y="79915"/>
                  </a:cubicBezTo>
                  <a:lnTo>
                    <a:pt x="1072" y="80058"/>
                  </a:lnTo>
                  <a:cubicBezTo>
                    <a:pt x="1334" y="79320"/>
                    <a:pt x="1715" y="78641"/>
                    <a:pt x="2204" y="78034"/>
                  </a:cubicBezTo>
                  <a:lnTo>
                    <a:pt x="1894" y="77772"/>
                  </a:lnTo>
                  <a:close/>
                  <a:moveTo>
                    <a:pt x="239" y="82332"/>
                  </a:moveTo>
                  <a:cubicBezTo>
                    <a:pt x="239" y="82392"/>
                    <a:pt x="239" y="82463"/>
                    <a:pt x="239" y="82535"/>
                  </a:cubicBezTo>
                  <a:cubicBezTo>
                    <a:pt x="239" y="83320"/>
                    <a:pt x="310" y="84071"/>
                    <a:pt x="465" y="84761"/>
                  </a:cubicBezTo>
                  <a:lnTo>
                    <a:pt x="858" y="84678"/>
                  </a:lnTo>
                  <a:cubicBezTo>
                    <a:pt x="715" y="84011"/>
                    <a:pt x="644" y="83297"/>
                    <a:pt x="644" y="82535"/>
                  </a:cubicBezTo>
                  <a:cubicBezTo>
                    <a:pt x="644" y="82463"/>
                    <a:pt x="644" y="82404"/>
                    <a:pt x="644" y="82332"/>
                  </a:cubicBezTo>
                  <a:close/>
                  <a:moveTo>
                    <a:pt x="1692" y="86833"/>
                  </a:moveTo>
                  <a:lnTo>
                    <a:pt x="1346" y="87047"/>
                  </a:lnTo>
                  <a:cubicBezTo>
                    <a:pt x="1787" y="87762"/>
                    <a:pt x="2358" y="88369"/>
                    <a:pt x="3037" y="88845"/>
                  </a:cubicBezTo>
                  <a:lnTo>
                    <a:pt x="3263" y="88512"/>
                  </a:lnTo>
                  <a:cubicBezTo>
                    <a:pt x="2632" y="88071"/>
                    <a:pt x="2096" y="87511"/>
                    <a:pt x="1692" y="86833"/>
                  </a:cubicBezTo>
                  <a:close/>
                  <a:moveTo>
                    <a:pt x="5383" y="89440"/>
                  </a:moveTo>
                  <a:lnTo>
                    <a:pt x="5287" y="89833"/>
                  </a:lnTo>
                  <a:cubicBezTo>
                    <a:pt x="6014" y="90012"/>
                    <a:pt x="6835" y="90107"/>
                    <a:pt x="7704" y="90119"/>
                  </a:cubicBezTo>
                  <a:lnTo>
                    <a:pt x="7716" y="89714"/>
                  </a:lnTo>
                  <a:cubicBezTo>
                    <a:pt x="6871" y="89714"/>
                    <a:pt x="6085" y="89619"/>
                    <a:pt x="5383" y="89440"/>
                  </a:cubicBezTo>
                  <a:close/>
                  <a:moveTo>
                    <a:pt x="10109" y="89714"/>
                  </a:moveTo>
                  <a:lnTo>
                    <a:pt x="10109" y="90119"/>
                  </a:lnTo>
                  <a:lnTo>
                    <a:pt x="12502" y="90119"/>
                  </a:lnTo>
                  <a:lnTo>
                    <a:pt x="12502" y="89714"/>
                  </a:lnTo>
                  <a:close/>
                  <a:moveTo>
                    <a:pt x="14908" y="89714"/>
                  </a:moveTo>
                  <a:lnTo>
                    <a:pt x="14908" y="90119"/>
                  </a:lnTo>
                  <a:lnTo>
                    <a:pt x="17301" y="90119"/>
                  </a:lnTo>
                  <a:lnTo>
                    <a:pt x="17301" y="89714"/>
                  </a:lnTo>
                  <a:close/>
                  <a:moveTo>
                    <a:pt x="19706" y="89714"/>
                  </a:moveTo>
                  <a:lnTo>
                    <a:pt x="19706" y="90119"/>
                  </a:lnTo>
                  <a:lnTo>
                    <a:pt x="22111" y="90119"/>
                  </a:lnTo>
                  <a:lnTo>
                    <a:pt x="22111" y="89714"/>
                  </a:lnTo>
                  <a:close/>
                  <a:moveTo>
                    <a:pt x="24540" y="89928"/>
                  </a:moveTo>
                  <a:lnTo>
                    <a:pt x="24433" y="90321"/>
                  </a:lnTo>
                  <a:cubicBezTo>
                    <a:pt x="25206" y="90512"/>
                    <a:pt x="25897" y="90845"/>
                    <a:pt x="26516" y="91310"/>
                  </a:cubicBezTo>
                  <a:lnTo>
                    <a:pt x="26754" y="90988"/>
                  </a:lnTo>
                  <a:cubicBezTo>
                    <a:pt x="26099" y="90500"/>
                    <a:pt x="25349" y="90131"/>
                    <a:pt x="24540" y="89928"/>
                  </a:cubicBezTo>
                  <a:close/>
                  <a:moveTo>
                    <a:pt x="28373" y="92857"/>
                  </a:moveTo>
                  <a:lnTo>
                    <a:pt x="28028" y="93048"/>
                  </a:lnTo>
                  <a:cubicBezTo>
                    <a:pt x="28397" y="93715"/>
                    <a:pt x="28635" y="94453"/>
                    <a:pt x="28743" y="95239"/>
                  </a:cubicBezTo>
                  <a:lnTo>
                    <a:pt x="29135" y="95191"/>
                  </a:lnTo>
                  <a:cubicBezTo>
                    <a:pt x="29028" y="94358"/>
                    <a:pt x="28778" y="93572"/>
                    <a:pt x="28373" y="92857"/>
                  </a:cubicBezTo>
                  <a:close/>
                  <a:moveTo>
                    <a:pt x="28790" y="97608"/>
                  </a:moveTo>
                  <a:lnTo>
                    <a:pt x="28790" y="100013"/>
                  </a:lnTo>
                  <a:lnTo>
                    <a:pt x="29195" y="100013"/>
                  </a:lnTo>
                  <a:lnTo>
                    <a:pt x="29195" y="97608"/>
                  </a:lnTo>
                  <a:close/>
                  <a:moveTo>
                    <a:pt x="28790" y="102406"/>
                  </a:moveTo>
                  <a:lnTo>
                    <a:pt x="28790" y="104811"/>
                  </a:lnTo>
                  <a:lnTo>
                    <a:pt x="29195" y="104811"/>
                  </a:lnTo>
                  <a:lnTo>
                    <a:pt x="29195" y="102406"/>
                  </a:lnTo>
                  <a:close/>
                  <a:moveTo>
                    <a:pt x="28790" y="107216"/>
                  </a:moveTo>
                  <a:lnTo>
                    <a:pt x="28790" y="109609"/>
                  </a:lnTo>
                  <a:lnTo>
                    <a:pt x="29195" y="109609"/>
                  </a:lnTo>
                  <a:lnTo>
                    <a:pt x="29195" y="107216"/>
                  </a:lnTo>
                  <a:close/>
                  <a:moveTo>
                    <a:pt x="28790" y="112014"/>
                  </a:moveTo>
                  <a:lnTo>
                    <a:pt x="28790" y="114408"/>
                  </a:lnTo>
                  <a:lnTo>
                    <a:pt x="29195" y="114408"/>
                  </a:lnTo>
                  <a:lnTo>
                    <a:pt x="29195" y="112014"/>
                  </a:lnTo>
                  <a:close/>
                  <a:moveTo>
                    <a:pt x="28790" y="116813"/>
                  </a:moveTo>
                  <a:lnTo>
                    <a:pt x="28790" y="119206"/>
                  </a:lnTo>
                  <a:lnTo>
                    <a:pt x="29195" y="119206"/>
                  </a:lnTo>
                  <a:lnTo>
                    <a:pt x="29195" y="116813"/>
                  </a:lnTo>
                  <a:close/>
                  <a:moveTo>
                    <a:pt x="28790" y="121611"/>
                  </a:moveTo>
                  <a:lnTo>
                    <a:pt x="28790" y="124004"/>
                  </a:lnTo>
                  <a:lnTo>
                    <a:pt x="29195" y="124004"/>
                  </a:lnTo>
                  <a:lnTo>
                    <a:pt x="29195" y="121611"/>
                  </a:lnTo>
                  <a:close/>
                  <a:moveTo>
                    <a:pt x="29505" y="126314"/>
                  </a:moveTo>
                  <a:lnTo>
                    <a:pt x="29124" y="126433"/>
                  </a:lnTo>
                  <a:cubicBezTo>
                    <a:pt x="29374" y="127195"/>
                    <a:pt x="29743" y="127921"/>
                    <a:pt x="30243" y="128612"/>
                  </a:cubicBezTo>
                  <a:lnTo>
                    <a:pt x="30564" y="128374"/>
                  </a:lnTo>
                  <a:cubicBezTo>
                    <a:pt x="30100" y="127719"/>
                    <a:pt x="29743" y="127028"/>
                    <a:pt x="29505" y="126314"/>
                  </a:cubicBezTo>
                  <a:close/>
                  <a:moveTo>
                    <a:pt x="32183" y="130076"/>
                  </a:moveTo>
                  <a:lnTo>
                    <a:pt x="31933" y="130386"/>
                  </a:lnTo>
                  <a:cubicBezTo>
                    <a:pt x="32588" y="130910"/>
                    <a:pt x="33303" y="131326"/>
                    <a:pt x="34053" y="131612"/>
                  </a:cubicBezTo>
                  <a:lnTo>
                    <a:pt x="34196" y="131243"/>
                  </a:lnTo>
                  <a:cubicBezTo>
                    <a:pt x="33481" y="130969"/>
                    <a:pt x="32815" y="130576"/>
                    <a:pt x="32183" y="130076"/>
                  </a:cubicBezTo>
                  <a:close/>
                  <a:moveTo>
                    <a:pt x="36470" y="131695"/>
                  </a:moveTo>
                  <a:lnTo>
                    <a:pt x="36458" y="132100"/>
                  </a:lnTo>
                  <a:lnTo>
                    <a:pt x="38863" y="132100"/>
                  </a:lnTo>
                  <a:lnTo>
                    <a:pt x="38863" y="131695"/>
                  </a:lnTo>
                  <a:close/>
                  <a:moveTo>
                    <a:pt x="41256" y="131695"/>
                  </a:moveTo>
                  <a:lnTo>
                    <a:pt x="41256" y="132100"/>
                  </a:lnTo>
                  <a:lnTo>
                    <a:pt x="43661" y="132100"/>
                  </a:lnTo>
                  <a:lnTo>
                    <a:pt x="43661" y="131695"/>
                  </a:lnTo>
                  <a:close/>
                  <a:moveTo>
                    <a:pt x="46054" y="131695"/>
                  </a:moveTo>
                  <a:lnTo>
                    <a:pt x="46054" y="132100"/>
                  </a:lnTo>
                  <a:lnTo>
                    <a:pt x="48459" y="132100"/>
                  </a:lnTo>
                  <a:lnTo>
                    <a:pt x="48459" y="131695"/>
                  </a:lnTo>
                  <a:close/>
                  <a:moveTo>
                    <a:pt x="50852" y="131695"/>
                  </a:moveTo>
                  <a:lnTo>
                    <a:pt x="50852" y="132100"/>
                  </a:lnTo>
                  <a:lnTo>
                    <a:pt x="52246" y="132100"/>
                  </a:lnTo>
                  <a:cubicBezTo>
                    <a:pt x="52567" y="132100"/>
                    <a:pt x="52900" y="132136"/>
                    <a:pt x="53222" y="132184"/>
                  </a:cubicBezTo>
                  <a:lnTo>
                    <a:pt x="53281" y="131791"/>
                  </a:lnTo>
                  <a:cubicBezTo>
                    <a:pt x="52936" y="131731"/>
                    <a:pt x="52591" y="131695"/>
                    <a:pt x="52246" y="131695"/>
                  </a:cubicBezTo>
                  <a:close/>
                  <a:moveTo>
                    <a:pt x="55603" y="132624"/>
                  </a:moveTo>
                  <a:lnTo>
                    <a:pt x="55389" y="132969"/>
                  </a:lnTo>
                  <a:cubicBezTo>
                    <a:pt x="56079" y="133374"/>
                    <a:pt x="56663" y="133886"/>
                    <a:pt x="57127" y="134493"/>
                  </a:cubicBezTo>
                  <a:lnTo>
                    <a:pt x="57449" y="134255"/>
                  </a:lnTo>
                  <a:cubicBezTo>
                    <a:pt x="56948" y="133600"/>
                    <a:pt x="56329" y="133053"/>
                    <a:pt x="55603" y="132624"/>
                  </a:cubicBezTo>
                  <a:close/>
                  <a:moveTo>
                    <a:pt x="58520" y="136470"/>
                  </a:moveTo>
                  <a:lnTo>
                    <a:pt x="58127" y="136565"/>
                  </a:lnTo>
                  <a:cubicBezTo>
                    <a:pt x="58258" y="137077"/>
                    <a:pt x="58330" y="137613"/>
                    <a:pt x="58330" y="138161"/>
                  </a:cubicBezTo>
                  <a:cubicBezTo>
                    <a:pt x="58330" y="138411"/>
                    <a:pt x="58318" y="138649"/>
                    <a:pt x="58306" y="138887"/>
                  </a:cubicBezTo>
                  <a:lnTo>
                    <a:pt x="58711" y="138911"/>
                  </a:lnTo>
                  <a:cubicBezTo>
                    <a:pt x="58723" y="138661"/>
                    <a:pt x="58723" y="138411"/>
                    <a:pt x="58723" y="138161"/>
                  </a:cubicBezTo>
                  <a:cubicBezTo>
                    <a:pt x="58723" y="137577"/>
                    <a:pt x="58663" y="137006"/>
                    <a:pt x="58520" y="136470"/>
                  </a:cubicBezTo>
                  <a:close/>
                  <a:moveTo>
                    <a:pt x="57913" y="141197"/>
                  </a:moveTo>
                  <a:cubicBezTo>
                    <a:pt x="57675" y="141982"/>
                    <a:pt x="57365" y="142709"/>
                    <a:pt x="56960" y="143340"/>
                  </a:cubicBezTo>
                  <a:lnTo>
                    <a:pt x="57306" y="143554"/>
                  </a:lnTo>
                  <a:cubicBezTo>
                    <a:pt x="57722" y="142887"/>
                    <a:pt x="58056" y="142137"/>
                    <a:pt x="58294" y="141316"/>
                  </a:cubicBezTo>
                  <a:lnTo>
                    <a:pt x="57913" y="141197"/>
                  </a:lnTo>
                  <a:close/>
                  <a:moveTo>
                    <a:pt x="55424" y="145066"/>
                  </a:moveTo>
                  <a:cubicBezTo>
                    <a:pt x="54793" y="145542"/>
                    <a:pt x="54091" y="145876"/>
                    <a:pt x="53353" y="146031"/>
                  </a:cubicBezTo>
                  <a:lnTo>
                    <a:pt x="53436" y="146423"/>
                  </a:lnTo>
                  <a:cubicBezTo>
                    <a:pt x="54234" y="146257"/>
                    <a:pt x="54996" y="145900"/>
                    <a:pt x="55675" y="145388"/>
                  </a:cubicBezTo>
                  <a:lnTo>
                    <a:pt x="55424" y="145066"/>
                  </a:lnTo>
                  <a:close/>
                  <a:moveTo>
                    <a:pt x="34208" y="146150"/>
                  </a:moveTo>
                  <a:lnTo>
                    <a:pt x="34208" y="146543"/>
                  </a:lnTo>
                  <a:lnTo>
                    <a:pt x="36601" y="146543"/>
                  </a:lnTo>
                  <a:lnTo>
                    <a:pt x="36601" y="146150"/>
                  </a:lnTo>
                  <a:close/>
                  <a:moveTo>
                    <a:pt x="39006" y="146150"/>
                  </a:moveTo>
                  <a:lnTo>
                    <a:pt x="39006" y="146543"/>
                  </a:lnTo>
                  <a:lnTo>
                    <a:pt x="41399" y="146543"/>
                  </a:lnTo>
                  <a:lnTo>
                    <a:pt x="41399" y="146150"/>
                  </a:lnTo>
                  <a:close/>
                  <a:moveTo>
                    <a:pt x="43804" y="146150"/>
                  </a:moveTo>
                  <a:lnTo>
                    <a:pt x="43804" y="146543"/>
                  </a:lnTo>
                  <a:lnTo>
                    <a:pt x="46197" y="146543"/>
                  </a:lnTo>
                  <a:lnTo>
                    <a:pt x="46197" y="146150"/>
                  </a:lnTo>
                  <a:close/>
                  <a:moveTo>
                    <a:pt x="48602" y="146150"/>
                  </a:moveTo>
                  <a:lnTo>
                    <a:pt x="48602" y="146543"/>
                  </a:lnTo>
                  <a:lnTo>
                    <a:pt x="50995" y="146543"/>
                  </a:lnTo>
                  <a:lnTo>
                    <a:pt x="50995" y="146150"/>
                  </a:lnTo>
                  <a:close/>
                  <a:moveTo>
                    <a:pt x="30910" y="146150"/>
                  </a:moveTo>
                  <a:cubicBezTo>
                    <a:pt x="30386" y="146150"/>
                    <a:pt x="29874" y="146209"/>
                    <a:pt x="29374" y="146340"/>
                  </a:cubicBezTo>
                  <a:lnTo>
                    <a:pt x="29469" y="146721"/>
                  </a:lnTo>
                  <a:cubicBezTo>
                    <a:pt x="29933" y="146602"/>
                    <a:pt x="30421" y="146543"/>
                    <a:pt x="30910" y="146543"/>
                  </a:cubicBezTo>
                  <a:lnTo>
                    <a:pt x="31802" y="146543"/>
                  </a:lnTo>
                  <a:lnTo>
                    <a:pt x="31802" y="146150"/>
                  </a:lnTo>
                  <a:close/>
                  <a:moveTo>
                    <a:pt x="27159" y="147412"/>
                  </a:moveTo>
                  <a:cubicBezTo>
                    <a:pt x="26516" y="147900"/>
                    <a:pt x="25957" y="148507"/>
                    <a:pt x="25504" y="149221"/>
                  </a:cubicBezTo>
                  <a:lnTo>
                    <a:pt x="25837" y="149436"/>
                  </a:lnTo>
                  <a:cubicBezTo>
                    <a:pt x="26266" y="148769"/>
                    <a:pt x="26802" y="148186"/>
                    <a:pt x="27397" y="147733"/>
                  </a:cubicBezTo>
                  <a:lnTo>
                    <a:pt x="27159" y="147412"/>
                  </a:lnTo>
                  <a:close/>
                  <a:moveTo>
                    <a:pt x="24504" y="151460"/>
                  </a:moveTo>
                  <a:cubicBezTo>
                    <a:pt x="24290" y="152234"/>
                    <a:pt x="24171" y="153055"/>
                    <a:pt x="24171" y="153889"/>
                  </a:cubicBezTo>
                  <a:lnTo>
                    <a:pt x="24575" y="153889"/>
                  </a:lnTo>
                  <a:cubicBezTo>
                    <a:pt x="24575" y="153091"/>
                    <a:pt x="24683" y="152317"/>
                    <a:pt x="24897" y="151567"/>
                  </a:cubicBezTo>
                  <a:lnTo>
                    <a:pt x="24504" y="151460"/>
                  </a:lnTo>
                  <a:close/>
                  <a:moveTo>
                    <a:pt x="24171" y="156282"/>
                  </a:moveTo>
                  <a:lnTo>
                    <a:pt x="24171" y="158627"/>
                  </a:lnTo>
                  <a:lnTo>
                    <a:pt x="24575" y="158627"/>
                  </a:lnTo>
                  <a:lnTo>
                    <a:pt x="24575" y="156282"/>
                  </a:lnTo>
                  <a:close/>
                </a:path>
              </a:pathLst>
            </a:custGeom>
            <a:solidFill>
              <a:srgbClr val="595959"/>
            </a:solidFill>
            <a:ln>
              <a:solidFill>
                <a:schemeClr val="bg1"/>
              </a:solidFill>
            </a:ln>
          </p:spPr>
          <p:txBody>
            <a:bodyPr spcFirstLastPara="1" wrap="square" lIns="109710" tIns="109710" rIns="109710" bIns="109710" anchor="ctr" anchorCtr="0">
              <a:noAutofit/>
            </a:bodyPr>
            <a:lstStyle/>
            <a:p>
              <a:endParaRPr sz="2592" dirty="0"/>
            </a:p>
          </p:txBody>
        </p:sp>
        <p:sp>
          <p:nvSpPr>
            <p:cNvPr id="10" name="Google Shape;1899;p41">
              <a:extLst>
                <a:ext uri="{FF2B5EF4-FFF2-40B4-BE49-F238E27FC236}">
                  <a16:creationId xmlns:a16="http://schemas.microsoft.com/office/drawing/2014/main" id="{34E460B0-FEE5-4F82-9163-8A3BB394A829}"/>
                </a:ext>
              </a:extLst>
            </p:cNvPr>
            <p:cNvSpPr/>
            <p:nvPr/>
          </p:nvSpPr>
          <p:spPr>
            <a:xfrm>
              <a:off x="6327248" y="5105047"/>
              <a:ext cx="32" cy="38456"/>
            </a:xfrm>
            <a:custGeom>
              <a:avLst/>
              <a:gdLst/>
              <a:ahLst/>
              <a:cxnLst/>
              <a:rect l="l" t="t" r="r" b="b"/>
              <a:pathLst>
                <a:path w="1" h="1204" fill="none" extrusionOk="0">
                  <a:moveTo>
                    <a:pt x="1" y="1"/>
                  </a:moveTo>
                  <a:lnTo>
                    <a:pt x="1" y="1203"/>
                  </a:lnTo>
                </a:path>
              </a:pathLst>
            </a:custGeom>
            <a:noFill/>
            <a:ln w="10125" cap="flat" cmpd="sng">
              <a:solidFill>
                <a:srgbClr val="666258"/>
              </a:solidFill>
              <a:prstDash val="solid"/>
              <a:miter lim="11906"/>
              <a:headEnd type="none" w="sm" len="sm"/>
              <a:tailEnd type="none" w="sm" len="sm"/>
            </a:ln>
          </p:spPr>
          <p:txBody>
            <a:bodyPr spcFirstLastPara="1" wrap="square" lIns="109710" tIns="109710" rIns="109710" bIns="109710" anchor="ctr" anchorCtr="0">
              <a:noAutofit/>
            </a:bodyPr>
            <a:lstStyle/>
            <a:p>
              <a:endParaRPr sz="2592"/>
            </a:p>
          </p:txBody>
        </p:sp>
      </p:grpSp>
      <p:grpSp>
        <p:nvGrpSpPr>
          <p:cNvPr id="12" name="Google Shape;1901;p41">
            <a:extLst>
              <a:ext uri="{FF2B5EF4-FFF2-40B4-BE49-F238E27FC236}">
                <a16:creationId xmlns:a16="http://schemas.microsoft.com/office/drawing/2014/main" id="{A8BFE9B3-A104-4B4F-B3F5-E52D3D99EBE2}"/>
              </a:ext>
            </a:extLst>
          </p:cNvPr>
          <p:cNvGrpSpPr/>
          <p:nvPr/>
        </p:nvGrpSpPr>
        <p:grpSpPr>
          <a:xfrm rot="16200000" flipH="1">
            <a:off x="4045855" y="255740"/>
            <a:ext cx="366720" cy="600120"/>
            <a:chOff x="2264737" y="3471217"/>
            <a:chExt cx="229200" cy="375075"/>
          </a:xfrm>
          <a:solidFill>
            <a:schemeClr val="accent1"/>
          </a:solidFill>
        </p:grpSpPr>
        <p:sp>
          <p:nvSpPr>
            <p:cNvPr id="16" name="Google Shape;1902;p41">
              <a:extLst>
                <a:ext uri="{FF2B5EF4-FFF2-40B4-BE49-F238E27FC236}">
                  <a16:creationId xmlns:a16="http://schemas.microsoft.com/office/drawing/2014/main" id="{7A35B94E-98B2-4FCD-B354-8DA1A3A5B58B}"/>
                </a:ext>
              </a:extLst>
            </p:cNvPr>
            <p:cNvSpPr/>
            <p:nvPr/>
          </p:nvSpPr>
          <p:spPr>
            <a:xfrm>
              <a:off x="2264737" y="3471217"/>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grpFill/>
            <a:ln>
              <a:noFill/>
            </a:ln>
          </p:spPr>
          <p:txBody>
            <a:bodyPr spcFirstLastPara="1" wrap="square" lIns="109710" tIns="109710" rIns="109710" bIns="109710" anchor="ctr" anchorCtr="0">
              <a:noAutofit/>
            </a:bodyPr>
            <a:lstStyle/>
            <a:p>
              <a:endParaRPr sz="2592"/>
            </a:p>
          </p:txBody>
        </p:sp>
        <p:sp>
          <p:nvSpPr>
            <p:cNvPr id="17" name="Google Shape;1903;p41">
              <a:extLst>
                <a:ext uri="{FF2B5EF4-FFF2-40B4-BE49-F238E27FC236}">
                  <a16:creationId xmlns:a16="http://schemas.microsoft.com/office/drawing/2014/main" id="{583A4A24-77EB-4F59-AF96-1207C23F23EF}"/>
                </a:ext>
              </a:extLst>
            </p:cNvPr>
            <p:cNvSpPr/>
            <p:nvPr/>
          </p:nvSpPr>
          <p:spPr>
            <a:xfrm>
              <a:off x="2307640" y="3537651"/>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chemeClr val="bg1"/>
            </a:solidFill>
            <a:ln>
              <a:noFill/>
            </a:ln>
          </p:spPr>
          <p:txBody>
            <a:bodyPr spcFirstLastPara="1" wrap="square" lIns="109710" tIns="109710" rIns="109710" bIns="109710" anchor="ctr" anchorCtr="0">
              <a:noAutofit/>
            </a:bodyPr>
            <a:lstStyle/>
            <a:p>
              <a:endParaRPr sz="2592"/>
            </a:p>
          </p:txBody>
        </p:sp>
      </p:grpSp>
      <p:sp>
        <p:nvSpPr>
          <p:cNvPr id="13" name="Google Shape;1904;p41">
            <a:extLst>
              <a:ext uri="{FF2B5EF4-FFF2-40B4-BE49-F238E27FC236}">
                <a16:creationId xmlns:a16="http://schemas.microsoft.com/office/drawing/2014/main" id="{3D459E33-DC06-4930-BF7C-6AC456793B98}"/>
              </a:ext>
            </a:extLst>
          </p:cNvPr>
          <p:cNvSpPr txBox="1"/>
          <p:nvPr/>
        </p:nvSpPr>
        <p:spPr>
          <a:xfrm flipH="1">
            <a:off x="7774202" y="774578"/>
            <a:ext cx="4896396" cy="568800"/>
          </a:xfrm>
          <a:prstGeom prst="rect">
            <a:avLst/>
          </a:prstGeom>
          <a:noFill/>
          <a:ln>
            <a:noFill/>
          </a:ln>
        </p:spPr>
        <p:txBody>
          <a:bodyPr spcFirstLastPara="1" wrap="square" lIns="109710" tIns="109710" rIns="109710" bIns="109710" anchor="t" anchorCtr="0">
            <a:noAutofit/>
          </a:bodyPr>
          <a:lstStyle/>
          <a:p>
            <a:r>
              <a:rPr lang="en-US" sz="1440" dirty="0"/>
              <a:t>Direct communication with autonomous vehicles for smoother, optimized traffic flow.</a:t>
            </a:r>
            <a:endParaRPr lang="en-US" sz="1440" dirty="0">
              <a:latin typeface="Georgia Pro Light" panose="02040302050405020303" pitchFamily="18" charset="0"/>
            </a:endParaRPr>
          </a:p>
        </p:txBody>
      </p:sp>
      <p:sp>
        <p:nvSpPr>
          <p:cNvPr id="14" name="Google Shape;1905;p41">
            <a:extLst>
              <a:ext uri="{FF2B5EF4-FFF2-40B4-BE49-F238E27FC236}">
                <a16:creationId xmlns:a16="http://schemas.microsoft.com/office/drawing/2014/main" id="{DEE2ADB0-54C9-4AC6-B79E-A2AC68378BF7}"/>
              </a:ext>
            </a:extLst>
          </p:cNvPr>
          <p:cNvSpPr/>
          <p:nvPr/>
        </p:nvSpPr>
        <p:spPr>
          <a:xfrm flipH="1">
            <a:off x="7742171" y="240934"/>
            <a:ext cx="4996327" cy="608315"/>
          </a:xfrm>
          <a:prstGeom prst="roundRect">
            <a:avLst>
              <a:gd name="adj" fmla="val 50000"/>
            </a:avLst>
          </a:prstGeom>
          <a:solidFill>
            <a:schemeClr val="accent1"/>
          </a:solidFill>
          <a:ln>
            <a:noFill/>
          </a:ln>
        </p:spPr>
        <p:txBody>
          <a:bodyPr spcFirstLastPara="1" wrap="square" lIns="109710" tIns="109710" rIns="109710" bIns="109710" anchor="ctr" anchorCtr="0">
            <a:noAutofit/>
          </a:bodyPr>
          <a:lstStyle/>
          <a:p>
            <a:pPr lvl="0"/>
            <a:r>
              <a:rPr lang="en-US" sz="1920" b="1" dirty="0">
                <a:solidFill>
                  <a:schemeClr val="bg1"/>
                </a:solidFill>
                <a:latin typeface="Georgia" panose="02040502050405020303" pitchFamily="18" charset="0"/>
              </a:rPr>
              <a:t>Autonomous Vehicle Integration:</a:t>
            </a:r>
          </a:p>
        </p:txBody>
      </p:sp>
      <p:cxnSp>
        <p:nvCxnSpPr>
          <p:cNvPr id="15" name="Google Shape;1906;p41">
            <a:extLst>
              <a:ext uri="{FF2B5EF4-FFF2-40B4-BE49-F238E27FC236}">
                <a16:creationId xmlns:a16="http://schemas.microsoft.com/office/drawing/2014/main" id="{7F8433D6-D2E7-4060-9E30-8B05BBECB0E6}"/>
              </a:ext>
            </a:extLst>
          </p:cNvPr>
          <p:cNvCxnSpPr>
            <a:cxnSpLocks/>
          </p:cNvCxnSpPr>
          <p:nvPr/>
        </p:nvCxnSpPr>
        <p:spPr>
          <a:xfrm flipH="1">
            <a:off x="4407354" y="545092"/>
            <a:ext cx="3334817" cy="10799"/>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08;p41">
            <a:extLst>
              <a:ext uri="{FF2B5EF4-FFF2-40B4-BE49-F238E27FC236}">
                <a16:creationId xmlns:a16="http://schemas.microsoft.com/office/drawing/2014/main" id="{9E34EECE-5F1E-4FAB-9A4C-1C9705CD48C8}"/>
              </a:ext>
            </a:extLst>
          </p:cNvPr>
          <p:cNvSpPr txBox="1"/>
          <p:nvPr/>
        </p:nvSpPr>
        <p:spPr>
          <a:xfrm flipH="1">
            <a:off x="7774201" y="1886841"/>
            <a:ext cx="4896395" cy="477227"/>
          </a:xfrm>
          <a:prstGeom prst="rect">
            <a:avLst/>
          </a:prstGeom>
          <a:noFill/>
          <a:ln>
            <a:noFill/>
          </a:ln>
        </p:spPr>
        <p:txBody>
          <a:bodyPr spcFirstLastPara="1" wrap="square" lIns="109710" tIns="109710" rIns="109710" bIns="109710" anchor="t" anchorCtr="0">
            <a:noAutofit/>
          </a:bodyPr>
          <a:lstStyle/>
          <a:p>
            <a:r>
              <a:rPr lang="en-US" sz="1440" dirty="0"/>
              <a:t>Expand into smart city systems for unified urban management.</a:t>
            </a:r>
            <a:endParaRPr lang="en-US" sz="1440" dirty="0">
              <a:latin typeface="Georgia Pro Light" panose="02040302050405020303" pitchFamily="18" charset="0"/>
            </a:endParaRPr>
          </a:p>
        </p:txBody>
      </p:sp>
      <p:sp>
        <p:nvSpPr>
          <p:cNvPr id="20" name="Google Shape;1909;p41">
            <a:extLst>
              <a:ext uri="{FF2B5EF4-FFF2-40B4-BE49-F238E27FC236}">
                <a16:creationId xmlns:a16="http://schemas.microsoft.com/office/drawing/2014/main" id="{DF24D47C-E0FF-451C-96D3-C90ED31C6180}"/>
              </a:ext>
            </a:extLst>
          </p:cNvPr>
          <p:cNvSpPr/>
          <p:nvPr/>
        </p:nvSpPr>
        <p:spPr>
          <a:xfrm flipH="1">
            <a:off x="7774195" y="1384335"/>
            <a:ext cx="4996327" cy="562067"/>
          </a:xfrm>
          <a:prstGeom prst="roundRect">
            <a:avLst>
              <a:gd name="adj" fmla="val 50000"/>
            </a:avLst>
          </a:prstGeom>
          <a:solidFill>
            <a:schemeClr val="accent2"/>
          </a:solidFill>
          <a:ln>
            <a:noFill/>
          </a:ln>
        </p:spPr>
        <p:txBody>
          <a:bodyPr spcFirstLastPara="1" wrap="square" lIns="109710" tIns="109710" rIns="109710" bIns="109710" anchor="ctr" anchorCtr="0">
            <a:noAutofit/>
          </a:bodyPr>
          <a:lstStyle/>
          <a:p>
            <a:pPr lvl="0"/>
            <a:r>
              <a:rPr lang="en-US" sz="1920" b="1" dirty="0">
                <a:solidFill>
                  <a:schemeClr val="bg1"/>
                </a:solidFill>
                <a:latin typeface="Georgia" panose="02040502050405020303" pitchFamily="18" charset="0"/>
              </a:rPr>
              <a:t>Smart City Integration:</a:t>
            </a:r>
          </a:p>
        </p:txBody>
      </p:sp>
      <p:grpSp>
        <p:nvGrpSpPr>
          <p:cNvPr id="21" name="Google Shape;1910;p41">
            <a:extLst>
              <a:ext uri="{FF2B5EF4-FFF2-40B4-BE49-F238E27FC236}">
                <a16:creationId xmlns:a16="http://schemas.microsoft.com/office/drawing/2014/main" id="{12C16A17-18BA-488D-A203-DE6BE6B4506B}"/>
              </a:ext>
            </a:extLst>
          </p:cNvPr>
          <p:cNvGrpSpPr/>
          <p:nvPr/>
        </p:nvGrpSpPr>
        <p:grpSpPr>
          <a:xfrm rot="16200000" flipH="1">
            <a:off x="5459347" y="1379688"/>
            <a:ext cx="366720" cy="641762"/>
            <a:chOff x="2167599" y="4315224"/>
            <a:chExt cx="229200" cy="375075"/>
          </a:xfrm>
        </p:grpSpPr>
        <p:sp>
          <p:nvSpPr>
            <p:cNvPr id="23" name="Google Shape;1911;p41">
              <a:extLst>
                <a:ext uri="{FF2B5EF4-FFF2-40B4-BE49-F238E27FC236}">
                  <a16:creationId xmlns:a16="http://schemas.microsoft.com/office/drawing/2014/main" id="{45F50D0B-8C04-4F7B-948B-2BA9E4A377A1}"/>
                </a:ext>
              </a:extLst>
            </p:cNvPr>
            <p:cNvSpPr/>
            <p:nvPr/>
          </p:nvSpPr>
          <p:spPr>
            <a:xfrm>
              <a:off x="2167599" y="4315224"/>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2"/>
            </a:solidFill>
            <a:ln>
              <a:noFill/>
            </a:ln>
          </p:spPr>
          <p:txBody>
            <a:bodyPr spcFirstLastPara="1" wrap="square" lIns="109710" tIns="109710" rIns="109710" bIns="109710" anchor="ctr" anchorCtr="0">
              <a:noAutofit/>
            </a:bodyPr>
            <a:lstStyle/>
            <a:p>
              <a:endParaRPr sz="2592"/>
            </a:p>
          </p:txBody>
        </p:sp>
        <p:sp>
          <p:nvSpPr>
            <p:cNvPr id="24" name="Google Shape;1912;p41">
              <a:extLst>
                <a:ext uri="{FF2B5EF4-FFF2-40B4-BE49-F238E27FC236}">
                  <a16:creationId xmlns:a16="http://schemas.microsoft.com/office/drawing/2014/main" id="{10E02840-8358-4DD4-9D9D-2F0823B61200}"/>
                </a:ext>
              </a:extLst>
            </p:cNvPr>
            <p:cNvSpPr/>
            <p:nvPr/>
          </p:nvSpPr>
          <p:spPr>
            <a:xfrm>
              <a:off x="2232472" y="4381624"/>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109710" tIns="109710" rIns="109710" bIns="109710" anchor="ctr" anchorCtr="0">
              <a:noAutofit/>
            </a:bodyPr>
            <a:lstStyle/>
            <a:p>
              <a:endParaRPr sz="2592"/>
            </a:p>
          </p:txBody>
        </p:sp>
      </p:grpSp>
      <p:sp>
        <p:nvSpPr>
          <p:cNvPr id="26" name="Google Shape;1915;p41">
            <a:extLst>
              <a:ext uri="{FF2B5EF4-FFF2-40B4-BE49-F238E27FC236}">
                <a16:creationId xmlns:a16="http://schemas.microsoft.com/office/drawing/2014/main" id="{CCFE3495-91A6-4903-825B-F5E92C09D6F7}"/>
              </a:ext>
            </a:extLst>
          </p:cNvPr>
          <p:cNvSpPr txBox="1"/>
          <p:nvPr/>
        </p:nvSpPr>
        <p:spPr>
          <a:xfrm flipH="1">
            <a:off x="7852577" y="2842430"/>
            <a:ext cx="4896395" cy="568800"/>
          </a:xfrm>
          <a:prstGeom prst="rect">
            <a:avLst/>
          </a:prstGeom>
          <a:noFill/>
          <a:ln>
            <a:noFill/>
          </a:ln>
        </p:spPr>
        <p:txBody>
          <a:bodyPr spcFirstLastPara="1" wrap="square" lIns="109710" tIns="109710" rIns="109710" bIns="109710" anchor="t" anchorCtr="0">
            <a:noAutofit/>
          </a:bodyPr>
          <a:lstStyle/>
          <a:p>
            <a:r>
              <a:rPr lang="en-US" sz="1440" dirty="0"/>
              <a:t>Anticipate traffic patterns, enabling preemptive signal control and congestion avoidance.</a:t>
            </a:r>
            <a:endParaRPr lang="en-US" sz="1440" dirty="0">
              <a:latin typeface="Georgia Pro Light" panose="02040302050405020303" pitchFamily="18" charset="0"/>
            </a:endParaRPr>
          </a:p>
        </p:txBody>
      </p:sp>
      <p:sp>
        <p:nvSpPr>
          <p:cNvPr id="27" name="Google Shape;1916;p41">
            <a:extLst>
              <a:ext uri="{FF2B5EF4-FFF2-40B4-BE49-F238E27FC236}">
                <a16:creationId xmlns:a16="http://schemas.microsoft.com/office/drawing/2014/main" id="{10176143-8682-41DC-8A53-7F9D7683B888}"/>
              </a:ext>
            </a:extLst>
          </p:cNvPr>
          <p:cNvSpPr/>
          <p:nvPr/>
        </p:nvSpPr>
        <p:spPr>
          <a:xfrm flipH="1">
            <a:off x="7852575" y="2402939"/>
            <a:ext cx="4896392" cy="501982"/>
          </a:xfrm>
          <a:prstGeom prst="roundRect">
            <a:avLst>
              <a:gd name="adj" fmla="val 50000"/>
            </a:avLst>
          </a:prstGeom>
          <a:solidFill>
            <a:schemeClr val="accent4"/>
          </a:solidFill>
          <a:ln>
            <a:noFill/>
          </a:ln>
        </p:spPr>
        <p:txBody>
          <a:bodyPr spcFirstLastPara="1" wrap="square" lIns="109710" tIns="109710" rIns="109710" bIns="109710" anchor="ctr" anchorCtr="0">
            <a:noAutofit/>
          </a:bodyPr>
          <a:lstStyle/>
          <a:p>
            <a:pPr lvl="0"/>
            <a:r>
              <a:rPr lang="en-US" sz="1920" b="1" dirty="0">
                <a:solidFill>
                  <a:schemeClr val="bg1"/>
                </a:solidFill>
                <a:latin typeface="Georgia" panose="02040502050405020303" pitchFamily="18" charset="0"/>
              </a:rPr>
              <a:t>AI-Predictive Traffic Management:</a:t>
            </a:r>
          </a:p>
        </p:txBody>
      </p:sp>
      <p:grpSp>
        <p:nvGrpSpPr>
          <p:cNvPr id="54" name="Group 53">
            <a:extLst>
              <a:ext uri="{FF2B5EF4-FFF2-40B4-BE49-F238E27FC236}">
                <a16:creationId xmlns:a16="http://schemas.microsoft.com/office/drawing/2014/main" id="{FA46ED69-480C-92E3-AAF8-B5B4AFA7E566}"/>
              </a:ext>
            </a:extLst>
          </p:cNvPr>
          <p:cNvGrpSpPr/>
          <p:nvPr/>
        </p:nvGrpSpPr>
        <p:grpSpPr>
          <a:xfrm>
            <a:off x="3588119" y="1665369"/>
            <a:ext cx="4264456" cy="1163276"/>
            <a:chOff x="2990099" y="1387807"/>
            <a:chExt cx="3553713" cy="969397"/>
          </a:xfrm>
        </p:grpSpPr>
        <p:cxnSp>
          <p:nvCxnSpPr>
            <p:cNvPr id="22" name="Google Shape;1913;p41">
              <a:extLst>
                <a:ext uri="{FF2B5EF4-FFF2-40B4-BE49-F238E27FC236}">
                  <a16:creationId xmlns:a16="http://schemas.microsoft.com/office/drawing/2014/main" id="{FBEC7C65-2387-455A-B6A1-D173A4BA981B}"/>
                </a:ext>
              </a:extLst>
            </p:cNvPr>
            <p:cNvCxnSpPr>
              <a:cxnSpLocks/>
              <a:stCxn id="20" idx="3"/>
            </p:cNvCxnSpPr>
            <p:nvPr/>
          </p:nvCxnSpPr>
          <p:spPr>
            <a:xfrm flipH="1">
              <a:off x="4842092" y="1387807"/>
              <a:ext cx="1636404" cy="29331"/>
            </a:xfrm>
            <a:prstGeom prst="straightConnector1">
              <a:avLst/>
            </a:prstGeom>
            <a:noFill/>
            <a:ln w="9525" cap="flat" cmpd="sng">
              <a:solidFill>
                <a:schemeClr val="accent2"/>
              </a:solidFill>
              <a:prstDash val="solid"/>
              <a:round/>
              <a:headEnd type="none" w="med" len="med"/>
              <a:tailEnd type="none" w="med" len="med"/>
            </a:ln>
          </p:spPr>
        </p:cxnSp>
        <p:grpSp>
          <p:nvGrpSpPr>
            <p:cNvPr id="28" name="Google Shape;1917;p41">
              <a:extLst>
                <a:ext uri="{FF2B5EF4-FFF2-40B4-BE49-F238E27FC236}">
                  <a16:creationId xmlns:a16="http://schemas.microsoft.com/office/drawing/2014/main" id="{E7B8574E-6FF3-4C8A-BC50-227097564094}"/>
                </a:ext>
              </a:extLst>
            </p:cNvPr>
            <p:cNvGrpSpPr/>
            <p:nvPr/>
          </p:nvGrpSpPr>
          <p:grpSpPr>
            <a:xfrm rot="16200000" flipH="1">
              <a:off x="3087349" y="1954353"/>
              <a:ext cx="305601" cy="500101"/>
              <a:chOff x="1989830" y="3125364"/>
              <a:chExt cx="229200" cy="375075"/>
            </a:xfrm>
          </p:grpSpPr>
          <p:sp>
            <p:nvSpPr>
              <p:cNvPr id="30" name="Google Shape;1918;p41">
                <a:extLst>
                  <a:ext uri="{FF2B5EF4-FFF2-40B4-BE49-F238E27FC236}">
                    <a16:creationId xmlns:a16="http://schemas.microsoft.com/office/drawing/2014/main" id="{E5BAB5EF-434A-4FE7-9FEA-1A5CC701BBB7}"/>
                  </a:ext>
                </a:extLst>
              </p:cNvPr>
              <p:cNvSpPr/>
              <p:nvPr/>
            </p:nvSpPr>
            <p:spPr>
              <a:xfrm>
                <a:off x="1989830" y="3125364"/>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4"/>
              </a:solidFill>
              <a:ln>
                <a:noFill/>
              </a:ln>
            </p:spPr>
            <p:txBody>
              <a:bodyPr spcFirstLastPara="1" wrap="square" lIns="109710" tIns="109710" rIns="109710" bIns="109710" anchor="ctr" anchorCtr="0">
                <a:noAutofit/>
              </a:bodyPr>
              <a:lstStyle/>
              <a:p>
                <a:endParaRPr sz="2592" dirty="0"/>
              </a:p>
            </p:txBody>
          </p:sp>
          <p:sp>
            <p:nvSpPr>
              <p:cNvPr id="31" name="Google Shape;1919;p41">
                <a:extLst>
                  <a:ext uri="{FF2B5EF4-FFF2-40B4-BE49-F238E27FC236}">
                    <a16:creationId xmlns:a16="http://schemas.microsoft.com/office/drawing/2014/main" id="{BD38ECA2-8306-40B1-A988-6AC5DD9EE735}"/>
                  </a:ext>
                </a:extLst>
              </p:cNvPr>
              <p:cNvSpPr/>
              <p:nvPr/>
            </p:nvSpPr>
            <p:spPr>
              <a:xfrm>
                <a:off x="2054706" y="3191762"/>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109710" tIns="109710" rIns="109710" bIns="109710" anchor="ctr" anchorCtr="0">
                <a:noAutofit/>
              </a:bodyPr>
              <a:lstStyle/>
              <a:p>
                <a:endParaRPr sz="2592"/>
              </a:p>
            </p:txBody>
          </p:sp>
        </p:grpSp>
        <p:cxnSp>
          <p:nvCxnSpPr>
            <p:cNvPr id="29" name="Google Shape;1920;p41">
              <a:extLst>
                <a:ext uri="{FF2B5EF4-FFF2-40B4-BE49-F238E27FC236}">
                  <a16:creationId xmlns:a16="http://schemas.microsoft.com/office/drawing/2014/main" id="{ABB2B813-0210-409F-9372-5E0C27F4B634}"/>
                </a:ext>
              </a:extLst>
            </p:cNvPr>
            <p:cNvCxnSpPr>
              <a:cxnSpLocks/>
              <a:stCxn id="27" idx="3"/>
            </p:cNvCxnSpPr>
            <p:nvPr/>
          </p:nvCxnSpPr>
          <p:spPr>
            <a:xfrm flipH="1">
              <a:off x="3417546" y="2211608"/>
              <a:ext cx="3126266" cy="4298"/>
            </a:xfrm>
            <a:prstGeom prst="straightConnector1">
              <a:avLst/>
            </a:prstGeom>
            <a:noFill/>
            <a:ln w="9525" cap="flat" cmpd="sng">
              <a:solidFill>
                <a:schemeClr val="accent4"/>
              </a:solidFill>
              <a:prstDash val="solid"/>
              <a:round/>
              <a:headEnd type="none" w="med" len="med"/>
              <a:tailEnd type="none" w="med" len="med"/>
            </a:ln>
          </p:spPr>
        </p:cxnSp>
      </p:grpSp>
      <p:sp>
        <p:nvSpPr>
          <p:cNvPr id="33" name="Google Shape;1922;p41">
            <a:extLst>
              <a:ext uri="{FF2B5EF4-FFF2-40B4-BE49-F238E27FC236}">
                <a16:creationId xmlns:a16="http://schemas.microsoft.com/office/drawing/2014/main" id="{1CCDB27A-1E82-495C-9B9B-4DDD9B354E13}"/>
              </a:ext>
            </a:extLst>
          </p:cNvPr>
          <p:cNvSpPr txBox="1"/>
          <p:nvPr/>
        </p:nvSpPr>
        <p:spPr>
          <a:xfrm flipH="1">
            <a:off x="7852579" y="3913735"/>
            <a:ext cx="4896395" cy="568800"/>
          </a:xfrm>
          <a:prstGeom prst="rect">
            <a:avLst/>
          </a:prstGeom>
          <a:noFill/>
          <a:ln>
            <a:noFill/>
          </a:ln>
        </p:spPr>
        <p:txBody>
          <a:bodyPr spcFirstLastPara="1" wrap="square" lIns="109710" tIns="109710" rIns="109710" bIns="109710" anchor="t" anchorCtr="0">
            <a:noAutofit/>
          </a:bodyPr>
          <a:lstStyle/>
          <a:p>
            <a:r>
              <a:rPr lang="en-US" sz="1440" dirty="0"/>
              <a:t>Use AI-driven traffic data for long-term urban infrastructure planning.</a:t>
            </a:r>
            <a:endParaRPr lang="en-US" sz="1440" dirty="0">
              <a:latin typeface="Georgia Pro Light" panose="02040302050405020303" pitchFamily="18" charset="0"/>
            </a:endParaRPr>
          </a:p>
        </p:txBody>
      </p:sp>
      <p:sp>
        <p:nvSpPr>
          <p:cNvPr id="34" name="Google Shape;1923;p41">
            <a:extLst>
              <a:ext uri="{FF2B5EF4-FFF2-40B4-BE49-F238E27FC236}">
                <a16:creationId xmlns:a16="http://schemas.microsoft.com/office/drawing/2014/main" id="{F551E5F4-7D4D-4294-8ABB-85FAAF2C1542}"/>
              </a:ext>
            </a:extLst>
          </p:cNvPr>
          <p:cNvSpPr/>
          <p:nvPr/>
        </p:nvSpPr>
        <p:spPr>
          <a:xfrm flipH="1">
            <a:off x="7852575" y="3448094"/>
            <a:ext cx="4896392" cy="568799"/>
          </a:xfrm>
          <a:prstGeom prst="roundRect">
            <a:avLst>
              <a:gd name="adj" fmla="val 50000"/>
            </a:avLst>
          </a:prstGeom>
          <a:solidFill>
            <a:schemeClr val="accent5"/>
          </a:solidFill>
          <a:ln>
            <a:noFill/>
          </a:ln>
        </p:spPr>
        <p:txBody>
          <a:bodyPr spcFirstLastPara="1" wrap="square" lIns="109710" tIns="109710" rIns="109710" bIns="109710" anchor="ctr" anchorCtr="0">
            <a:noAutofit/>
          </a:bodyPr>
          <a:lstStyle/>
          <a:p>
            <a:pPr lvl="0"/>
            <a:r>
              <a:rPr lang="en-US" sz="1920" b="1" dirty="0">
                <a:solidFill>
                  <a:schemeClr val="bg1"/>
                </a:solidFill>
                <a:latin typeface="Georgia" panose="02040502050405020303" pitchFamily="18" charset="0"/>
              </a:rPr>
              <a:t>Urban Planning Support:</a:t>
            </a:r>
          </a:p>
        </p:txBody>
      </p:sp>
      <p:grpSp>
        <p:nvGrpSpPr>
          <p:cNvPr id="35" name="Google Shape;1924;p41">
            <a:extLst>
              <a:ext uri="{FF2B5EF4-FFF2-40B4-BE49-F238E27FC236}">
                <a16:creationId xmlns:a16="http://schemas.microsoft.com/office/drawing/2014/main" id="{6BC29917-1336-4DAA-80E2-552EB1BD11EF}"/>
              </a:ext>
            </a:extLst>
          </p:cNvPr>
          <p:cNvGrpSpPr/>
          <p:nvPr/>
        </p:nvGrpSpPr>
        <p:grpSpPr>
          <a:xfrm rot="16200000" flipH="1">
            <a:off x="5272764" y="3437828"/>
            <a:ext cx="366720" cy="600120"/>
            <a:chOff x="1838881" y="4701487"/>
            <a:chExt cx="229200" cy="375075"/>
          </a:xfrm>
        </p:grpSpPr>
        <p:sp>
          <p:nvSpPr>
            <p:cNvPr id="37" name="Google Shape;1925;p41">
              <a:extLst>
                <a:ext uri="{FF2B5EF4-FFF2-40B4-BE49-F238E27FC236}">
                  <a16:creationId xmlns:a16="http://schemas.microsoft.com/office/drawing/2014/main" id="{730CE43A-F666-4A1E-92FD-C70FEC3D8822}"/>
                </a:ext>
              </a:extLst>
            </p:cNvPr>
            <p:cNvSpPr/>
            <p:nvPr/>
          </p:nvSpPr>
          <p:spPr>
            <a:xfrm>
              <a:off x="1838881" y="4701487"/>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5"/>
            </a:solidFill>
            <a:ln>
              <a:noFill/>
            </a:ln>
          </p:spPr>
          <p:txBody>
            <a:bodyPr spcFirstLastPara="1" wrap="square" lIns="109710" tIns="109710" rIns="109710" bIns="109710" anchor="ctr" anchorCtr="0">
              <a:noAutofit/>
            </a:bodyPr>
            <a:lstStyle/>
            <a:p>
              <a:endParaRPr sz="2592"/>
            </a:p>
          </p:txBody>
        </p:sp>
        <p:sp>
          <p:nvSpPr>
            <p:cNvPr id="38" name="Google Shape;1926;p41">
              <a:extLst>
                <a:ext uri="{FF2B5EF4-FFF2-40B4-BE49-F238E27FC236}">
                  <a16:creationId xmlns:a16="http://schemas.microsoft.com/office/drawing/2014/main" id="{4E16CE51-098B-457C-B5CA-3CE760EAD15E}"/>
                </a:ext>
              </a:extLst>
            </p:cNvPr>
            <p:cNvSpPr/>
            <p:nvPr/>
          </p:nvSpPr>
          <p:spPr>
            <a:xfrm>
              <a:off x="1898503" y="4789600"/>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109710" tIns="109710" rIns="109710" bIns="109710" anchor="ctr" anchorCtr="0">
              <a:noAutofit/>
            </a:bodyPr>
            <a:lstStyle/>
            <a:p>
              <a:endParaRPr sz="2592"/>
            </a:p>
          </p:txBody>
        </p:sp>
      </p:grpSp>
      <p:cxnSp>
        <p:nvCxnSpPr>
          <p:cNvPr id="36" name="Google Shape;1927;p41">
            <a:extLst>
              <a:ext uri="{FF2B5EF4-FFF2-40B4-BE49-F238E27FC236}">
                <a16:creationId xmlns:a16="http://schemas.microsoft.com/office/drawing/2014/main" id="{A58A46B0-11D4-48E3-9C45-BC230FC8988C}"/>
              </a:ext>
            </a:extLst>
          </p:cNvPr>
          <p:cNvCxnSpPr>
            <a:cxnSpLocks/>
          </p:cNvCxnSpPr>
          <p:nvPr/>
        </p:nvCxnSpPr>
        <p:spPr>
          <a:xfrm flipH="1">
            <a:off x="5634264" y="3732494"/>
            <a:ext cx="2218310" cy="14706"/>
          </a:xfrm>
          <a:prstGeom prst="straightConnector1">
            <a:avLst/>
          </a:prstGeom>
          <a:noFill/>
          <a:ln w="9525" cap="flat" cmpd="sng">
            <a:solidFill>
              <a:schemeClr val="accent5"/>
            </a:solidFill>
            <a:prstDash val="solid"/>
            <a:round/>
            <a:headEnd type="none" w="med" len="med"/>
            <a:tailEnd type="none" w="med" len="med"/>
          </a:ln>
        </p:spPr>
      </p:cxnSp>
      <p:sp>
        <p:nvSpPr>
          <p:cNvPr id="40" name="Google Shape;1929;p41">
            <a:extLst>
              <a:ext uri="{FF2B5EF4-FFF2-40B4-BE49-F238E27FC236}">
                <a16:creationId xmlns:a16="http://schemas.microsoft.com/office/drawing/2014/main" id="{1DCAFFD1-B305-4FB9-9B9A-D5713C294B75}"/>
              </a:ext>
            </a:extLst>
          </p:cNvPr>
          <p:cNvSpPr txBox="1"/>
          <p:nvPr/>
        </p:nvSpPr>
        <p:spPr>
          <a:xfrm flipH="1">
            <a:off x="7852577" y="5027580"/>
            <a:ext cx="4896395" cy="568800"/>
          </a:xfrm>
          <a:prstGeom prst="rect">
            <a:avLst/>
          </a:prstGeom>
          <a:noFill/>
          <a:ln>
            <a:noFill/>
          </a:ln>
        </p:spPr>
        <p:txBody>
          <a:bodyPr spcFirstLastPara="1" wrap="square" lIns="109710" tIns="109710" rIns="109710" bIns="109710" anchor="t" anchorCtr="0">
            <a:noAutofit/>
          </a:bodyPr>
          <a:lstStyle/>
          <a:p>
            <a:r>
              <a:rPr lang="en-US" sz="1440" dirty="0"/>
              <a:t>Create AI-driven "green corridors" for faster emergency vehicle response.</a:t>
            </a:r>
            <a:endParaRPr lang="en-US" sz="1440" dirty="0">
              <a:latin typeface="Georgia Pro Light" panose="02040302050405020303" pitchFamily="18" charset="0"/>
            </a:endParaRPr>
          </a:p>
        </p:txBody>
      </p:sp>
      <p:sp>
        <p:nvSpPr>
          <p:cNvPr id="41" name="Google Shape;1930;p41">
            <a:extLst>
              <a:ext uri="{FF2B5EF4-FFF2-40B4-BE49-F238E27FC236}">
                <a16:creationId xmlns:a16="http://schemas.microsoft.com/office/drawing/2014/main" id="{6236BFEB-A34E-4F23-94E1-A759097E0EDF}"/>
              </a:ext>
            </a:extLst>
          </p:cNvPr>
          <p:cNvSpPr/>
          <p:nvPr/>
        </p:nvSpPr>
        <p:spPr>
          <a:xfrm flipH="1">
            <a:off x="7874131" y="4566334"/>
            <a:ext cx="4896392" cy="543907"/>
          </a:xfrm>
          <a:prstGeom prst="roundRect">
            <a:avLst>
              <a:gd name="adj" fmla="val 50000"/>
            </a:avLst>
          </a:prstGeom>
          <a:solidFill>
            <a:schemeClr val="accent6"/>
          </a:solidFill>
          <a:ln>
            <a:noFill/>
          </a:ln>
        </p:spPr>
        <p:txBody>
          <a:bodyPr spcFirstLastPara="1" wrap="square" lIns="109710" tIns="109710" rIns="109710" bIns="109710" anchor="ctr" anchorCtr="0">
            <a:noAutofit/>
          </a:bodyPr>
          <a:lstStyle/>
          <a:p>
            <a:pPr lvl="0"/>
            <a:r>
              <a:rPr lang="en-US" sz="1920" b="1" dirty="0">
                <a:solidFill>
                  <a:schemeClr val="bg1"/>
                </a:solidFill>
                <a:latin typeface="Georgia" panose="02040502050405020303" pitchFamily="18" charset="0"/>
              </a:rPr>
              <a:t>Enhanced Emergency Response:</a:t>
            </a:r>
          </a:p>
        </p:txBody>
      </p:sp>
      <p:grpSp>
        <p:nvGrpSpPr>
          <p:cNvPr id="42" name="Google Shape;1931;p41">
            <a:extLst>
              <a:ext uri="{FF2B5EF4-FFF2-40B4-BE49-F238E27FC236}">
                <a16:creationId xmlns:a16="http://schemas.microsoft.com/office/drawing/2014/main" id="{B5928B37-1E79-46AD-86BD-B62364FABCD8}"/>
              </a:ext>
            </a:extLst>
          </p:cNvPr>
          <p:cNvGrpSpPr/>
          <p:nvPr/>
        </p:nvGrpSpPr>
        <p:grpSpPr>
          <a:xfrm rot="16200000" flipH="1">
            <a:off x="4054032" y="4546961"/>
            <a:ext cx="366720" cy="600120"/>
            <a:chOff x="1785097" y="3941290"/>
            <a:chExt cx="229200" cy="375075"/>
          </a:xfrm>
        </p:grpSpPr>
        <p:sp>
          <p:nvSpPr>
            <p:cNvPr id="44" name="Google Shape;1932;p41">
              <a:extLst>
                <a:ext uri="{FF2B5EF4-FFF2-40B4-BE49-F238E27FC236}">
                  <a16:creationId xmlns:a16="http://schemas.microsoft.com/office/drawing/2014/main" id="{C7B416FA-6CBB-4741-BC79-03AA8AC3D219}"/>
                </a:ext>
              </a:extLst>
            </p:cNvPr>
            <p:cNvSpPr/>
            <p:nvPr/>
          </p:nvSpPr>
          <p:spPr>
            <a:xfrm>
              <a:off x="1785097" y="3941290"/>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6"/>
            </a:solidFill>
            <a:ln>
              <a:noFill/>
            </a:ln>
          </p:spPr>
          <p:txBody>
            <a:bodyPr spcFirstLastPara="1" wrap="square" lIns="109710" tIns="109710" rIns="109710" bIns="109710" anchor="ctr" anchorCtr="0">
              <a:noAutofit/>
            </a:bodyPr>
            <a:lstStyle/>
            <a:p>
              <a:endParaRPr sz="2592"/>
            </a:p>
          </p:txBody>
        </p:sp>
        <p:sp>
          <p:nvSpPr>
            <p:cNvPr id="45" name="Google Shape;1933;p41">
              <a:extLst>
                <a:ext uri="{FF2B5EF4-FFF2-40B4-BE49-F238E27FC236}">
                  <a16:creationId xmlns:a16="http://schemas.microsoft.com/office/drawing/2014/main" id="{367C2AC0-FD37-4222-9E18-C202151B6839}"/>
                </a:ext>
              </a:extLst>
            </p:cNvPr>
            <p:cNvSpPr/>
            <p:nvPr/>
          </p:nvSpPr>
          <p:spPr>
            <a:xfrm>
              <a:off x="1849972" y="4007692"/>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109710" tIns="109710" rIns="109710" bIns="109710" anchor="ctr" anchorCtr="0">
              <a:noAutofit/>
            </a:bodyPr>
            <a:lstStyle/>
            <a:p>
              <a:endParaRPr sz="2592"/>
            </a:p>
          </p:txBody>
        </p:sp>
      </p:grpSp>
      <p:cxnSp>
        <p:nvCxnSpPr>
          <p:cNvPr id="43" name="Google Shape;1934;p41">
            <a:extLst>
              <a:ext uri="{FF2B5EF4-FFF2-40B4-BE49-F238E27FC236}">
                <a16:creationId xmlns:a16="http://schemas.microsoft.com/office/drawing/2014/main" id="{27722B9F-2928-4EEB-B790-B71FC46B6F2F}"/>
              </a:ext>
            </a:extLst>
          </p:cNvPr>
          <p:cNvCxnSpPr>
            <a:cxnSpLocks/>
            <a:stCxn id="41" idx="3"/>
          </p:cNvCxnSpPr>
          <p:nvPr/>
        </p:nvCxnSpPr>
        <p:spPr>
          <a:xfrm flipH="1">
            <a:off x="4419577" y="4838287"/>
            <a:ext cx="3454554" cy="8753"/>
          </a:xfrm>
          <a:prstGeom prst="straightConnector1">
            <a:avLst/>
          </a:prstGeom>
          <a:noFill/>
          <a:ln w="9525" cap="flat" cmpd="sng">
            <a:solidFill>
              <a:schemeClr val="accent6"/>
            </a:solidFill>
            <a:prstDash val="solid"/>
            <a:round/>
            <a:headEnd type="none" w="med" len="med"/>
            <a:tailEnd type="none" w="med" len="med"/>
          </a:ln>
        </p:spPr>
      </p:cxnSp>
      <p:sp>
        <p:nvSpPr>
          <p:cNvPr id="48" name="Google Shape;1929;p41">
            <a:extLst>
              <a:ext uri="{FF2B5EF4-FFF2-40B4-BE49-F238E27FC236}">
                <a16:creationId xmlns:a16="http://schemas.microsoft.com/office/drawing/2014/main" id="{668AB97C-8643-4064-9073-EE287A244D2E}"/>
              </a:ext>
            </a:extLst>
          </p:cNvPr>
          <p:cNvSpPr txBox="1"/>
          <p:nvPr/>
        </p:nvSpPr>
        <p:spPr>
          <a:xfrm flipH="1">
            <a:off x="7940383" y="6193364"/>
            <a:ext cx="4896395" cy="568800"/>
          </a:xfrm>
          <a:prstGeom prst="rect">
            <a:avLst/>
          </a:prstGeom>
          <a:noFill/>
          <a:ln>
            <a:noFill/>
          </a:ln>
        </p:spPr>
        <p:txBody>
          <a:bodyPr spcFirstLastPara="1" wrap="square" lIns="109710" tIns="109710" rIns="109710" bIns="109710" anchor="t" anchorCtr="0">
            <a:noAutofit/>
          </a:bodyPr>
          <a:lstStyle/>
          <a:p>
            <a:r>
              <a:rPr lang="en-US" sz="1440" dirty="0"/>
              <a:t>Incorporate user-reported incidents for real-time traffic optimization.</a:t>
            </a:r>
            <a:endParaRPr lang="en-US" sz="1440" dirty="0">
              <a:latin typeface="Georgia Pro Light" panose="02040302050405020303" pitchFamily="18" charset="0"/>
            </a:endParaRPr>
          </a:p>
        </p:txBody>
      </p:sp>
      <p:grpSp>
        <p:nvGrpSpPr>
          <p:cNvPr id="50" name="Google Shape;1931;p41">
            <a:extLst>
              <a:ext uri="{FF2B5EF4-FFF2-40B4-BE49-F238E27FC236}">
                <a16:creationId xmlns:a16="http://schemas.microsoft.com/office/drawing/2014/main" id="{53A886C0-A011-4D89-A604-DE5A8AE1BB68}"/>
              </a:ext>
            </a:extLst>
          </p:cNvPr>
          <p:cNvGrpSpPr/>
          <p:nvPr/>
        </p:nvGrpSpPr>
        <p:grpSpPr>
          <a:xfrm rot="16200000" flipH="1">
            <a:off x="4074358" y="5709944"/>
            <a:ext cx="366720" cy="600120"/>
            <a:chOff x="1721554" y="3953993"/>
            <a:chExt cx="229200" cy="375075"/>
          </a:xfrm>
        </p:grpSpPr>
        <p:sp>
          <p:nvSpPr>
            <p:cNvPr id="64" name="Google Shape;1932;p41">
              <a:extLst>
                <a:ext uri="{FF2B5EF4-FFF2-40B4-BE49-F238E27FC236}">
                  <a16:creationId xmlns:a16="http://schemas.microsoft.com/office/drawing/2014/main" id="{0D0F8AC7-31E8-9DA5-A19A-93E45E0877DF}"/>
                </a:ext>
              </a:extLst>
            </p:cNvPr>
            <p:cNvSpPr/>
            <p:nvPr/>
          </p:nvSpPr>
          <p:spPr>
            <a:xfrm>
              <a:off x="1721554" y="3953993"/>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3"/>
            </a:solidFill>
            <a:ln>
              <a:noFill/>
            </a:ln>
          </p:spPr>
          <p:txBody>
            <a:bodyPr spcFirstLastPara="1" wrap="square" lIns="109710" tIns="109710" rIns="109710" bIns="109710" anchor="ctr" anchorCtr="0">
              <a:noAutofit/>
            </a:bodyPr>
            <a:lstStyle/>
            <a:p>
              <a:endParaRPr sz="2592"/>
            </a:p>
          </p:txBody>
        </p:sp>
        <p:sp>
          <p:nvSpPr>
            <p:cNvPr id="65" name="Google Shape;1933;p41">
              <a:extLst>
                <a:ext uri="{FF2B5EF4-FFF2-40B4-BE49-F238E27FC236}">
                  <a16:creationId xmlns:a16="http://schemas.microsoft.com/office/drawing/2014/main" id="{4F02408A-3551-B80C-7A5F-FE510871847D}"/>
                </a:ext>
              </a:extLst>
            </p:cNvPr>
            <p:cNvSpPr/>
            <p:nvPr/>
          </p:nvSpPr>
          <p:spPr>
            <a:xfrm>
              <a:off x="1786426" y="4020391"/>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109710" tIns="109710" rIns="109710" bIns="109710" anchor="ctr" anchorCtr="0">
              <a:noAutofit/>
            </a:bodyPr>
            <a:lstStyle/>
            <a:p>
              <a:endParaRPr sz="2592"/>
            </a:p>
          </p:txBody>
        </p:sp>
      </p:grpSp>
      <p:cxnSp>
        <p:nvCxnSpPr>
          <p:cNvPr id="51" name="Google Shape;1934;p41">
            <a:extLst>
              <a:ext uri="{FF2B5EF4-FFF2-40B4-BE49-F238E27FC236}">
                <a16:creationId xmlns:a16="http://schemas.microsoft.com/office/drawing/2014/main" id="{C002EE43-BE53-4D36-AE44-297AE963DA07}"/>
              </a:ext>
            </a:extLst>
          </p:cNvPr>
          <p:cNvCxnSpPr>
            <a:cxnSpLocks/>
            <a:stCxn id="58" idx="3"/>
          </p:cNvCxnSpPr>
          <p:nvPr/>
        </p:nvCxnSpPr>
        <p:spPr>
          <a:xfrm flipH="1">
            <a:off x="4485825" y="5959591"/>
            <a:ext cx="3388306" cy="50430"/>
          </a:xfrm>
          <a:prstGeom prst="straightConnector1">
            <a:avLst/>
          </a:prstGeom>
          <a:noFill/>
          <a:ln w="9525" cap="flat" cmpd="sng">
            <a:solidFill>
              <a:schemeClr val="accent3"/>
            </a:solidFill>
            <a:prstDash val="solid"/>
            <a:round/>
            <a:headEnd type="none" w="med" len="med"/>
            <a:tailEnd type="none" w="med" len="med"/>
          </a:ln>
        </p:spPr>
      </p:cxnSp>
      <p:sp>
        <p:nvSpPr>
          <p:cNvPr id="58" name="Google Shape;1930;p41">
            <a:extLst>
              <a:ext uri="{FF2B5EF4-FFF2-40B4-BE49-F238E27FC236}">
                <a16:creationId xmlns:a16="http://schemas.microsoft.com/office/drawing/2014/main" id="{50AF09A6-1438-C955-5CDB-B8D2BAFEDD7E}"/>
              </a:ext>
            </a:extLst>
          </p:cNvPr>
          <p:cNvSpPr/>
          <p:nvPr/>
        </p:nvSpPr>
        <p:spPr>
          <a:xfrm flipH="1">
            <a:off x="7874131" y="5675190"/>
            <a:ext cx="4874837" cy="568800"/>
          </a:xfrm>
          <a:prstGeom prst="roundRect">
            <a:avLst>
              <a:gd name="adj" fmla="val 50000"/>
            </a:avLst>
          </a:prstGeom>
          <a:solidFill>
            <a:schemeClr val="accent3"/>
          </a:solidFill>
          <a:ln>
            <a:noFill/>
          </a:ln>
        </p:spPr>
        <p:txBody>
          <a:bodyPr spcFirstLastPara="1" wrap="square" lIns="109710" tIns="109710" rIns="109710" bIns="109710" anchor="ctr" anchorCtr="0">
            <a:noAutofit/>
          </a:bodyPr>
          <a:lstStyle/>
          <a:p>
            <a:pPr lvl="0"/>
            <a:r>
              <a:rPr lang="en-US" sz="1920" b="1" dirty="0">
                <a:solidFill>
                  <a:schemeClr val="bg1"/>
                </a:solidFill>
                <a:latin typeface="Georgia" panose="02040502050405020303" pitchFamily="18" charset="0"/>
              </a:rPr>
              <a:t>Crowdsourced Data Use:</a:t>
            </a:r>
          </a:p>
        </p:txBody>
      </p:sp>
      <p:sp>
        <p:nvSpPr>
          <p:cNvPr id="60" name="TextBox 59">
            <a:extLst>
              <a:ext uri="{FF2B5EF4-FFF2-40B4-BE49-F238E27FC236}">
                <a16:creationId xmlns:a16="http://schemas.microsoft.com/office/drawing/2014/main" id="{A0EE9154-9857-49CB-A6D2-6DD6C7BAD6D7}"/>
              </a:ext>
            </a:extLst>
          </p:cNvPr>
          <p:cNvSpPr txBox="1"/>
          <p:nvPr/>
        </p:nvSpPr>
        <p:spPr>
          <a:xfrm rot="5400000">
            <a:off x="981204" y="1598300"/>
            <a:ext cx="1514261" cy="4608258"/>
          </a:xfrm>
          <a:prstGeom prst="rect">
            <a:avLst/>
          </a:prstGeom>
          <a:noFill/>
        </p:spPr>
        <p:txBody>
          <a:bodyPr vert="vert270" wrap="square" rtlCol="0">
            <a:spAutoFit/>
          </a:bodyPr>
          <a:lstStyle/>
          <a:p>
            <a:pPr algn="ctr"/>
            <a:r>
              <a:rPr lang="en-IN" sz="4320" dirty="0">
                <a:latin typeface="Georgia" panose="02040502050405020303" pitchFamily="18" charset="0"/>
                <a:ea typeface="Cambria" panose="02040503050406030204" pitchFamily="18" charset="0"/>
                <a:cs typeface="+mj-cs"/>
              </a:rPr>
              <a:t>FUTURE</a:t>
            </a:r>
          </a:p>
          <a:p>
            <a:pPr algn="ctr"/>
            <a:r>
              <a:rPr lang="en-IN" sz="4320" dirty="0">
                <a:latin typeface="Georgia" panose="02040502050405020303" pitchFamily="18" charset="0"/>
                <a:ea typeface="Cambria" panose="02040503050406030204" pitchFamily="18" charset="0"/>
                <a:cs typeface="+mj-cs"/>
              </a:rPr>
              <a:t>SCOPE </a:t>
            </a:r>
          </a:p>
        </p:txBody>
      </p:sp>
      <p:sp>
        <p:nvSpPr>
          <p:cNvPr id="66" name="Google Shape;1909;p41">
            <a:extLst>
              <a:ext uri="{FF2B5EF4-FFF2-40B4-BE49-F238E27FC236}">
                <a16:creationId xmlns:a16="http://schemas.microsoft.com/office/drawing/2014/main" id="{DEE4957B-72BB-30B5-AA06-C728EE02D8F2}"/>
              </a:ext>
            </a:extLst>
          </p:cNvPr>
          <p:cNvSpPr/>
          <p:nvPr/>
        </p:nvSpPr>
        <p:spPr>
          <a:xfrm flipH="1">
            <a:off x="7852575" y="6955435"/>
            <a:ext cx="4896392" cy="493979"/>
          </a:xfrm>
          <a:prstGeom prst="roundRect">
            <a:avLst>
              <a:gd name="adj" fmla="val 50000"/>
            </a:avLst>
          </a:prstGeom>
          <a:solidFill>
            <a:schemeClr val="accent2"/>
          </a:solidFill>
          <a:ln>
            <a:noFill/>
          </a:ln>
        </p:spPr>
        <p:txBody>
          <a:bodyPr spcFirstLastPara="1" wrap="square" lIns="109710" tIns="109710" rIns="109710" bIns="109710" anchor="ctr" anchorCtr="0">
            <a:noAutofit/>
          </a:bodyPr>
          <a:lstStyle/>
          <a:p>
            <a:pPr lvl="0"/>
            <a:r>
              <a:rPr lang="en-US" sz="1920" b="1" dirty="0">
                <a:solidFill>
                  <a:schemeClr val="bg2"/>
                </a:solidFill>
              </a:rPr>
              <a:t>Sustainability Impact</a:t>
            </a:r>
            <a:r>
              <a:rPr lang="en-US" sz="1920" dirty="0">
                <a:solidFill>
                  <a:schemeClr val="bg2"/>
                </a:solidFill>
              </a:rPr>
              <a:t>:</a:t>
            </a:r>
            <a:endParaRPr lang="en-US" sz="1920" b="1" dirty="0">
              <a:solidFill>
                <a:schemeClr val="bg2"/>
              </a:solidFill>
              <a:latin typeface="Georgia" panose="02040502050405020303" pitchFamily="18" charset="0"/>
            </a:endParaRPr>
          </a:p>
        </p:txBody>
      </p:sp>
      <p:grpSp>
        <p:nvGrpSpPr>
          <p:cNvPr id="52" name="Group 51">
            <a:extLst>
              <a:ext uri="{FF2B5EF4-FFF2-40B4-BE49-F238E27FC236}">
                <a16:creationId xmlns:a16="http://schemas.microsoft.com/office/drawing/2014/main" id="{61F53947-8458-7C48-8582-938A2D7F2915}"/>
              </a:ext>
            </a:extLst>
          </p:cNvPr>
          <p:cNvGrpSpPr/>
          <p:nvPr/>
        </p:nvGrpSpPr>
        <p:grpSpPr>
          <a:xfrm>
            <a:off x="3613332" y="6997351"/>
            <a:ext cx="600120" cy="366720"/>
            <a:chOff x="3011110" y="5831126"/>
            <a:chExt cx="500100" cy="305600"/>
          </a:xfrm>
        </p:grpSpPr>
        <p:sp>
          <p:nvSpPr>
            <p:cNvPr id="67" name="Google Shape;1911;p41">
              <a:extLst>
                <a:ext uri="{FF2B5EF4-FFF2-40B4-BE49-F238E27FC236}">
                  <a16:creationId xmlns:a16="http://schemas.microsoft.com/office/drawing/2014/main" id="{0C5ADDB7-C827-0AD5-096F-CAE419D259F4}"/>
                </a:ext>
              </a:extLst>
            </p:cNvPr>
            <p:cNvSpPr/>
            <p:nvPr/>
          </p:nvSpPr>
          <p:spPr>
            <a:xfrm rot="16200000" flipH="1">
              <a:off x="3108360" y="5733876"/>
              <a:ext cx="305600" cy="500100"/>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2"/>
            </a:solidFill>
            <a:ln>
              <a:noFill/>
            </a:ln>
          </p:spPr>
          <p:txBody>
            <a:bodyPr spcFirstLastPara="1" wrap="square" lIns="109710" tIns="109710" rIns="109710" bIns="109710" anchor="ctr" anchorCtr="0">
              <a:noAutofit/>
            </a:bodyPr>
            <a:lstStyle/>
            <a:p>
              <a:endParaRPr sz="2592"/>
            </a:p>
          </p:txBody>
        </p:sp>
        <p:sp>
          <p:nvSpPr>
            <p:cNvPr id="68" name="Google Shape;1912;p41">
              <a:extLst>
                <a:ext uri="{FF2B5EF4-FFF2-40B4-BE49-F238E27FC236}">
                  <a16:creationId xmlns:a16="http://schemas.microsoft.com/office/drawing/2014/main" id="{E2B36AF6-AF4A-9B14-DB82-897C765E0999}"/>
                </a:ext>
              </a:extLst>
            </p:cNvPr>
            <p:cNvSpPr/>
            <p:nvPr/>
          </p:nvSpPr>
          <p:spPr>
            <a:xfrm rot="16200000" flipH="1">
              <a:off x="3099627" y="5917640"/>
              <a:ext cx="132600" cy="132567"/>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109710" tIns="109710" rIns="109710" bIns="109710" anchor="ctr" anchorCtr="0">
              <a:noAutofit/>
            </a:bodyPr>
            <a:lstStyle/>
            <a:p>
              <a:endParaRPr sz="2592"/>
            </a:p>
          </p:txBody>
        </p:sp>
      </p:grpSp>
      <p:cxnSp>
        <p:nvCxnSpPr>
          <p:cNvPr id="69" name="Google Shape;1913;p41">
            <a:extLst>
              <a:ext uri="{FF2B5EF4-FFF2-40B4-BE49-F238E27FC236}">
                <a16:creationId xmlns:a16="http://schemas.microsoft.com/office/drawing/2014/main" id="{FA8A5A0A-3C04-91E1-F694-5D93458BAF2B}"/>
              </a:ext>
            </a:extLst>
          </p:cNvPr>
          <p:cNvCxnSpPr>
            <a:cxnSpLocks/>
          </p:cNvCxnSpPr>
          <p:nvPr/>
        </p:nvCxnSpPr>
        <p:spPr>
          <a:xfrm flipH="1" flipV="1">
            <a:off x="4057370" y="7172966"/>
            <a:ext cx="3795204" cy="29458"/>
          </a:xfrm>
          <a:prstGeom prst="straightConnector1">
            <a:avLst/>
          </a:prstGeom>
          <a:noFill/>
          <a:ln w="9525" cap="flat" cmpd="sng">
            <a:solidFill>
              <a:schemeClr val="accent2"/>
            </a:solidFill>
            <a:prstDash val="solid"/>
            <a:round/>
            <a:headEnd type="none" w="med" len="med"/>
            <a:tailEnd type="none" w="med" len="med"/>
          </a:ln>
        </p:spPr>
      </p:cxnSp>
      <p:sp>
        <p:nvSpPr>
          <p:cNvPr id="73" name="Google Shape;1929;p41">
            <a:extLst>
              <a:ext uri="{FF2B5EF4-FFF2-40B4-BE49-F238E27FC236}">
                <a16:creationId xmlns:a16="http://schemas.microsoft.com/office/drawing/2014/main" id="{B8DD6BEC-E0F5-8A55-75B5-838EC322C0E2}"/>
              </a:ext>
            </a:extLst>
          </p:cNvPr>
          <p:cNvSpPr txBox="1"/>
          <p:nvPr/>
        </p:nvSpPr>
        <p:spPr>
          <a:xfrm flipH="1">
            <a:off x="7940384" y="7364071"/>
            <a:ext cx="4896395" cy="568800"/>
          </a:xfrm>
          <a:prstGeom prst="rect">
            <a:avLst/>
          </a:prstGeom>
          <a:noFill/>
          <a:ln>
            <a:noFill/>
          </a:ln>
        </p:spPr>
        <p:txBody>
          <a:bodyPr spcFirstLastPara="1" wrap="square" lIns="109710" tIns="109710" rIns="109710" bIns="109710" anchor="t" anchorCtr="0">
            <a:noAutofit/>
          </a:bodyPr>
          <a:lstStyle/>
          <a:p>
            <a:r>
              <a:rPr lang="en-US" sz="1440" dirty="0"/>
              <a:t>Optimize routes to reduce emissions and promote eco-friendly traffic solutions.</a:t>
            </a:r>
            <a:endParaRPr lang="en-US" sz="1440" dirty="0">
              <a:latin typeface="Georgia Pro Light" panose="02040302050405020303" pitchFamily="18" charset="0"/>
            </a:endParaRPr>
          </a:p>
        </p:txBody>
      </p:sp>
      <p:pic>
        <p:nvPicPr>
          <p:cNvPr id="62" name="Graphic 61" descr="Car with solid fill">
            <a:extLst>
              <a:ext uri="{FF2B5EF4-FFF2-40B4-BE49-F238E27FC236}">
                <a16:creationId xmlns:a16="http://schemas.microsoft.com/office/drawing/2014/main" id="{A20A3587-7924-9B79-4267-862DA9106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06089" y="7774123"/>
            <a:ext cx="664798" cy="664798"/>
          </a:xfrm>
          <a:prstGeom prst="rect">
            <a:avLst/>
          </a:prstGeom>
        </p:spPr>
      </p:pic>
    </p:spTree>
    <p:extLst>
      <p:ext uri="{BB962C8B-B14F-4D97-AF65-F5344CB8AC3E}">
        <p14:creationId xmlns:p14="http://schemas.microsoft.com/office/powerpoint/2010/main" val="128962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F5115D-443C-0A79-F569-E4E241599942}"/>
              </a:ext>
            </a:extLst>
          </p:cNvPr>
          <p:cNvSpPr txBox="1"/>
          <p:nvPr/>
        </p:nvSpPr>
        <p:spPr>
          <a:xfrm>
            <a:off x="5506225" y="-84878"/>
            <a:ext cx="3321360" cy="904863"/>
          </a:xfrm>
          <a:prstGeom prst="rect">
            <a:avLst/>
          </a:prstGeom>
          <a:noFill/>
          <a:ln w="12700">
            <a:solidFill>
              <a:schemeClr val="tx1"/>
            </a:solidFill>
          </a:ln>
        </p:spPr>
        <p:txBody>
          <a:bodyPr wrap="square" rtlCol="0">
            <a:spAutoFit/>
          </a:bodyPr>
          <a:lstStyle/>
          <a:p>
            <a:pPr algn="ctr"/>
            <a:r>
              <a:rPr lang="en-IN" sz="5280" dirty="0"/>
              <a:t>Conclusion</a:t>
            </a:r>
            <a:endParaRPr lang="en-IN" sz="5280" b="1" dirty="0">
              <a:latin typeface="Times New Roman" panose="02020603050405020304" pitchFamily="18" charset="0"/>
              <a:cs typeface="Times New Roman" panose="02020603050405020304" pitchFamily="18" charset="0"/>
            </a:endParaRPr>
          </a:p>
        </p:txBody>
      </p:sp>
      <p:pic>
        <p:nvPicPr>
          <p:cNvPr id="19" name="Graphic 18" descr="Car with solid fill">
            <a:extLst>
              <a:ext uri="{FF2B5EF4-FFF2-40B4-BE49-F238E27FC236}">
                <a16:creationId xmlns:a16="http://schemas.microsoft.com/office/drawing/2014/main" id="{0B8D3FD0-A8A8-9C9F-BC36-C73C13CF3A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07281" y="7727471"/>
            <a:ext cx="664798" cy="664798"/>
          </a:xfrm>
          <a:prstGeom prst="rect">
            <a:avLst/>
          </a:prstGeom>
        </p:spPr>
      </p:pic>
      <p:pic>
        <p:nvPicPr>
          <p:cNvPr id="9" name="Picture 8">
            <a:extLst>
              <a:ext uri="{FF2B5EF4-FFF2-40B4-BE49-F238E27FC236}">
                <a16:creationId xmlns:a16="http://schemas.microsoft.com/office/drawing/2014/main" id="{5B23D31B-108D-8C1F-EFDB-12264A0053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232" y="1138490"/>
            <a:ext cx="6815328" cy="4177223"/>
          </a:xfrm>
          <a:prstGeom prst="rect">
            <a:avLst/>
          </a:prstGeom>
          <a:ln w="12700">
            <a:solidFill>
              <a:schemeClr val="tx1"/>
            </a:solidFill>
          </a:ln>
        </p:spPr>
      </p:pic>
      <p:grpSp>
        <p:nvGrpSpPr>
          <p:cNvPr id="14" name="Group 13">
            <a:extLst>
              <a:ext uri="{FF2B5EF4-FFF2-40B4-BE49-F238E27FC236}">
                <a16:creationId xmlns:a16="http://schemas.microsoft.com/office/drawing/2014/main" id="{4A3321E8-ED12-5540-5071-C2B7440B29CD}"/>
              </a:ext>
            </a:extLst>
          </p:cNvPr>
          <p:cNvGrpSpPr/>
          <p:nvPr/>
        </p:nvGrpSpPr>
        <p:grpSpPr>
          <a:xfrm>
            <a:off x="357938" y="1138490"/>
            <a:ext cx="6871919" cy="4177222"/>
            <a:chOff x="5868157" y="3356593"/>
            <a:chExt cx="5769846" cy="3204390"/>
          </a:xfrm>
          <a:solidFill>
            <a:schemeClr val="bg2"/>
          </a:solidFill>
        </p:grpSpPr>
        <p:sp>
          <p:nvSpPr>
            <p:cNvPr id="53" name="TextBox 52">
              <a:extLst>
                <a:ext uri="{FF2B5EF4-FFF2-40B4-BE49-F238E27FC236}">
                  <a16:creationId xmlns:a16="http://schemas.microsoft.com/office/drawing/2014/main" id="{CD61BB9C-56A1-145D-1392-0711090A7DFB}"/>
                </a:ext>
              </a:extLst>
            </p:cNvPr>
            <p:cNvSpPr txBox="1"/>
            <p:nvPr/>
          </p:nvSpPr>
          <p:spPr>
            <a:xfrm>
              <a:off x="5868157" y="3356593"/>
              <a:ext cx="5769845" cy="467475"/>
            </a:xfrm>
            <a:prstGeom prst="rect">
              <a:avLst/>
            </a:prstGeom>
            <a:grpFill/>
            <a:ln w="12700">
              <a:solidFill>
                <a:schemeClr val="tx1"/>
              </a:solidFill>
            </a:ln>
          </p:spPr>
          <p:txBody>
            <a:bodyPr wrap="square" rtlCol="0">
              <a:spAutoFit/>
            </a:bodyPr>
            <a:lstStyle/>
            <a:p>
              <a:pPr algn="ctr"/>
              <a:r>
                <a:rPr lang="en-IN" sz="3360" dirty="0">
                  <a:ln>
                    <a:solidFill>
                      <a:sysClr val="windowText" lastClr="000000"/>
                    </a:solidFill>
                  </a:ln>
                </a:rPr>
                <a:t>Scalability</a:t>
              </a:r>
            </a:p>
          </p:txBody>
        </p:sp>
        <p:graphicFrame>
          <p:nvGraphicFramePr>
            <p:cNvPr id="1029" name="Diagram 1028">
              <a:extLst>
                <a:ext uri="{FF2B5EF4-FFF2-40B4-BE49-F238E27FC236}">
                  <a16:creationId xmlns:a16="http://schemas.microsoft.com/office/drawing/2014/main" id="{4D3E08B8-EAF6-0B75-BCA1-7C12584453C4}"/>
                </a:ext>
              </a:extLst>
            </p:cNvPr>
            <p:cNvGraphicFramePr/>
            <p:nvPr/>
          </p:nvGraphicFramePr>
          <p:xfrm>
            <a:off x="5868157" y="3931190"/>
            <a:ext cx="5769846" cy="26297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sp>
        <p:nvSpPr>
          <p:cNvPr id="17" name="TextBox 16">
            <a:extLst>
              <a:ext uri="{FF2B5EF4-FFF2-40B4-BE49-F238E27FC236}">
                <a16:creationId xmlns:a16="http://schemas.microsoft.com/office/drawing/2014/main" id="{5CEED4B9-A6EE-896E-4983-CA7AAD20E71F}"/>
              </a:ext>
            </a:extLst>
          </p:cNvPr>
          <p:cNvSpPr txBox="1"/>
          <p:nvPr/>
        </p:nvSpPr>
        <p:spPr>
          <a:xfrm>
            <a:off x="310322" y="5598797"/>
            <a:ext cx="14004239" cy="2251065"/>
          </a:xfrm>
          <a:prstGeom prst="rect">
            <a:avLst/>
          </a:prstGeom>
          <a:noFill/>
          <a:ln w="12700">
            <a:solidFill>
              <a:schemeClr val="tx1"/>
            </a:solidFill>
          </a:ln>
        </p:spPr>
        <p:txBody>
          <a:bodyPr wrap="square" rtlCol="0">
            <a:spAutoFit/>
          </a:bodyPr>
          <a:lstStyle/>
          <a:p>
            <a:pPr algn="just">
              <a:lnSpc>
                <a:spcPct val="150000"/>
              </a:lnSpc>
            </a:pPr>
            <a:r>
              <a:rPr lang="en-US" sz="2400" dirty="0"/>
              <a:t>The </a:t>
            </a:r>
            <a:r>
              <a:rPr lang="en-US" sz="2400" b="1" dirty="0"/>
              <a:t>Smart Traffic Management System (STMS) </a:t>
            </a:r>
            <a:r>
              <a:rPr lang="en-US" sz="2400" dirty="0"/>
              <a:t>leverages </a:t>
            </a:r>
            <a:r>
              <a:rPr lang="en-US" sz="2400" b="1" dirty="0"/>
              <a:t>AI-driven</a:t>
            </a:r>
            <a:r>
              <a:rPr lang="en-US" sz="2400" dirty="0"/>
              <a:t> traffic signal optimization and </a:t>
            </a:r>
            <a:r>
              <a:rPr lang="en-US" sz="2400" b="1" dirty="0"/>
              <a:t>real-time data integration</a:t>
            </a:r>
            <a:r>
              <a:rPr lang="en-US" sz="2400" dirty="0"/>
              <a:t> to enhance urban mobility. By utilizing </a:t>
            </a:r>
            <a:r>
              <a:rPr lang="en-US" sz="2400" b="1" dirty="0"/>
              <a:t>IoT</a:t>
            </a:r>
            <a:r>
              <a:rPr lang="en-US" sz="2400" dirty="0"/>
              <a:t> for traffic monitoring and incorporating weather analytics, it </a:t>
            </a:r>
            <a:r>
              <a:rPr lang="en-US" sz="2400" b="1" dirty="0"/>
              <a:t>reduces congestion </a:t>
            </a:r>
            <a:r>
              <a:rPr lang="en-US" sz="2400" dirty="0"/>
              <a:t>and improves </a:t>
            </a:r>
            <a:r>
              <a:rPr lang="en-US" sz="2400" b="1" dirty="0"/>
              <a:t>emergency response </a:t>
            </a:r>
            <a:r>
              <a:rPr lang="en-US" sz="2400" dirty="0"/>
              <a:t>times. This system facilitates efficient traffic flow, significantly elevating commuter safety and quality of life.</a:t>
            </a:r>
            <a:endParaRPr lang="en-IN" sz="2400" dirty="0"/>
          </a:p>
        </p:txBody>
      </p:sp>
    </p:spTree>
    <p:extLst>
      <p:ext uri="{BB962C8B-B14F-4D97-AF65-F5344CB8AC3E}">
        <p14:creationId xmlns:p14="http://schemas.microsoft.com/office/powerpoint/2010/main" val="388328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Shape 128">
            <a:extLst>
              <a:ext uri="{FF2B5EF4-FFF2-40B4-BE49-F238E27FC236}">
                <a16:creationId xmlns:a16="http://schemas.microsoft.com/office/drawing/2014/main" id="{8D83DE4F-8E78-4DFC-84B6-6A0BD89107AA}"/>
              </a:ext>
            </a:extLst>
          </p:cNvPr>
          <p:cNvSpPr/>
          <p:nvPr/>
        </p:nvSpPr>
        <p:spPr>
          <a:xfrm>
            <a:off x="9839" y="1726253"/>
            <a:ext cx="14630165" cy="4873541"/>
          </a:xfrm>
          <a:custGeom>
            <a:avLst/>
            <a:gdLst>
              <a:gd name="connsiteX0" fmla="*/ 11363510 w 12191804"/>
              <a:gd name="connsiteY0" fmla="*/ 0 h 4061284"/>
              <a:gd name="connsiteX1" fmla="*/ 11806489 w 12191804"/>
              <a:gd name="connsiteY1" fmla="*/ 1066 h 4061284"/>
              <a:gd name="connsiteX2" fmla="*/ 11806489 w 12191804"/>
              <a:gd name="connsiteY2" fmla="*/ 305 h 4061284"/>
              <a:gd name="connsiteX3" fmla="*/ 12191804 w 12191804"/>
              <a:gd name="connsiteY3" fmla="*/ 1232 h 4061284"/>
              <a:gd name="connsiteX4" fmla="*/ 12191804 w 12191804"/>
              <a:gd name="connsiteY4" fmla="*/ 418034 h 4061284"/>
              <a:gd name="connsiteX5" fmla="*/ 11806489 w 12191804"/>
              <a:gd name="connsiteY5" fmla="*/ 418034 h 4061284"/>
              <a:gd name="connsiteX6" fmla="*/ 11806489 w 12191804"/>
              <a:gd name="connsiteY6" fmla="*/ 418033 h 4061284"/>
              <a:gd name="connsiteX7" fmla="*/ 11340639 w 12191804"/>
              <a:gd name="connsiteY7" fmla="*/ 418033 h 4061284"/>
              <a:gd name="connsiteX8" fmla="*/ 11323377 w 12191804"/>
              <a:gd name="connsiteY8" fmla="*/ 421518 h 4061284"/>
              <a:gd name="connsiteX9" fmla="*/ 11288993 w 12191804"/>
              <a:gd name="connsiteY9" fmla="*/ 473391 h 4061284"/>
              <a:gd name="connsiteX10" fmla="*/ 11289197 w 12191804"/>
              <a:gd name="connsiteY10" fmla="*/ 1840331 h 4061284"/>
              <a:gd name="connsiteX11" fmla="*/ 10799012 w 12191804"/>
              <a:gd name="connsiteY11" fmla="*/ 2330516 h 4061284"/>
              <a:gd name="connsiteX12" fmla="*/ 10178803 w 12191804"/>
              <a:gd name="connsiteY12" fmla="*/ 2330516 h 4061284"/>
              <a:gd name="connsiteX13" fmla="*/ 10178803 w 12191804"/>
              <a:gd name="connsiteY13" fmla="*/ 2328407 h 4061284"/>
              <a:gd name="connsiteX14" fmla="*/ 10167924 w 12191804"/>
              <a:gd name="connsiteY14" fmla="*/ 2328407 h 4061284"/>
              <a:gd name="connsiteX15" fmla="*/ 9687697 w 12191804"/>
              <a:gd name="connsiteY15" fmla="*/ 1937012 h 4061284"/>
              <a:gd name="connsiteX16" fmla="*/ 9677803 w 12191804"/>
              <a:gd name="connsiteY16" fmla="*/ 1838862 h 4061284"/>
              <a:gd name="connsiteX17" fmla="*/ 9677878 w 12191804"/>
              <a:gd name="connsiteY17" fmla="*/ 905005 h 4061284"/>
              <a:gd name="connsiteX18" fmla="*/ 9621646 w 12191804"/>
              <a:gd name="connsiteY18" fmla="*/ 848865 h 4061284"/>
              <a:gd name="connsiteX19" fmla="*/ 8811806 w 12191804"/>
              <a:gd name="connsiteY19" fmla="*/ 848865 h 4061284"/>
              <a:gd name="connsiteX20" fmla="*/ 8794544 w 12191804"/>
              <a:gd name="connsiteY20" fmla="*/ 852350 h 4061284"/>
              <a:gd name="connsiteX21" fmla="*/ 8760160 w 12191804"/>
              <a:gd name="connsiteY21" fmla="*/ 904223 h 4061284"/>
              <a:gd name="connsiteX22" fmla="*/ 8760365 w 12191804"/>
              <a:gd name="connsiteY22" fmla="*/ 2271162 h 4061284"/>
              <a:gd name="connsiteX23" fmla="*/ 8363300 w 12191804"/>
              <a:gd name="connsiteY23" fmla="*/ 2762726 h 4061284"/>
              <a:gd name="connsiteX24" fmla="*/ 7653029 w 12191804"/>
              <a:gd name="connsiteY24" fmla="*/ 2763062 h 4061284"/>
              <a:gd name="connsiteX25" fmla="*/ 7172802 w 12191804"/>
              <a:gd name="connsiteY25" fmla="*/ 2371666 h 4061284"/>
              <a:gd name="connsiteX26" fmla="*/ 7162908 w 12191804"/>
              <a:gd name="connsiteY26" fmla="*/ 2273517 h 4061284"/>
              <a:gd name="connsiteX27" fmla="*/ 7162983 w 12191804"/>
              <a:gd name="connsiteY27" fmla="*/ 1339660 h 4061284"/>
              <a:gd name="connsiteX28" fmla="*/ 7106751 w 12191804"/>
              <a:gd name="connsiteY28" fmla="*/ 1283520 h 4061284"/>
              <a:gd name="connsiteX29" fmla="*/ 6296911 w 12191804"/>
              <a:gd name="connsiteY29" fmla="*/ 1283520 h 4061284"/>
              <a:gd name="connsiteX30" fmla="*/ 6279649 w 12191804"/>
              <a:gd name="connsiteY30" fmla="*/ 1287004 h 4061284"/>
              <a:gd name="connsiteX31" fmla="*/ 6245265 w 12191804"/>
              <a:gd name="connsiteY31" fmla="*/ 1338877 h 4061284"/>
              <a:gd name="connsiteX32" fmla="*/ 6245470 w 12191804"/>
              <a:gd name="connsiteY32" fmla="*/ 2705816 h 4061284"/>
              <a:gd name="connsiteX33" fmla="*/ 5755284 w 12191804"/>
              <a:gd name="connsiteY33" fmla="*/ 3193167 h 4061284"/>
              <a:gd name="connsiteX34" fmla="*/ 5032849 w 12191804"/>
              <a:gd name="connsiteY34" fmla="*/ 3193690 h 4061284"/>
              <a:gd name="connsiteX35" fmla="*/ 4552623 w 12191804"/>
              <a:gd name="connsiteY35" fmla="*/ 2802294 h 4061284"/>
              <a:gd name="connsiteX36" fmla="*/ 4542730 w 12191804"/>
              <a:gd name="connsiteY36" fmla="*/ 2704145 h 4061284"/>
              <a:gd name="connsiteX37" fmla="*/ 4542804 w 12191804"/>
              <a:gd name="connsiteY37" fmla="*/ 1770288 h 4061284"/>
              <a:gd name="connsiteX38" fmla="*/ 4486572 w 12191804"/>
              <a:gd name="connsiteY38" fmla="*/ 1714148 h 4061284"/>
              <a:gd name="connsiteX39" fmla="*/ 3676732 w 12191804"/>
              <a:gd name="connsiteY39" fmla="*/ 1714148 h 4061284"/>
              <a:gd name="connsiteX40" fmla="*/ 3659469 w 12191804"/>
              <a:gd name="connsiteY40" fmla="*/ 1717632 h 4061284"/>
              <a:gd name="connsiteX41" fmla="*/ 3625086 w 12191804"/>
              <a:gd name="connsiteY41" fmla="*/ 1769505 h 4061284"/>
              <a:gd name="connsiteX42" fmla="*/ 3625290 w 12191804"/>
              <a:gd name="connsiteY42" fmla="*/ 3136444 h 4061284"/>
              <a:gd name="connsiteX43" fmla="*/ 3233895 w 12191804"/>
              <a:gd name="connsiteY43" fmla="*/ 3616671 h 4061284"/>
              <a:gd name="connsiteX44" fmla="*/ 3138165 w 12191804"/>
              <a:gd name="connsiteY44" fmla="*/ 3626321 h 4061284"/>
              <a:gd name="connsiteX45" fmla="*/ 3138165 w 12191804"/>
              <a:gd name="connsiteY45" fmla="*/ 3628344 h 4061284"/>
              <a:gd name="connsiteX46" fmla="*/ 2517954 w 12191804"/>
              <a:gd name="connsiteY46" fmla="*/ 3628344 h 4061284"/>
              <a:gd name="connsiteX47" fmla="*/ 2037727 w 12191804"/>
              <a:gd name="connsiteY47" fmla="*/ 3236949 h 4061284"/>
              <a:gd name="connsiteX48" fmla="*/ 2027834 w 12191804"/>
              <a:gd name="connsiteY48" fmla="*/ 3138799 h 4061284"/>
              <a:gd name="connsiteX49" fmla="*/ 2027769 w 12191804"/>
              <a:gd name="connsiteY49" fmla="*/ 3138159 h 4061284"/>
              <a:gd name="connsiteX50" fmla="*/ 2027908 w 12191804"/>
              <a:gd name="connsiteY50" fmla="*/ 2204942 h 4061284"/>
              <a:gd name="connsiteX51" fmla="*/ 1971677 w 12191804"/>
              <a:gd name="connsiteY51" fmla="*/ 2148802 h 4061284"/>
              <a:gd name="connsiteX52" fmla="*/ 1161836 w 12191804"/>
              <a:gd name="connsiteY52" fmla="*/ 2148802 h 4061284"/>
              <a:gd name="connsiteX53" fmla="*/ 1144574 w 12191804"/>
              <a:gd name="connsiteY53" fmla="*/ 2152287 h 4061284"/>
              <a:gd name="connsiteX54" fmla="*/ 1110190 w 12191804"/>
              <a:gd name="connsiteY54" fmla="*/ 2204160 h 4061284"/>
              <a:gd name="connsiteX55" fmla="*/ 1110395 w 12191804"/>
              <a:gd name="connsiteY55" fmla="*/ 3571099 h 4061284"/>
              <a:gd name="connsiteX56" fmla="*/ 620210 w 12191804"/>
              <a:gd name="connsiteY56" fmla="*/ 4061284 h 4061284"/>
              <a:gd name="connsiteX57" fmla="*/ 0 w 12191804"/>
              <a:gd name="connsiteY57" fmla="*/ 4061284 h 4061284"/>
              <a:gd name="connsiteX58" fmla="*/ 0 w 12191804"/>
              <a:gd name="connsiteY58" fmla="*/ 3644190 h 4061284"/>
              <a:gd name="connsiteX59" fmla="*/ 638429 w 12191804"/>
              <a:gd name="connsiteY59" fmla="*/ 3644190 h 4061284"/>
              <a:gd name="connsiteX60" fmla="*/ 694726 w 12191804"/>
              <a:gd name="connsiteY60" fmla="*/ 3587894 h 4061284"/>
              <a:gd name="connsiteX61" fmla="*/ 694726 w 12191804"/>
              <a:gd name="connsiteY61" fmla="*/ 3537997 h 4061284"/>
              <a:gd name="connsiteX62" fmla="*/ 694521 w 12191804"/>
              <a:gd name="connsiteY62" fmla="*/ 3537997 h 4061284"/>
              <a:gd name="connsiteX63" fmla="*/ 694521 w 12191804"/>
              <a:gd name="connsiteY63" fmla="*/ 2220955 h 4061284"/>
              <a:gd name="connsiteX64" fmla="*/ 1184708 w 12191804"/>
              <a:gd name="connsiteY64" fmla="*/ 1730769 h 4061284"/>
              <a:gd name="connsiteX65" fmla="*/ 1972430 w 12191804"/>
              <a:gd name="connsiteY65" fmla="*/ 1732665 h 4061284"/>
              <a:gd name="connsiteX66" fmla="*/ 2443643 w 12191804"/>
              <a:gd name="connsiteY66" fmla="*/ 2221894 h 4061284"/>
              <a:gd name="connsiteX67" fmla="*/ 2443643 w 12191804"/>
              <a:gd name="connsiteY67" fmla="*/ 3105057 h 4061284"/>
              <a:gd name="connsiteX68" fmla="*/ 2514896 w 12191804"/>
              <a:gd name="connsiteY68" fmla="*/ 3211250 h 4061284"/>
              <a:gd name="connsiteX69" fmla="*/ 3153325 w 12191804"/>
              <a:gd name="connsiteY69" fmla="*/ 3209536 h 4061284"/>
              <a:gd name="connsiteX70" fmla="*/ 3209621 w 12191804"/>
              <a:gd name="connsiteY70" fmla="*/ 3153239 h 4061284"/>
              <a:gd name="connsiteX71" fmla="*/ 3209621 w 12191804"/>
              <a:gd name="connsiteY71" fmla="*/ 3103343 h 4061284"/>
              <a:gd name="connsiteX72" fmla="*/ 3209417 w 12191804"/>
              <a:gd name="connsiteY72" fmla="*/ 3103343 h 4061284"/>
              <a:gd name="connsiteX73" fmla="*/ 3209417 w 12191804"/>
              <a:gd name="connsiteY73" fmla="*/ 1786300 h 4061284"/>
              <a:gd name="connsiteX74" fmla="*/ 3699603 w 12191804"/>
              <a:gd name="connsiteY74" fmla="*/ 1296115 h 4061284"/>
              <a:gd name="connsiteX75" fmla="*/ 4487325 w 12191804"/>
              <a:gd name="connsiteY75" fmla="*/ 1298010 h 4061284"/>
              <a:gd name="connsiteX76" fmla="*/ 4958537 w 12191804"/>
              <a:gd name="connsiteY76" fmla="*/ 1787239 h 4061284"/>
              <a:gd name="connsiteX77" fmla="*/ 4958537 w 12191804"/>
              <a:gd name="connsiteY77" fmla="*/ 2670403 h 4061284"/>
              <a:gd name="connsiteX78" fmla="*/ 5014630 w 12191804"/>
              <a:gd name="connsiteY78" fmla="*/ 2776596 h 4061284"/>
              <a:gd name="connsiteX79" fmla="*/ 5773504 w 12191804"/>
              <a:gd name="connsiteY79" fmla="*/ 2776073 h 4061284"/>
              <a:gd name="connsiteX80" fmla="*/ 5829800 w 12191804"/>
              <a:gd name="connsiteY80" fmla="*/ 2722611 h 4061284"/>
              <a:gd name="connsiteX81" fmla="*/ 5829800 w 12191804"/>
              <a:gd name="connsiteY81" fmla="*/ 2672715 h 4061284"/>
              <a:gd name="connsiteX82" fmla="*/ 5829596 w 12191804"/>
              <a:gd name="connsiteY82" fmla="*/ 2672715 h 4061284"/>
              <a:gd name="connsiteX83" fmla="*/ 5829596 w 12191804"/>
              <a:gd name="connsiteY83" fmla="*/ 1355672 h 4061284"/>
              <a:gd name="connsiteX84" fmla="*/ 6319781 w 12191804"/>
              <a:gd name="connsiteY84" fmla="*/ 865487 h 4061284"/>
              <a:gd name="connsiteX85" fmla="*/ 7107504 w 12191804"/>
              <a:gd name="connsiteY85" fmla="*/ 867382 h 4061284"/>
              <a:gd name="connsiteX86" fmla="*/ 7578717 w 12191804"/>
              <a:gd name="connsiteY86" fmla="*/ 1356611 h 4061284"/>
              <a:gd name="connsiteX87" fmla="*/ 7578717 w 12191804"/>
              <a:gd name="connsiteY87" fmla="*/ 2239775 h 4061284"/>
              <a:gd name="connsiteX88" fmla="*/ 7649970 w 12191804"/>
              <a:gd name="connsiteY88" fmla="*/ 2345968 h 4061284"/>
              <a:gd name="connsiteX89" fmla="*/ 8288399 w 12191804"/>
              <a:gd name="connsiteY89" fmla="*/ 2344253 h 4061284"/>
              <a:gd name="connsiteX90" fmla="*/ 8344696 w 12191804"/>
              <a:gd name="connsiteY90" fmla="*/ 2287956 h 4061284"/>
              <a:gd name="connsiteX91" fmla="*/ 8344696 w 12191804"/>
              <a:gd name="connsiteY91" fmla="*/ 2238060 h 4061284"/>
              <a:gd name="connsiteX92" fmla="*/ 8344491 w 12191804"/>
              <a:gd name="connsiteY92" fmla="*/ 2238060 h 4061284"/>
              <a:gd name="connsiteX93" fmla="*/ 8344491 w 12191804"/>
              <a:gd name="connsiteY93" fmla="*/ 921017 h 4061284"/>
              <a:gd name="connsiteX94" fmla="*/ 8834676 w 12191804"/>
              <a:gd name="connsiteY94" fmla="*/ 430832 h 4061284"/>
              <a:gd name="connsiteX95" fmla="*/ 9622399 w 12191804"/>
              <a:gd name="connsiteY95" fmla="*/ 432728 h 4061284"/>
              <a:gd name="connsiteX96" fmla="*/ 10093612 w 12191804"/>
              <a:gd name="connsiteY96" fmla="*/ 921957 h 4061284"/>
              <a:gd name="connsiteX97" fmla="*/ 10093612 w 12191804"/>
              <a:gd name="connsiteY97" fmla="*/ 1805120 h 4061284"/>
              <a:gd name="connsiteX98" fmla="*/ 10093612 w 12191804"/>
              <a:gd name="connsiteY98" fmla="*/ 1855510 h 4061284"/>
              <a:gd name="connsiteX99" fmla="*/ 10149704 w 12191804"/>
              <a:gd name="connsiteY99" fmla="*/ 1911313 h 4061284"/>
              <a:gd name="connsiteX100" fmla="*/ 10788133 w 12191804"/>
              <a:gd name="connsiteY100" fmla="*/ 1911313 h 4061284"/>
              <a:gd name="connsiteX101" fmla="*/ 10788133 w 12191804"/>
              <a:gd name="connsiteY101" fmla="*/ 1913422 h 4061284"/>
              <a:gd name="connsiteX102" fmla="*/ 10817232 w 12191804"/>
              <a:gd name="connsiteY102" fmla="*/ 1913422 h 4061284"/>
              <a:gd name="connsiteX103" fmla="*/ 10873528 w 12191804"/>
              <a:gd name="connsiteY103" fmla="*/ 1857125 h 4061284"/>
              <a:gd name="connsiteX104" fmla="*/ 10873528 w 12191804"/>
              <a:gd name="connsiteY104" fmla="*/ 1807229 h 4061284"/>
              <a:gd name="connsiteX105" fmla="*/ 10873324 w 12191804"/>
              <a:gd name="connsiteY105" fmla="*/ 1807229 h 4061284"/>
              <a:gd name="connsiteX106" fmla="*/ 10873324 w 12191804"/>
              <a:gd name="connsiteY106" fmla="*/ 490186 h 4061284"/>
              <a:gd name="connsiteX107" fmla="*/ 11363510 w 12191804"/>
              <a:gd name="connsiteY107" fmla="*/ 0 h 406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2191804" h="4061284">
                <a:moveTo>
                  <a:pt x="11363510" y="0"/>
                </a:moveTo>
                <a:lnTo>
                  <a:pt x="11806489" y="1066"/>
                </a:lnTo>
                <a:lnTo>
                  <a:pt x="11806489" y="305"/>
                </a:lnTo>
                <a:lnTo>
                  <a:pt x="12191804" y="1232"/>
                </a:lnTo>
                <a:lnTo>
                  <a:pt x="12191804" y="418034"/>
                </a:lnTo>
                <a:lnTo>
                  <a:pt x="11806489" y="418034"/>
                </a:lnTo>
                <a:lnTo>
                  <a:pt x="11806489" y="418033"/>
                </a:lnTo>
                <a:lnTo>
                  <a:pt x="11340639" y="418033"/>
                </a:lnTo>
                <a:lnTo>
                  <a:pt x="11323377" y="421518"/>
                </a:lnTo>
                <a:cubicBezTo>
                  <a:pt x="11303171" y="430065"/>
                  <a:pt x="11288993" y="450072"/>
                  <a:pt x="11288993" y="473391"/>
                </a:cubicBezTo>
                <a:lnTo>
                  <a:pt x="11289197" y="1840331"/>
                </a:lnTo>
                <a:cubicBezTo>
                  <a:pt x="11289197" y="2111053"/>
                  <a:pt x="11069734" y="2330516"/>
                  <a:pt x="10799012" y="2330516"/>
                </a:cubicBezTo>
                <a:lnTo>
                  <a:pt x="10178803" y="2330516"/>
                </a:lnTo>
                <a:lnTo>
                  <a:pt x="10178803" y="2328407"/>
                </a:lnTo>
                <a:lnTo>
                  <a:pt x="10167924" y="2328407"/>
                </a:lnTo>
                <a:cubicBezTo>
                  <a:pt x="9931042" y="2328407"/>
                  <a:pt x="9733405" y="2160380"/>
                  <a:pt x="9687697" y="1937012"/>
                </a:cubicBezTo>
                <a:cubicBezTo>
                  <a:pt x="9684399" y="1904295"/>
                  <a:pt x="9681100" y="1899924"/>
                  <a:pt x="9677803" y="1838862"/>
                </a:cubicBezTo>
                <a:cubicBezTo>
                  <a:pt x="9676167" y="1666861"/>
                  <a:pt x="9680603" y="1067256"/>
                  <a:pt x="9677878" y="905005"/>
                </a:cubicBezTo>
                <a:cubicBezTo>
                  <a:pt x="9669438" y="860530"/>
                  <a:pt x="9666154" y="854697"/>
                  <a:pt x="9621646" y="848865"/>
                </a:cubicBezTo>
                <a:lnTo>
                  <a:pt x="8811806" y="848865"/>
                </a:lnTo>
                <a:lnTo>
                  <a:pt x="8794544" y="852350"/>
                </a:lnTo>
                <a:cubicBezTo>
                  <a:pt x="8774338" y="860896"/>
                  <a:pt x="8760160" y="880904"/>
                  <a:pt x="8760160" y="904223"/>
                </a:cubicBezTo>
                <a:lnTo>
                  <a:pt x="8760365" y="2271162"/>
                </a:lnTo>
                <a:cubicBezTo>
                  <a:pt x="8760365" y="2508043"/>
                  <a:pt x="8586669" y="2717018"/>
                  <a:pt x="8363300" y="2762726"/>
                </a:cubicBezTo>
                <a:lnTo>
                  <a:pt x="7653029" y="2763062"/>
                </a:lnTo>
                <a:cubicBezTo>
                  <a:pt x="7416147" y="2763062"/>
                  <a:pt x="7218510" y="2595035"/>
                  <a:pt x="7172802" y="2371666"/>
                </a:cubicBezTo>
                <a:cubicBezTo>
                  <a:pt x="7166669" y="2347453"/>
                  <a:pt x="7160537" y="2309068"/>
                  <a:pt x="7162908" y="2273517"/>
                </a:cubicBezTo>
                <a:cubicBezTo>
                  <a:pt x="7161271" y="2101516"/>
                  <a:pt x="7165708" y="1501911"/>
                  <a:pt x="7162983" y="1339660"/>
                </a:cubicBezTo>
                <a:cubicBezTo>
                  <a:pt x="7162272" y="1318371"/>
                  <a:pt x="7156410" y="1286775"/>
                  <a:pt x="7106751" y="1283520"/>
                </a:cubicBezTo>
                <a:lnTo>
                  <a:pt x="6296911" y="1283520"/>
                </a:lnTo>
                <a:lnTo>
                  <a:pt x="6279649" y="1287004"/>
                </a:lnTo>
                <a:cubicBezTo>
                  <a:pt x="6259443" y="1295551"/>
                  <a:pt x="6245265" y="1315559"/>
                  <a:pt x="6245265" y="1338877"/>
                </a:cubicBezTo>
                <a:lnTo>
                  <a:pt x="6245470" y="2705816"/>
                </a:lnTo>
                <a:cubicBezTo>
                  <a:pt x="6245470" y="2976538"/>
                  <a:pt x="6026006" y="3193167"/>
                  <a:pt x="5755284" y="3193167"/>
                </a:cubicBezTo>
                <a:lnTo>
                  <a:pt x="5032849" y="3193690"/>
                </a:lnTo>
                <a:cubicBezTo>
                  <a:pt x="4795968" y="3193690"/>
                  <a:pt x="4598331" y="3025663"/>
                  <a:pt x="4552623" y="2802294"/>
                </a:cubicBezTo>
                <a:cubicBezTo>
                  <a:pt x="4543657" y="2763909"/>
                  <a:pt x="4546026" y="2753868"/>
                  <a:pt x="4542730" y="2704145"/>
                </a:cubicBezTo>
                <a:cubicBezTo>
                  <a:pt x="4541092" y="2532143"/>
                  <a:pt x="4545529" y="1932539"/>
                  <a:pt x="4542804" y="1770288"/>
                </a:cubicBezTo>
                <a:cubicBezTo>
                  <a:pt x="4539517" y="1746422"/>
                  <a:pt x="4536230" y="1719980"/>
                  <a:pt x="4486572" y="1714148"/>
                </a:cubicBezTo>
                <a:lnTo>
                  <a:pt x="3676732" y="1714148"/>
                </a:lnTo>
                <a:lnTo>
                  <a:pt x="3659469" y="1717632"/>
                </a:lnTo>
                <a:cubicBezTo>
                  <a:pt x="3639264" y="1726179"/>
                  <a:pt x="3625086" y="1746187"/>
                  <a:pt x="3625086" y="1769505"/>
                </a:cubicBezTo>
                <a:lnTo>
                  <a:pt x="3625290" y="3136444"/>
                </a:lnTo>
                <a:cubicBezTo>
                  <a:pt x="3625290" y="3373326"/>
                  <a:pt x="3457264" y="3570962"/>
                  <a:pt x="3233895" y="3616671"/>
                </a:cubicBezTo>
                <a:lnTo>
                  <a:pt x="3138165" y="3626321"/>
                </a:lnTo>
                <a:lnTo>
                  <a:pt x="3138165" y="3628344"/>
                </a:lnTo>
                <a:lnTo>
                  <a:pt x="2517954" y="3628344"/>
                </a:lnTo>
                <a:cubicBezTo>
                  <a:pt x="2281073" y="3628344"/>
                  <a:pt x="2083436" y="3460318"/>
                  <a:pt x="2037727" y="3236949"/>
                </a:cubicBezTo>
                <a:lnTo>
                  <a:pt x="2027834" y="3138799"/>
                </a:lnTo>
                <a:cubicBezTo>
                  <a:pt x="2027812" y="3138586"/>
                  <a:pt x="2027791" y="3138372"/>
                  <a:pt x="2027769" y="3138159"/>
                </a:cubicBezTo>
                <a:lnTo>
                  <a:pt x="2027908" y="2204942"/>
                </a:lnTo>
                <a:cubicBezTo>
                  <a:pt x="2022046" y="2175925"/>
                  <a:pt x="2026487" y="2152058"/>
                  <a:pt x="1971677" y="2148802"/>
                </a:cubicBezTo>
                <a:lnTo>
                  <a:pt x="1161836" y="2148802"/>
                </a:lnTo>
                <a:lnTo>
                  <a:pt x="1144574" y="2152287"/>
                </a:lnTo>
                <a:cubicBezTo>
                  <a:pt x="1124368" y="2160834"/>
                  <a:pt x="1110190" y="2180842"/>
                  <a:pt x="1110190" y="2204160"/>
                </a:cubicBezTo>
                <a:lnTo>
                  <a:pt x="1110395" y="3571099"/>
                </a:lnTo>
                <a:cubicBezTo>
                  <a:pt x="1110395" y="3841821"/>
                  <a:pt x="890932" y="4061284"/>
                  <a:pt x="620210" y="4061284"/>
                </a:cubicBezTo>
                <a:lnTo>
                  <a:pt x="0" y="4061284"/>
                </a:lnTo>
                <a:lnTo>
                  <a:pt x="0" y="3644190"/>
                </a:lnTo>
                <a:lnTo>
                  <a:pt x="638429" y="3644190"/>
                </a:lnTo>
                <a:cubicBezTo>
                  <a:pt x="669521" y="3644190"/>
                  <a:pt x="694726" y="3618985"/>
                  <a:pt x="694726" y="3587894"/>
                </a:cubicBezTo>
                <a:lnTo>
                  <a:pt x="694726" y="3537997"/>
                </a:lnTo>
                <a:lnTo>
                  <a:pt x="694521" y="3537997"/>
                </a:lnTo>
                <a:lnTo>
                  <a:pt x="694521" y="2220955"/>
                </a:lnTo>
                <a:cubicBezTo>
                  <a:pt x="694521" y="1950233"/>
                  <a:pt x="913985" y="1730769"/>
                  <a:pt x="1184708" y="1730769"/>
                </a:cubicBezTo>
                <a:lnTo>
                  <a:pt x="1972430" y="1732665"/>
                </a:lnTo>
                <a:cubicBezTo>
                  <a:pt x="2243797" y="1742033"/>
                  <a:pt x="2432398" y="1924816"/>
                  <a:pt x="2443643" y="2221894"/>
                </a:cubicBezTo>
                <a:lnTo>
                  <a:pt x="2443643" y="3105057"/>
                </a:lnTo>
                <a:cubicBezTo>
                  <a:pt x="2444209" y="3168792"/>
                  <a:pt x="2434468" y="3206766"/>
                  <a:pt x="2514896" y="3211250"/>
                </a:cubicBezTo>
                <a:lnTo>
                  <a:pt x="3153325" y="3209536"/>
                </a:lnTo>
                <a:cubicBezTo>
                  <a:pt x="3184417" y="3209536"/>
                  <a:pt x="3209621" y="3184330"/>
                  <a:pt x="3209621" y="3153239"/>
                </a:cubicBezTo>
                <a:lnTo>
                  <a:pt x="3209621" y="3103343"/>
                </a:lnTo>
                <a:lnTo>
                  <a:pt x="3209417" y="3103343"/>
                </a:lnTo>
                <a:lnTo>
                  <a:pt x="3209417" y="1786300"/>
                </a:lnTo>
                <a:cubicBezTo>
                  <a:pt x="3209417" y="1515578"/>
                  <a:pt x="3428881" y="1296115"/>
                  <a:pt x="3699603" y="1296115"/>
                </a:cubicBezTo>
                <a:lnTo>
                  <a:pt x="4487325" y="1298010"/>
                </a:lnTo>
                <a:cubicBezTo>
                  <a:pt x="4758691" y="1307378"/>
                  <a:pt x="4947294" y="1490161"/>
                  <a:pt x="4958537" y="1787239"/>
                </a:cubicBezTo>
                <a:lnTo>
                  <a:pt x="4958537" y="2670403"/>
                </a:lnTo>
                <a:cubicBezTo>
                  <a:pt x="4954560" y="2765326"/>
                  <a:pt x="4970420" y="2772377"/>
                  <a:pt x="5014630" y="2776596"/>
                </a:cubicBezTo>
                <a:lnTo>
                  <a:pt x="5773504" y="2776073"/>
                </a:lnTo>
                <a:cubicBezTo>
                  <a:pt x="5804595" y="2776073"/>
                  <a:pt x="5829800" y="2753702"/>
                  <a:pt x="5829800" y="2722611"/>
                </a:cubicBezTo>
                <a:lnTo>
                  <a:pt x="5829800" y="2672715"/>
                </a:lnTo>
                <a:lnTo>
                  <a:pt x="5829596" y="2672715"/>
                </a:lnTo>
                <a:lnTo>
                  <a:pt x="5829596" y="1355672"/>
                </a:lnTo>
                <a:cubicBezTo>
                  <a:pt x="5829596" y="1084950"/>
                  <a:pt x="6049059" y="865487"/>
                  <a:pt x="6319781" y="865487"/>
                </a:cubicBezTo>
                <a:lnTo>
                  <a:pt x="7107504" y="867382"/>
                </a:lnTo>
                <a:cubicBezTo>
                  <a:pt x="7378871" y="876750"/>
                  <a:pt x="7567472" y="1059533"/>
                  <a:pt x="7578717" y="1356611"/>
                </a:cubicBezTo>
                <a:lnTo>
                  <a:pt x="7578717" y="2239775"/>
                </a:lnTo>
                <a:cubicBezTo>
                  <a:pt x="7585460" y="2326195"/>
                  <a:pt x="7572363" y="2338915"/>
                  <a:pt x="7649970" y="2345968"/>
                </a:cubicBezTo>
                <a:lnTo>
                  <a:pt x="8288399" y="2344253"/>
                </a:lnTo>
                <a:cubicBezTo>
                  <a:pt x="8319491" y="2344253"/>
                  <a:pt x="8344696" y="2319048"/>
                  <a:pt x="8344696" y="2287956"/>
                </a:cubicBezTo>
                <a:lnTo>
                  <a:pt x="8344696" y="2238060"/>
                </a:lnTo>
                <a:lnTo>
                  <a:pt x="8344491" y="2238060"/>
                </a:lnTo>
                <a:lnTo>
                  <a:pt x="8344491" y="921017"/>
                </a:lnTo>
                <a:cubicBezTo>
                  <a:pt x="8344491" y="650296"/>
                  <a:pt x="8563954" y="430832"/>
                  <a:pt x="8834676" y="430832"/>
                </a:cubicBezTo>
                <a:lnTo>
                  <a:pt x="9622399" y="432728"/>
                </a:lnTo>
                <a:cubicBezTo>
                  <a:pt x="9893766" y="442095"/>
                  <a:pt x="10082367" y="624878"/>
                  <a:pt x="10093612" y="921957"/>
                </a:cubicBezTo>
                <a:lnTo>
                  <a:pt x="10093612" y="1805120"/>
                </a:lnTo>
                <a:lnTo>
                  <a:pt x="10093612" y="1855510"/>
                </a:lnTo>
                <a:cubicBezTo>
                  <a:pt x="10098137" y="1885449"/>
                  <a:pt x="10102661" y="1915387"/>
                  <a:pt x="10149704" y="1911313"/>
                </a:cubicBezTo>
                <a:lnTo>
                  <a:pt x="10788133" y="1911313"/>
                </a:lnTo>
                <a:lnTo>
                  <a:pt x="10788133" y="1913422"/>
                </a:lnTo>
                <a:lnTo>
                  <a:pt x="10817232" y="1913422"/>
                </a:lnTo>
                <a:cubicBezTo>
                  <a:pt x="10848323" y="1913422"/>
                  <a:pt x="10873528" y="1888217"/>
                  <a:pt x="10873528" y="1857125"/>
                </a:cubicBezTo>
                <a:lnTo>
                  <a:pt x="10873528" y="1807229"/>
                </a:lnTo>
                <a:lnTo>
                  <a:pt x="10873324" y="1807229"/>
                </a:lnTo>
                <a:lnTo>
                  <a:pt x="10873324" y="490186"/>
                </a:lnTo>
                <a:cubicBezTo>
                  <a:pt x="10873324" y="219464"/>
                  <a:pt x="11092787" y="0"/>
                  <a:pt x="11363510" y="0"/>
                </a:cubicBezTo>
                <a:close/>
              </a:path>
            </a:pathLst>
          </a:custGeom>
          <a:solidFill>
            <a:schemeClr val="tx1"/>
          </a:solidFill>
          <a:ln w="38100" cap="flat" cmpd="sng" algn="ctr">
            <a:solidFill>
              <a:schemeClr val="tx1"/>
            </a:solidFill>
            <a:prstDash val="solid"/>
            <a:miter lim="800000"/>
          </a:ln>
          <a:effectLst/>
        </p:spPr>
        <p:txBody>
          <a:bodyPr wrap="square" rtlCol="0" anchor="ctr">
            <a:noAutofit/>
          </a:bodyPr>
          <a:lstStyle/>
          <a:p>
            <a:pPr algn="ctr" defTabSz="1097280">
              <a:defRPr/>
            </a:pPr>
            <a:endParaRPr lang="en-IN" sz="1920" kern="0" dirty="0">
              <a:solidFill>
                <a:prstClr val="white"/>
              </a:solidFill>
              <a:latin typeface="Arial" panose="020B0604020202020204" pitchFamily="34" charset="0"/>
              <a:cs typeface="Arial" panose="020B0604020202020204" pitchFamily="34" charset="0"/>
            </a:endParaRPr>
          </a:p>
        </p:txBody>
      </p:sp>
      <p:sp>
        <p:nvSpPr>
          <p:cNvPr id="130" name="Freeform: Shape 129">
            <a:extLst>
              <a:ext uri="{FF2B5EF4-FFF2-40B4-BE49-F238E27FC236}">
                <a16:creationId xmlns:a16="http://schemas.microsoft.com/office/drawing/2014/main" id="{8E53D496-7CCB-4C29-A204-659D62BB2720}"/>
              </a:ext>
            </a:extLst>
          </p:cNvPr>
          <p:cNvSpPr/>
          <p:nvPr/>
        </p:nvSpPr>
        <p:spPr>
          <a:xfrm>
            <a:off x="-677" y="1973722"/>
            <a:ext cx="14624993" cy="4377944"/>
          </a:xfrm>
          <a:custGeom>
            <a:avLst/>
            <a:gdLst>
              <a:gd name="connsiteX0" fmla="*/ 0 w 10009415"/>
              <a:gd name="connsiteY0" fmla="*/ 3073870 h 3238847"/>
              <a:gd name="connsiteX1" fmla="*/ 718458 w 10009415"/>
              <a:gd name="connsiteY1" fmla="*/ 3073870 h 3238847"/>
              <a:gd name="connsiteX2" fmla="*/ 816429 w 10009415"/>
              <a:gd name="connsiteY2" fmla="*/ 1359370 h 3238847"/>
              <a:gd name="connsiteX3" fmla="*/ 2041072 w 10009415"/>
              <a:gd name="connsiteY3" fmla="*/ 1326712 h 3238847"/>
              <a:gd name="connsiteX4" fmla="*/ 2106386 w 10009415"/>
              <a:gd name="connsiteY4" fmla="*/ 2616670 h 3238847"/>
              <a:gd name="connsiteX5" fmla="*/ 3233058 w 10009415"/>
              <a:gd name="connsiteY5" fmla="*/ 2551355 h 3238847"/>
              <a:gd name="connsiteX6" fmla="*/ 3249386 w 10009415"/>
              <a:gd name="connsiteY6" fmla="*/ 1000141 h 3238847"/>
              <a:gd name="connsiteX7" fmla="*/ 4441372 w 10009415"/>
              <a:gd name="connsiteY7" fmla="*/ 1032798 h 3238847"/>
              <a:gd name="connsiteX8" fmla="*/ 4392386 w 10009415"/>
              <a:gd name="connsiteY8" fmla="*/ 2290098 h 3238847"/>
              <a:gd name="connsiteX9" fmla="*/ 5551715 w 10009415"/>
              <a:gd name="connsiteY9" fmla="*/ 2175798 h 3238847"/>
              <a:gd name="connsiteX10" fmla="*/ 5617029 w 10009415"/>
              <a:gd name="connsiteY10" fmla="*/ 559270 h 3238847"/>
              <a:gd name="connsiteX11" fmla="*/ 6841672 w 10009415"/>
              <a:gd name="connsiteY11" fmla="*/ 608255 h 3238847"/>
              <a:gd name="connsiteX12" fmla="*/ 6825343 w 10009415"/>
              <a:gd name="connsiteY12" fmla="*/ 1767584 h 3238847"/>
              <a:gd name="connsiteX13" fmla="*/ 7919358 w 10009415"/>
              <a:gd name="connsiteY13" fmla="*/ 1734927 h 3238847"/>
              <a:gd name="connsiteX14" fmla="*/ 7919358 w 10009415"/>
              <a:gd name="connsiteY14" fmla="*/ 216370 h 3238847"/>
              <a:gd name="connsiteX15" fmla="*/ 9176658 w 10009415"/>
              <a:gd name="connsiteY15" fmla="*/ 118398 h 3238847"/>
              <a:gd name="connsiteX16" fmla="*/ 9160329 w 10009415"/>
              <a:gd name="connsiteY16" fmla="*/ 1245070 h 3238847"/>
              <a:gd name="connsiteX17" fmla="*/ 10009415 w 10009415"/>
              <a:gd name="connsiteY17" fmla="*/ 1473670 h 3238847"/>
              <a:gd name="connsiteX0" fmla="*/ 0 w 10009415"/>
              <a:gd name="connsiteY0" fmla="*/ 3073870 h 3201979"/>
              <a:gd name="connsiteX1" fmla="*/ 816430 w 10009415"/>
              <a:gd name="connsiteY1" fmla="*/ 3008555 h 3201979"/>
              <a:gd name="connsiteX2" fmla="*/ 816429 w 10009415"/>
              <a:gd name="connsiteY2" fmla="*/ 1359370 h 3201979"/>
              <a:gd name="connsiteX3" fmla="*/ 2041072 w 10009415"/>
              <a:gd name="connsiteY3" fmla="*/ 1326712 h 3201979"/>
              <a:gd name="connsiteX4" fmla="*/ 2106386 w 10009415"/>
              <a:gd name="connsiteY4" fmla="*/ 2616670 h 3201979"/>
              <a:gd name="connsiteX5" fmla="*/ 3233058 w 10009415"/>
              <a:gd name="connsiteY5" fmla="*/ 2551355 h 3201979"/>
              <a:gd name="connsiteX6" fmla="*/ 3249386 w 10009415"/>
              <a:gd name="connsiteY6" fmla="*/ 1000141 h 3201979"/>
              <a:gd name="connsiteX7" fmla="*/ 4441372 w 10009415"/>
              <a:gd name="connsiteY7" fmla="*/ 1032798 h 3201979"/>
              <a:gd name="connsiteX8" fmla="*/ 4392386 w 10009415"/>
              <a:gd name="connsiteY8" fmla="*/ 2290098 h 3201979"/>
              <a:gd name="connsiteX9" fmla="*/ 5551715 w 10009415"/>
              <a:gd name="connsiteY9" fmla="*/ 2175798 h 3201979"/>
              <a:gd name="connsiteX10" fmla="*/ 5617029 w 10009415"/>
              <a:gd name="connsiteY10" fmla="*/ 559270 h 3201979"/>
              <a:gd name="connsiteX11" fmla="*/ 6841672 w 10009415"/>
              <a:gd name="connsiteY11" fmla="*/ 608255 h 3201979"/>
              <a:gd name="connsiteX12" fmla="*/ 6825343 w 10009415"/>
              <a:gd name="connsiteY12" fmla="*/ 1767584 h 3201979"/>
              <a:gd name="connsiteX13" fmla="*/ 7919358 w 10009415"/>
              <a:gd name="connsiteY13" fmla="*/ 1734927 h 3201979"/>
              <a:gd name="connsiteX14" fmla="*/ 7919358 w 10009415"/>
              <a:gd name="connsiteY14" fmla="*/ 216370 h 3201979"/>
              <a:gd name="connsiteX15" fmla="*/ 9176658 w 10009415"/>
              <a:gd name="connsiteY15" fmla="*/ 118398 h 3201979"/>
              <a:gd name="connsiteX16" fmla="*/ 9160329 w 10009415"/>
              <a:gd name="connsiteY16" fmla="*/ 1245070 h 3201979"/>
              <a:gd name="connsiteX17" fmla="*/ 10009415 w 10009415"/>
              <a:gd name="connsiteY17" fmla="*/ 1473670 h 3201979"/>
              <a:gd name="connsiteX0" fmla="*/ 0 w 10009415"/>
              <a:gd name="connsiteY0" fmla="*/ 3073870 h 3206023"/>
              <a:gd name="connsiteX1" fmla="*/ 792984 w 10009415"/>
              <a:gd name="connsiteY1" fmla="*/ 3016370 h 3206023"/>
              <a:gd name="connsiteX2" fmla="*/ 816429 w 10009415"/>
              <a:gd name="connsiteY2" fmla="*/ 1359370 h 3206023"/>
              <a:gd name="connsiteX3" fmla="*/ 2041072 w 10009415"/>
              <a:gd name="connsiteY3" fmla="*/ 1326712 h 3206023"/>
              <a:gd name="connsiteX4" fmla="*/ 2106386 w 10009415"/>
              <a:gd name="connsiteY4" fmla="*/ 2616670 h 3206023"/>
              <a:gd name="connsiteX5" fmla="*/ 3233058 w 10009415"/>
              <a:gd name="connsiteY5" fmla="*/ 2551355 h 3206023"/>
              <a:gd name="connsiteX6" fmla="*/ 3249386 w 10009415"/>
              <a:gd name="connsiteY6" fmla="*/ 1000141 h 3206023"/>
              <a:gd name="connsiteX7" fmla="*/ 4441372 w 10009415"/>
              <a:gd name="connsiteY7" fmla="*/ 1032798 h 3206023"/>
              <a:gd name="connsiteX8" fmla="*/ 4392386 w 10009415"/>
              <a:gd name="connsiteY8" fmla="*/ 2290098 h 3206023"/>
              <a:gd name="connsiteX9" fmla="*/ 5551715 w 10009415"/>
              <a:gd name="connsiteY9" fmla="*/ 2175798 h 3206023"/>
              <a:gd name="connsiteX10" fmla="*/ 5617029 w 10009415"/>
              <a:gd name="connsiteY10" fmla="*/ 559270 h 3206023"/>
              <a:gd name="connsiteX11" fmla="*/ 6841672 w 10009415"/>
              <a:gd name="connsiteY11" fmla="*/ 608255 h 3206023"/>
              <a:gd name="connsiteX12" fmla="*/ 6825343 w 10009415"/>
              <a:gd name="connsiteY12" fmla="*/ 1767584 h 3206023"/>
              <a:gd name="connsiteX13" fmla="*/ 7919358 w 10009415"/>
              <a:gd name="connsiteY13" fmla="*/ 1734927 h 3206023"/>
              <a:gd name="connsiteX14" fmla="*/ 7919358 w 10009415"/>
              <a:gd name="connsiteY14" fmla="*/ 216370 h 3206023"/>
              <a:gd name="connsiteX15" fmla="*/ 9176658 w 10009415"/>
              <a:gd name="connsiteY15" fmla="*/ 118398 h 3206023"/>
              <a:gd name="connsiteX16" fmla="*/ 9160329 w 10009415"/>
              <a:gd name="connsiteY16" fmla="*/ 1245070 h 3206023"/>
              <a:gd name="connsiteX17" fmla="*/ 10009415 w 10009415"/>
              <a:gd name="connsiteY17" fmla="*/ 1473670 h 3206023"/>
              <a:gd name="connsiteX0" fmla="*/ 0 w 10009415"/>
              <a:gd name="connsiteY0" fmla="*/ 3073870 h 3201019"/>
              <a:gd name="connsiteX1" fmla="*/ 792984 w 10009415"/>
              <a:gd name="connsiteY1" fmla="*/ 3016370 h 3201019"/>
              <a:gd name="connsiteX2" fmla="*/ 839875 w 10009415"/>
              <a:gd name="connsiteY2" fmla="*/ 1437524 h 3201019"/>
              <a:gd name="connsiteX3" fmla="*/ 2041072 w 10009415"/>
              <a:gd name="connsiteY3" fmla="*/ 1326712 h 3201019"/>
              <a:gd name="connsiteX4" fmla="*/ 2106386 w 10009415"/>
              <a:gd name="connsiteY4" fmla="*/ 2616670 h 3201019"/>
              <a:gd name="connsiteX5" fmla="*/ 3233058 w 10009415"/>
              <a:gd name="connsiteY5" fmla="*/ 2551355 h 3201019"/>
              <a:gd name="connsiteX6" fmla="*/ 3249386 w 10009415"/>
              <a:gd name="connsiteY6" fmla="*/ 1000141 h 3201019"/>
              <a:gd name="connsiteX7" fmla="*/ 4441372 w 10009415"/>
              <a:gd name="connsiteY7" fmla="*/ 1032798 h 3201019"/>
              <a:gd name="connsiteX8" fmla="*/ 4392386 w 10009415"/>
              <a:gd name="connsiteY8" fmla="*/ 2290098 h 3201019"/>
              <a:gd name="connsiteX9" fmla="*/ 5551715 w 10009415"/>
              <a:gd name="connsiteY9" fmla="*/ 2175798 h 3201019"/>
              <a:gd name="connsiteX10" fmla="*/ 5617029 w 10009415"/>
              <a:gd name="connsiteY10" fmla="*/ 559270 h 3201019"/>
              <a:gd name="connsiteX11" fmla="*/ 6841672 w 10009415"/>
              <a:gd name="connsiteY11" fmla="*/ 608255 h 3201019"/>
              <a:gd name="connsiteX12" fmla="*/ 6825343 w 10009415"/>
              <a:gd name="connsiteY12" fmla="*/ 1767584 h 3201019"/>
              <a:gd name="connsiteX13" fmla="*/ 7919358 w 10009415"/>
              <a:gd name="connsiteY13" fmla="*/ 1734927 h 3201019"/>
              <a:gd name="connsiteX14" fmla="*/ 7919358 w 10009415"/>
              <a:gd name="connsiteY14" fmla="*/ 216370 h 3201019"/>
              <a:gd name="connsiteX15" fmla="*/ 9176658 w 10009415"/>
              <a:gd name="connsiteY15" fmla="*/ 118398 h 3201019"/>
              <a:gd name="connsiteX16" fmla="*/ 9160329 w 10009415"/>
              <a:gd name="connsiteY16" fmla="*/ 1245070 h 3201019"/>
              <a:gd name="connsiteX17" fmla="*/ 10009415 w 10009415"/>
              <a:gd name="connsiteY17" fmla="*/ 1473670 h 3201019"/>
              <a:gd name="connsiteX0" fmla="*/ 0 w 10009415"/>
              <a:gd name="connsiteY0" fmla="*/ 3073870 h 3197557"/>
              <a:gd name="connsiteX1" fmla="*/ 792984 w 10009415"/>
              <a:gd name="connsiteY1" fmla="*/ 3016370 h 3197557"/>
              <a:gd name="connsiteX2" fmla="*/ 804706 w 10009415"/>
              <a:gd name="connsiteY2" fmla="*/ 1492231 h 3197557"/>
              <a:gd name="connsiteX3" fmla="*/ 2041072 w 10009415"/>
              <a:gd name="connsiteY3" fmla="*/ 1326712 h 3197557"/>
              <a:gd name="connsiteX4" fmla="*/ 2106386 w 10009415"/>
              <a:gd name="connsiteY4" fmla="*/ 2616670 h 3197557"/>
              <a:gd name="connsiteX5" fmla="*/ 3233058 w 10009415"/>
              <a:gd name="connsiteY5" fmla="*/ 2551355 h 3197557"/>
              <a:gd name="connsiteX6" fmla="*/ 3249386 w 10009415"/>
              <a:gd name="connsiteY6" fmla="*/ 1000141 h 3197557"/>
              <a:gd name="connsiteX7" fmla="*/ 4441372 w 10009415"/>
              <a:gd name="connsiteY7" fmla="*/ 1032798 h 3197557"/>
              <a:gd name="connsiteX8" fmla="*/ 4392386 w 10009415"/>
              <a:gd name="connsiteY8" fmla="*/ 2290098 h 3197557"/>
              <a:gd name="connsiteX9" fmla="*/ 5551715 w 10009415"/>
              <a:gd name="connsiteY9" fmla="*/ 2175798 h 3197557"/>
              <a:gd name="connsiteX10" fmla="*/ 5617029 w 10009415"/>
              <a:gd name="connsiteY10" fmla="*/ 559270 h 3197557"/>
              <a:gd name="connsiteX11" fmla="*/ 6841672 w 10009415"/>
              <a:gd name="connsiteY11" fmla="*/ 608255 h 3197557"/>
              <a:gd name="connsiteX12" fmla="*/ 6825343 w 10009415"/>
              <a:gd name="connsiteY12" fmla="*/ 1767584 h 3197557"/>
              <a:gd name="connsiteX13" fmla="*/ 7919358 w 10009415"/>
              <a:gd name="connsiteY13" fmla="*/ 1734927 h 3197557"/>
              <a:gd name="connsiteX14" fmla="*/ 7919358 w 10009415"/>
              <a:gd name="connsiteY14" fmla="*/ 216370 h 3197557"/>
              <a:gd name="connsiteX15" fmla="*/ 9176658 w 10009415"/>
              <a:gd name="connsiteY15" fmla="*/ 118398 h 3197557"/>
              <a:gd name="connsiteX16" fmla="*/ 9160329 w 10009415"/>
              <a:gd name="connsiteY16" fmla="*/ 1245070 h 3197557"/>
              <a:gd name="connsiteX17" fmla="*/ 10009415 w 10009415"/>
              <a:gd name="connsiteY17" fmla="*/ 1473670 h 3197557"/>
              <a:gd name="connsiteX0" fmla="*/ 0 w 10009415"/>
              <a:gd name="connsiteY0" fmla="*/ 3073870 h 3197557"/>
              <a:gd name="connsiteX1" fmla="*/ 792984 w 10009415"/>
              <a:gd name="connsiteY1" fmla="*/ 3016370 h 3197557"/>
              <a:gd name="connsiteX2" fmla="*/ 804706 w 10009415"/>
              <a:gd name="connsiteY2" fmla="*/ 1492231 h 3197557"/>
              <a:gd name="connsiteX3" fmla="*/ 2041072 w 10009415"/>
              <a:gd name="connsiteY3" fmla="*/ 1326712 h 3197557"/>
              <a:gd name="connsiteX4" fmla="*/ 2106386 w 10009415"/>
              <a:gd name="connsiteY4" fmla="*/ 2616670 h 3197557"/>
              <a:gd name="connsiteX5" fmla="*/ 3233058 w 10009415"/>
              <a:gd name="connsiteY5" fmla="*/ 2551355 h 3197557"/>
              <a:gd name="connsiteX6" fmla="*/ 3249386 w 10009415"/>
              <a:gd name="connsiteY6" fmla="*/ 1000141 h 3197557"/>
              <a:gd name="connsiteX7" fmla="*/ 4441372 w 10009415"/>
              <a:gd name="connsiteY7" fmla="*/ 1032798 h 3197557"/>
              <a:gd name="connsiteX8" fmla="*/ 4392386 w 10009415"/>
              <a:gd name="connsiteY8" fmla="*/ 2290098 h 3197557"/>
              <a:gd name="connsiteX9" fmla="*/ 5551715 w 10009415"/>
              <a:gd name="connsiteY9" fmla="*/ 2175798 h 3197557"/>
              <a:gd name="connsiteX10" fmla="*/ 5617029 w 10009415"/>
              <a:gd name="connsiteY10" fmla="*/ 559270 h 3197557"/>
              <a:gd name="connsiteX11" fmla="*/ 6841672 w 10009415"/>
              <a:gd name="connsiteY11" fmla="*/ 608255 h 3197557"/>
              <a:gd name="connsiteX12" fmla="*/ 6825343 w 10009415"/>
              <a:gd name="connsiteY12" fmla="*/ 1767584 h 3197557"/>
              <a:gd name="connsiteX13" fmla="*/ 7919358 w 10009415"/>
              <a:gd name="connsiteY13" fmla="*/ 1734927 h 3197557"/>
              <a:gd name="connsiteX14" fmla="*/ 7919358 w 10009415"/>
              <a:gd name="connsiteY14" fmla="*/ 216370 h 3197557"/>
              <a:gd name="connsiteX15" fmla="*/ 9176658 w 10009415"/>
              <a:gd name="connsiteY15" fmla="*/ 118398 h 3197557"/>
              <a:gd name="connsiteX16" fmla="*/ 9160329 w 10009415"/>
              <a:gd name="connsiteY16" fmla="*/ 1245070 h 3197557"/>
              <a:gd name="connsiteX17" fmla="*/ 10009415 w 10009415"/>
              <a:gd name="connsiteY17" fmla="*/ 1473670 h 3197557"/>
              <a:gd name="connsiteX0" fmla="*/ 0 w 10009415"/>
              <a:gd name="connsiteY0" fmla="*/ 3073870 h 3197312"/>
              <a:gd name="connsiteX1" fmla="*/ 792984 w 10009415"/>
              <a:gd name="connsiteY1" fmla="*/ 3016370 h 3197312"/>
              <a:gd name="connsiteX2" fmla="*/ 855506 w 10009415"/>
              <a:gd name="connsiteY2" fmla="*/ 1496138 h 3197312"/>
              <a:gd name="connsiteX3" fmla="*/ 2041072 w 10009415"/>
              <a:gd name="connsiteY3" fmla="*/ 1326712 h 3197312"/>
              <a:gd name="connsiteX4" fmla="*/ 2106386 w 10009415"/>
              <a:gd name="connsiteY4" fmla="*/ 2616670 h 3197312"/>
              <a:gd name="connsiteX5" fmla="*/ 3233058 w 10009415"/>
              <a:gd name="connsiteY5" fmla="*/ 2551355 h 3197312"/>
              <a:gd name="connsiteX6" fmla="*/ 3249386 w 10009415"/>
              <a:gd name="connsiteY6" fmla="*/ 1000141 h 3197312"/>
              <a:gd name="connsiteX7" fmla="*/ 4441372 w 10009415"/>
              <a:gd name="connsiteY7" fmla="*/ 1032798 h 3197312"/>
              <a:gd name="connsiteX8" fmla="*/ 4392386 w 10009415"/>
              <a:gd name="connsiteY8" fmla="*/ 2290098 h 3197312"/>
              <a:gd name="connsiteX9" fmla="*/ 5551715 w 10009415"/>
              <a:gd name="connsiteY9" fmla="*/ 2175798 h 3197312"/>
              <a:gd name="connsiteX10" fmla="*/ 5617029 w 10009415"/>
              <a:gd name="connsiteY10" fmla="*/ 559270 h 3197312"/>
              <a:gd name="connsiteX11" fmla="*/ 6841672 w 10009415"/>
              <a:gd name="connsiteY11" fmla="*/ 608255 h 3197312"/>
              <a:gd name="connsiteX12" fmla="*/ 6825343 w 10009415"/>
              <a:gd name="connsiteY12" fmla="*/ 1767584 h 3197312"/>
              <a:gd name="connsiteX13" fmla="*/ 7919358 w 10009415"/>
              <a:gd name="connsiteY13" fmla="*/ 1734927 h 3197312"/>
              <a:gd name="connsiteX14" fmla="*/ 7919358 w 10009415"/>
              <a:gd name="connsiteY14" fmla="*/ 216370 h 3197312"/>
              <a:gd name="connsiteX15" fmla="*/ 9176658 w 10009415"/>
              <a:gd name="connsiteY15" fmla="*/ 118398 h 3197312"/>
              <a:gd name="connsiteX16" fmla="*/ 9160329 w 10009415"/>
              <a:gd name="connsiteY16" fmla="*/ 1245070 h 3197312"/>
              <a:gd name="connsiteX17" fmla="*/ 10009415 w 10009415"/>
              <a:gd name="connsiteY17" fmla="*/ 1473670 h 3197312"/>
              <a:gd name="connsiteX0" fmla="*/ 0 w 10009415"/>
              <a:gd name="connsiteY0" fmla="*/ 3073870 h 3194864"/>
              <a:gd name="connsiteX1" fmla="*/ 792984 w 10009415"/>
              <a:gd name="connsiteY1" fmla="*/ 3016370 h 3194864"/>
              <a:gd name="connsiteX2" fmla="*/ 839875 w 10009415"/>
              <a:gd name="connsiteY2" fmla="*/ 1535215 h 3194864"/>
              <a:gd name="connsiteX3" fmla="*/ 2041072 w 10009415"/>
              <a:gd name="connsiteY3" fmla="*/ 1326712 h 3194864"/>
              <a:gd name="connsiteX4" fmla="*/ 2106386 w 10009415"/>
              <a:gd name="connsiteY4" fmla="*/ 2616670 h 3194864"/>
              <a:gd name="connsiteX5" fmla="*/ 3233058 w 10009415"/>
              <a:gd name="connsiteY5" fmla="*/ 2551355 h 3194864"/>
              <a:gd name="connsiteX6" fmla="*/ 3249386 w 10009415"/>
              <a:gd name="connsiteY6" fmla="*/ 1000141 h 3194864"/>
              <a:gd name="connsiteX7" fmla="*/ 4441372 w 10009415"/>
              <a:gd name="connsiteY7" fmla="*/ 1032798 h 3194864"/>
              <a:gd name="connsiteX8" fmla="*/ 4392386 w 10009415"/>
              <a:gd name="connsiteY8" fmla="*/ 2290098 h 3194864"/>
              <a:gd name="connsiteX9" fmla="*/ 5551715 w 10009415"/>
              <a:gd name="connsiteY9" fmla="*/ 2175798 h 3194864"/>
              <a:gd name="connsiteX10" fmla="*/ 5617029 w 10009415"/>
              <a:gd name="connsiteY10" fmla="*/ 559270 h 3194864"/>
              <a:gd name="connsiteX11" fmla="*/ 6841672 w 10009415"/>
              <a:gd name="connsiteY11" fmla="*/ 608255 h 3194864"/>
              <a:gd name="connsiteX12" fmla="*/ 6825343 w 10009415"/>
              <a:gd name="connsiteY12" fmla="*/ 1767584 h 3194864"/>
              <a:gd name="connsiteX13" fmla="*/ 7919358 w 10009415"/>
              <a:gd name="connsiteY13" fmla="*/ 1734927 h 3194864"/>
              <a:gd name="connsiteX14" fmla="*/ 7919358 w 10009415"/>
              <a:gd name="connsiteY14" fmla="*/ 216370 h 3194864"/>
              <a:gd name="connsiteX15" fmla="*/ 9176658 w 10009415"/>
              <a:gd name="connsiteY15" fmla="*/ 118398 h 3194864"/>
              <a:gd name="connsiteX16" fmla="*/ 9160329 w 10009415"/>
              <a:gd name="connsiteY16" fmla="*/ 1245070 h 3194864"/>
              <a:gd name="connsiteX17" fmla="*/ 10009415 w 10009415"/>
              <a:gd name="connsiteY17" fmla="*/ 1473670 h 3194864"/>
              <a:gd name="connsiteX0" fmla="*/ 0 w 10009415"/>
              <a:gd name="connsiteY0" fmla="*/ 3073870 h 3133400"/>
              <a:gd name="connsiteX1" fmla="*/ 843784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43784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43784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080255"/>
              <a:gd name="connsiteX1" fmla="*/ 839877 w 10009415"/>
              <a:gd name="connsiteY1" fmla="*/ 2832709 h 3080255"/>
              <a:gd name="connsiteX2" fmla="*/ 843782 w 10009415"/>
              <a:gd name="connsiteY2" fmla="*/ 1535215 h 3080255"/>
              <a:gd name="connsiteX3" fmla="*/ 2041072 w 10009415"/>
              <a:gd name="connsiteY3" fmla="*/ 1326712 h 3080255"/>
              <a:gd name="connsiteX4" fmla="*/ 2106386 w 10009415"/>
              <a:gd name="connsiteY4" fmla="*/ 2616670 h 3080255"/>
              <a:gd name="connsiteX5" fmla="*/ 3233058 w 10009415"/>
              <a:gd name="connsiteY5" fmla="*/ 2551355 h 3080255"/>
              <a:gd name="connsiteX6" fmla="*/ 3249386 w 10009415"/>
              <a:gd name="connsiteY6" fmla="*/ 1000141 h 3080255"/>
              <a:gd name="connsiteX7" fmla="*/ 4441372 w 10009415"/>
              <a:gd name="connsiteY7" fmla="*/ 1032798 h 3080255"/>
              <a:gd name="connsiteX8" fmla="*/ 4392386 w 10009415"/>
              <a:gd name="connsiteY8" fmla="*/ 2290098 h 3080255"/>
              <a:gd name="connsiteX9" fmla="*/ 5551715 w 10009415"/>
              <a:gd name="connsiteY9" fmla="*/ 2175798 h 3080255"/>
              <a:gd name="connsiteX10" fmla="*/ 5617029 w 10009415"/>
              <a:gd name="connsiteY10" fmla="*/ 559270 h 3080255"/>
              <a:gd name="connsiteX11" fmla="*/ 6841672 w 10009415"/>
              <a:gd name="connsiteY11" fmla="*/ 608255 h 3080255"/>
              <a:gd name="connsiteX12" fmla="*/ 6825343 w 10009415"/>
              <a:gd name="connsiteY12" fmla="*/ 1767584 h 3080255"/>
              <a:gd name="connsiteX13" fmla="*/ 7919358 w 10009415"/>
              <a:gd name="connsiteY13" fmla="*/ 1734927 h 3080255"/>
              <a:gd name="connsiteX14" fmla="*/ 7919358 w 10009415"/>
              <a:gd name="connsiteY14" fmla="*/ 216370 h 3080255"/>
              <a:gd name="connsiteX15" fmla="*/ 9176658 w 10009415"/>
              <a:gd name="connsiteY15" fmla="*/ 118398 h 3080255"/>
              <a:gd name="connsiteX16" fmla="*/ 9160329 w 10009415"/>
              <a:gd name="connsiteY16" fmla="*/ 1245070 h 3080255"/>
              <a:gd name="connsiteX17" fmla="*/ 10009415 w 10009415"/>
              <a:gd name="connsiteY17" fmla="*/ 1473670 h 3080255"/>
              <a:gd name="connsiteX0" fmla="*/ 0 w 10009415"/>
              <a:gd name="connsiteY0" fmla="*/ 3089501 h 3094478"/>
              <a:gd name="connsiteX1" fmla="*/ 839877 w 10009415"/>
              <a:gd name="connsiteY1" fmla="*/ 2832709 h 3094478"/>
              <a:gd name="connsiteX2" fmla="*/ 843782 w 10009415"/>
              <a:gd name="connsiteY2" fmla="*/ 1535215 h 3094478"/>
              <a:gd name="connsiteX3" fmla="*/ 2041072 w 10009415"/>
              <a:gd name="connsiteY3" fmla="*/ 1326712 h 3094478"/>
              <a:gd name="connsiteX4" fmla="*/ 2106386 w 10009415"/>
              <a:gd name="connsiteY4" fmla="*/ 2616670 h 3094478"/>
              <a:gd name="connsiteX5" fmla="*/ 3233058 w 10009415"/>
              <a:gd name="connsiteY5" fmla="*/ 2551355 h 3094478"/>
              <a:gd name="connsiteX6" fmla="*/ 3249386 w 10009415"/>
              <a:gd name="connsiteY6" fmla="*/ 1000141 h 3094478"/>
              <a:gd name="connsiteX7" fmla="*/ 4441372 w 10009415"/>
              <a:gd name="connsiteY7" fmla="*/ 1032798 h 3094478"/>
              <a:gd name="connsiteX8" fmla="*/ 4392386 w 10009415"/>
              <a:gd name="connsiteY8" fmla="*/ 2290098 h 3094478"/>
              <a:gd name="connsiteX9" fmla="*/ 5551715 w 10009415"/>
              <a:gd name="connsiteY9" fmla="*/ 2175798 h 3094478"/>
              <a:gd name="connsiteX10" fmla="*/ 5617029 w 10009415"/>
              <a:gd name="connsiteY10" fmla="*/ 559270 h 3094478"/>
              <a:gd name="connsiteX11" fmla="*/ 6841672 w 10009415"/>
              <a:gd name="connsiteY11" fmla="*/ 608255 h 3094478"/>
              <a:gd name="connsiteX12" fmla="*/ 6825343 w 10009415"/>
              <a:gd name="connsiteY12" fmla="*/ 1767584 h 3094478"/>
              <a:gd name="connsiteX13" fmla="*/ 7919358 w 10009415"/>
              <a:gd name="connsiteY13" fmla="*/ 1734927 h 3094478"/>
              <a:gd name="connsiteX14" fmla="*/ 7919358 w 10009415"/>
              <a:gd name="connsiteY14" fmla="*/ 216370 h 3094478"/>
              <a:gd name="connsiteX15" fmla="*/ 9176658 w 10009415"/>
              <a:gd name="connsiteY15" fmla="*/ 118398 h 3094478"/>
              <a:gd name="connsiteX16" fmla="*/ 9160329 w 10009415"/>
              <a:gd name="connsiteY16" fmla="*/ 1245070 h 3094478"/>
              <a:gd name="connsiteX17" fmla="*/ 10009415 w 10009415"/>
              <a:gd name="connsiteY17" fmla="*/ 1473670 h 3094478"/>
              <a:gd name="connsiteX0" fmla="*/ 0 w 10009415"/>
              <a:gd name="connsiteY0" fmla="*/ 3089501 h 3094478"/>
              <a:gd name="connsiteX1" fmla="*/ 839877 w 10009415"/>
              <a:gd name="connsiteY1" fmla="*/ 2832709 h 3094478"/>
              <a:gd name="connsiteX2" fmla="*/ 843782 w 10009415"/>
              <a:gd name="connsiteY2" fmla="*/ 1535215 h 3094478"/>
              <a:gd name="connsiteX3" fmla="*/ 2041072 w 10009415"/>
              <a:gd name="connsiteY3" fmla="*/ 1326712 h 3094478"/>
              <a:gd name="connsiteX4" fmla="*/ 2106386 w 10009415"/>
              <a:gd name="connsiteY4" fmla="*/ 2616670 h 3094478"/>
              <a:gd name="connsiteX5" fmla="*/ 3233058 w 10009415"/>
              <a:gd name="connsiteY5" fmla="*/ 2551355 h 3094478"/>
              <a:gd name="connsiteX6" fmla="*/ 3249386 w 10009415"/>
              <a:gd name="connsiteY6" fmla="*/ 1000141 h 3094478"/>
              <a:gd name="connsiteX7" fmla="*/ 4441372 w 10009415"/>
              <a:gd name="connsiteY7" fmla="*/ 1032798 h 3094478"/>
              <a:gd name="connsiteX8" fmla="*/ 4392386 w 10009415"/>
              <a:gd name="connsiteY8" fmla="*/ 2290098 h 3094478"/>
              <a:gd name="connsiteX9" fmla="*/ 5551715 w 10009415"/>
              <a:gd name="connsiteY9" fmla="*/ 2175798 h 3094478"/>
              <a:gd name="connsiteX10" fmla="*/ 5617029 w 10009415"/>
              <a:gd name="connsiteY10" fmla="*/ 559270 h 3094478"/>
              <a:gd name="connsiteX11" fmla="*/ 6841672 w 10009415"/>
              <a:gd name="connsiteY11" fmla="*/ 608255 h 3094478"/>
              <a:gd name="connsiteX12" fmla="*/ 6825343 w 10009415"/>
              <a:gd name="connsiteY12" fmla="*/ 1767584 h 3094478"/>
              <a:gd name="connsiteX13" fmla="*/ 7919358 w 10009415"/>
              <a:gd name="connsiteY13" fmla="*/ 1734927 h 3094478"/>
              <a:gd name="connsiteX14" fmla="*/ 7919358 w 10009415"/>
              <a:gd name="connsiteY14" fmla="*/ 216370 h 3094478"/>
              <a:gd name="connsiteX15" fmla="*/ 9176658 w 10009415"/>
              <a:gd name="connsiteY15" fmla="*/ 118398 h 3094478"/>
              <a:gd name="connsiteX16" fmla="*/ 9160329 w 10009415"/>
              <a:gd name="connsiteY16" fmla="*/ 1245070 h 3094478"/>
              <a:gd name="connsiteX17" fmla="*/ 10009415 w 10009415"/>
              <a:gd name="connsiteY17" fmla="*/ 1473670 h 3094478"/>
              <a:gd name="connsiteX0" fmla="*/ 0 w 10009415"/>
              <a:gd name="connsiteY0" fmla="*/ 3089501 h 3093738"/>
              <a:gd name="connsiteX1" fmla="*/ 839877 w 10009415"/>
              <a:gd name="connsiteY1" fmla="*/ 2832709 h 3093738"/>
              <a:gd name="connsiteX2" fmla="*/ 843782 w 10009415"/>
              <a:gd name="connsiteY2" fmla="*/ 1535215 h 3093738"/>
              <a:gd name="connsiteX3" fmla="*/ 2041072 w 10009415"/>
              <a:gd name="connsiteY3" fmla="*/ 1326712 h 3093738"/>
              <a:gd name="connsiteX4" fmla="*/ 2106386 w 10009415"/>
              <a:gd name="connsiteY4" fmla="*/ 2616670 h 3093738"/>
              <a:gd name="connsiteX5" fmla="*/ 3233058 w 10009415"/>
              <a:gd name="connsiteY5" fmla="*/ 2551355 h 3093738"/>
              <a:gd name="connsiteX6" fmla="*/ 3249386 w 10009415"/>
              <a:gd name="connsiteY6" fmla="*/ 1000141 h 3093738"/>
              <a:gd name="connsiteX7" fmla="*/ 4441372 w 10009415"/>
              <a:gd name="connsiteY7" fmla="*/ 1032798 h 3093738"/>
              <a:gd name="connsiteX8" fmla="*/ 4392386 w 10009415"/>
              <a:gd name="connsiteY8" fmla="*/ 2290098 h 3093738"/>
              <a:gd name="connsiteX9" fmla="*/ 5551715 w 10009415"/>
              <a:gd name="connsiteY9" fmla="*/ 2175798 h 3093738"/>
              <a:gd name="connsiteX10" fmla="*/ 5617029 w 10009415"/>
              <a:gd name="connsiteY10" fmla="*/ 559270 h 3093738"/>
              <a:gd name="connsiteX11" fmla="*/ 6841672 w 10009415"/>
              <a:gd name="connsiteY11" fmla="*/ 608255 h 3093738"/>
              <a:gd name="connsiteX12" fmla="*/ 6825343 w 10009415"/>
              <a:gd name="connsiteY12" fmla="*/ 1767584 h 3093738"/>
              <a:gd name="connsiteX13" fmla="*/ 7919358 w 10009415"/>
              <a:gd name="connsiteY13" fmla="*/ 1734927 h 3093738"/>
              <a:gd name="connsiteX14" fmla="*/ 7919358 w 10009415"/>
              <a:gd name="connsiteY14" fmla="*/ 216370 h 3093738"/>
              <a:gd name="connsiteX15" fmla="*/ 9176658 w 10009415"/>
              <a:gd name="connsiteY15" fmla="*/ 118398 h 3093738"/>
              <a:gd name="connsiteX16" fmla="*/ 9160329 w 10009415"/>
              <a:gd name="connsiteY16" fmla="*/ 1245070 h 3093738"/>
              <a:gd name="connsiteX17" fmla="*/ 10009415 w 10009415"/>
              <a:gd name="connsiteY17" fmla="*/ 1473670 h 3093738"/>
              <a:gd name="connsiteX0" fmla="*/ 0 w 10009415"/>
              <a:gd name="connsiteY0" fmla="*/ 3089501 h 3094213"/>
              <a:gd name="connsiteX1" fmla="*/ 839877 w 10009415"/>
              <a:gd name="connsiteY1" fmla="*/ 2832709 h 3094213"/>
              <a:gd name="connsiteX2" fmla="*/ 843782 w 10009415"/>
              <a:gd name="connsiteY2" fmla="*/ 1535215 h 3094213"/>
              <a:gd name="connsiteX3" fmla="*/ 2041072 w 10009415"/>
              <a:gd name="connsiteY3" fmla="*/ 1326712 h 3094213"/>
              <a:gd name="connsiteX4" fmla="*/ 2106386 w 10009415"/>
              <a:gd name="connsiteY4" fmla="*/ 2616670 h 3094213"/>
              <a:gd name="connsiteX5" fmla="*/ 3233058 w 10009415"/>
              <a:gd name="connsiteY5" fmla="*/ 2551355 h 3094213"/>
              <a:gd name="connsiteX6" fmla="*/ 3249386 w 10009415"/>
              <a:gd name="connsiteY6" fmla="*/ 1000141 h 3094213"/>
              <a:gd name="connsiteX7" fmla="*/ 4441372 w 10009415"/>
              <a:gd name="connsiteY7" fmla="*/ 1032798 h 3094213"/>
              <a:gd name="connsiteX8" fmla="*/ 4392386 w 10009415"/>
              <a:gd name="connsiteY8" fmla="*/ 2290098 h 3094213"/>
              <a:gd name="connsiteX9" fmla="*/ 5551715 w 10009415"/>
              <a:gd name="connsiteY9" fmla="*/ 2175798 h 3094213"/>
              <a:gd name="connsiteX10" fmla="*/ 5617029 w 10009415"/>
              <a:gd name="connsiteY10" fmla="*/ 559270 h 3094213"/>
              <a:gd name="connsiteX11" fmla="*/ 6841672 w 10009415"/>
              <a:gd name="connsiteY11" fmla="*/ 608255 h 3094213"/>
              <a:gd name="connsiteX12" fmla="*/ 6825343 w 10009415"/>
              <a:gd name="connsiteY12" fmla="*/ 1767584 h 3094213"/>
              <a:gd name="connsiteX13" fmla="*/ 7919358 w 10009415"/>
              <a:gd name="connsiteY13" fmla="*/ 1734927 h 3094213"/>
              <a:gd name="connsiteX14" fmla="*/ 7919358 w 10009415"/>
              <a:gd name="connsiteY14" fmla="*/ 216370 h 3094213"/>
              <a:gd name="connsiteX15" fmla="*/ 9176658 w 10009415"/>
              <a:gd name="connsiteY15" fmla="*/ 118398 h 3094213"/>
              <a:gd name="connsiteX16" fmla="*/ 9160329 w 10009415"/>
              <a:gd name="connsiteY16" fmla="*/ 1245070 h 3094213"/>
              <a:gd name="connsiteX17" fmla="*/ 10009415 w 10009415"/>
              <a:gd name="connsiteY17" fmla="*/ 1473670 h 3094213"/>
              <a:gd name="connsiteX0" fmla="*/ 0 w 10009415"/>
              <a:gd name="connsiteY0" fmla="*/ 3089501 h 3094213"/>
              <a:gd name="connsiteX1" fmla="*/ 839877 w 10009415"/>
              <a:gd name="connsiteY1" fmla="*/ 2832709 h 3094213"/>
              <a:gd name="connsiteX2" fmla="*/ 843782 w 10009415"/>
              <a:gd name="connsiteY2" fmla="*/ 1535215 h 3094213"/>
              <a:gd name="connsiteX3" fmla="*/ 2041072 w 10009415"/>
              <a:gd name="connsiteY3" fmla="*/ 1326712 h 3094213"/>
              <a:gd name="connsiteX4" fmla="*/ 2106386 w 10009415"/>
              <a:gd name="connsiteY4" fmla="*/ 2616670 h 3094213"/>
              <a:gd name="connsiteX5" fmla="*/ 3233058 w 10009415"/>
              <a:gd name="connsiteY5" fmla="*/ 2551355 h 3094213"/>
              <a:gd name="connsiteX6" fmla="*/ 3249386 w 10009415"/>
              <a:gd name="connsiteY6" fmla="*/ 1000141 h 3094213"/>
              <a:gd name="connsiteX7" fmla="*/ 4441372 w 10009415"/>
              <a:gd name="connsiteY7" fmla="*/ 1032798 h 3094213"/>
              <a:gd name="connsiteX8" fmla="*/ 4392386 w 10009415"/>
              <a:gd name="connsiteY8" fmla="*/ 2290098 h 3094213"/>
              <a:gd name="connsiteX9" fmla="*/ 5551715 w 10009415"/>
              <a:gd name="connsiteY9" fmla="*/ 2175798 h 3094213"/>
              <a:gd name="connsiteX10" fmla="*/ 5617029 w 10009415"/>
              <a:gd name="connsiteY10" fmla="*/ 559270 h 3094213"/>
              <a:gd name="connsiteX11" fmla="*/ 6841672 w 10009415"/>
              <a:gd name="connsiteY11" fmla="*/ 608255 h 3094213"/>
              <a:gd name="connsiteX12" fmla="*/ 6825343 w 10009415"/>
              <a:gd name="connsiteY12" fmla="*/ 1767584 h 3094213"/>
              <a:gd name="connsiteX13" fmla="*/ 7919358 w 10009415"/>
              <a:gd name="connsiteY13" fmla="*/ 1734927 h 3094213"/>
              <a:gd name="connsiteX14" fmla="*/ 7919358 w 10009415"/>
              <a:gd name="connsiteY14" fmla="*/ 216370 h 3094213"/>
              <a:gd name="connsiteX15" fmla="*/ 9176658 w 10009415"/>
              <a:gd name="connsiteY15" fmla="*/ 118398 h 3094213"/>
              <a:gd name="connsiteX16" fmla="*/ 9160329 w 10009415"/>
              <a:gd name="connsiteY16" fmla="*/ 1245070 h 3094213"/>
              <a:gd name="connsiteX17" fmla="*/ 10009415 w 10009415"/>
              <a:gd name="connsiteY17" fmla="*/ 1473670 h 3094213"/>
              <a:gd name="connsiteX0" fmla="*/ 0 w 10009415"/>
              <a:gd name="connsiteY0" fmla="*/ 3089501 h 3092916"/>
              <a:gd name="connsiteX1" fmla="*/ 839877 w 10009415"/>
              <a:gd name="connsiteY1" fmla="*/ 2832709 h 3092916"/>
              <a:gd name="connsiteX2" fmla="*/ 843782 w 10009415"/>
              <a:gd name="connsiteY2" fmla="*/ 1535215 h 3092916"/>
              <a:gd name="connsiteX3" fmla="*/ 2041072 w 10009415"/>
              <a:gd name="connsiteY3" fmla="*/ 1326712 h 3092916"/>
              <a:gd name="connsiteX4" fmla="*/ 2106386 w 10009415"/>
              <a:gd name="connsiteY4" fmla="*/ 2616670 h 3092916"/>
              <a:gd name="connsiteX5" fmla="*/ 3233058 w 10009415"/>
              <a:gd name="connsiteY5" fmla="*/ 2551355 h 3092916"/>
              <a:gd name="connsiteX6" fmla="*/ 3249386 w 10009415"/>
              <a:gd name="connsiteY6" fmla="*/ 1000141 h 3092916"/>
              <a:gd name="connsiteX7" fmla="*/ 4441372 w 10009415"/>
              <a:gd name="connsiteY7" fmla="*/ 1032798 h 3092916"/>
              <a:gd name="connsiteX8" fmla="*/ 4392386 w 10009415"/>
              <a:gd name="connsiteY8" fmla="*/ 2290098 h 3092916"/>
              <a:gd name="connsiteX9" fmla="*/ 5551715 w 10009415"/>
              <a:gd name="connsiteY9" fmla="*/ 2175798 h 3092916"/>
              <a:gd name="connsiteX10" fmla="*/ 5617029 w 10009415"/>
              <a:gd name="connsiteY10" fmla="*/ 559270 h 3092916"/>
              <a:gd name="connsiteX11" fmla="*/ 6841672 w 10009415"/>
              <a:gd name="connsiteY11" fmla="*/ 608255 h 3092916"/>
              <a:gd name="connsiteX12" fmla="*/ 6825343 w 10009415"/>
              <a:gd name="connsiteY12" fmla="*/ 1767584 h 3092916"/>
              <a:gd name="connsiteX13" fmla="*/ 7919358 w 10009415"/>
              <a:gd name="connsiteY13" fmla="*/ 1734927 h 3092916"/>
              <a:gd name="connsiteX14" fmla="*/ 7919358 w 10009415"/>
              <a:gd name="connsiteY14" fmla="*/ 216370 h 3092916"/>
              <a:gd name="connsiteX15" fmla="*/ 9176658 w 10009415"/>
              <a:gd name="connsiteY15" fmla="*/ 118398 h 3092916"/>
              <a:gd name="connsiteX16" fmla="*/ 9160329 w 10009415"/>
              <a:gd name="connsiteY16" fmla="*/ 1245070 h 3092916"/>
              <a:gd name="connsiteX17" fmla="*/ 10009415 w 10009415"/>
              <a:gd name="connsiteY17" fmla="*/ 1473670 h 3092916"/>
              <a:gd name="connsiteX0" fmla="*/ 0 w 10009415"/>
              <a:gd name="connsiteY0" fmla="*/ 3089501 h 3107565"/>
              <a:gd name="connsiteX1" fmla="*/ 839877 w 10009415"/>
              <a:gd name="connsiteY1" fmla="*/ 2832709 h 3107565"/>
              <a:gd name="connsiteX2" fmla="*/ 843782 w 10009415"/>
              <a:gd name="connsiteY2" fmla="*/ 1535215 h 3107565"/>
              <a:gd name="connsiteX3" fmla="*/ 2041072 w 10009415"/>
              <a:gd name="connsiteY3" fmla="*/ 1326712 h 3107565"/>
              <a:gd name="connsiteX4" fmla="*/ 2106386 w 10009415"/>
              <a:gd name="connsiteY4" fmla="*/ 2616670 h 3107565"/>
              <a:gd name="connsiteX5" fmla="*/ 3233058 w 10009415"/>
              <a:gd name="connsiteY5" fmla="*/ 2551355 h 3107565"/>
              <a:gd name="connsiteX6" fmla="*/ 3249386 w 10009415"/>
              <a:gd name="connsiteY6" fmla="*/ 1000141 h 3107565"/>
              <a:gd name="connsiteX7" fmla="*/ 4441372 w 10009415"/>
              <a:gd name="connsiteY7" fmla="*/ 1032798 h 3107565"/>
              <a:gd name="connsiteX8" fmla="*/ 4392386 w 10009415"/>
              <a:gd name="connsiteY8" fmla="*/ 2290098 h 3107565"/>
              <a:gd name="connsiteX9" fmla="*/ 5551715 w 10009415"/>
              <a:gd name="connsiteY9" fmla="*/ 2175798 h 3107565"/>
              <a:gd name="connsiteX10" fmla="*/ 5617029 w 10009415"/>
              <a:gd name="connsiteY10" fmla="*/ 559270 h 3107565"/>
              <a:gd name="connsiteX11" fmla="*/ 6841672 w 10009415"/>
              <a:gd name="connsiteY11" fmla="*/ 608255 h 3107565"/>
              <a:gd name="connsiteX12" fmla="*/ 6825343 w 10009415"/>
              <a:gd name="connsiteY12" fmla="*/ 1767584 h 3107565"/>
              <a:gd name="connsiteX13" fmla="*/ 7919358 w 10009415"/>
              <a:gd name="connsiteY13" fmla="*/ 1734927 h 3107565"/>
              <a:gd name="connsiteX14" fmla="*/ 7919358 w 10009415"/>
              <a:gd name="connsiteY14" fmla="*/ 216370 h 3107565"/>
              <a:gd name="connsiteX15" fmla="*/ 9176658 w 10009415"/>
              <a:gd name="connsiteY15" fmla="*/ 118398 h 3107565"/>
              <a:gd name="connsiteX16" fmla="*/ 9160329 w 10009415"/>
              <a:gd name="connsiteY16" fmla="*/ 1245070 h 3107565"/>
              <a:gd name="connsiteX17" fmla="*/ 10009415 w 10009415"/>
              <a:gd name="connsiteY17" fmla="*/ 1473670 h 3107565"/>
              <a:gd name="connsiteX0" fmla="*/ 0 w 10009415"/>
              <a:gd name="connsiteY0" fmla="*/ 3089501 h 3114976"/>
              <a:gd name="connsiteX1" fmla="*/ 575129 w 10009415"/>
              <a:gd name="connsiteY1" fmla="*/ 3097595 h 3114976"/>
              <a:gd name="connsiteX2" fmla="*/ 839877 w 10009415"/>
              <a:gd name="connsiteY2" fmla="*/ 2832709 h 3114976"/>
              <a:gd name="connsiteX3" fmla="*/ 843782 w 10009415"/>
              <a:gd name="connsiteY3" fmla="*/ 1535215 h 3114976"/>
              <a:gd name="connsiteX4" fmla="*/ 2041072 w 10009415"/>
              <a:gd name="connsiteY4" fmla="*/ 1326712 h 3114976"/>
              <a:gd name="connsiteX5" fmla="*/ 2106386 w 10009415"/>
              <a:gd name="connsiteY5" fmla="*/ 2616670 h 3114976"/>
              <a:gd name="connsiteX6" fmla="*/ 3233058 w 10009415"/>
              <a:gd name="connsiteY6" fmla="*/ 2551355 h 3114976"/>
              <a:gd name="connsiteX7" fmla="*/ 3249386 w 10009415"/>
              <a:gd name="connsiteY7" fmla="*/ 1000141 h 3114976"/>
              <a:gd name="connsiteX8" fmla="*/ 4441372 w 10009415"/>
              <a:gd name="connsiteY8" fmla="*/ 1032798 h 3114976"/>
              <a:gd name="connsiteX9" fmla="*/ 4392386 w 10009415"/>
              <a:gd name="connsiteY9" fmla="*/ 2290098 h 3114976"/>
              <a:gd name="connsiteX10" fmla="*/ 5551715 w 10009415"/>
              <a:gd name="connsiteY10" fmla="*/ 2175798 h 3114976"/>
              <a:gd name="connsiteX11" fmla="*/ 5617029 w 10009415"/>
              <a:gd name="connsiteY11" fmla="*/ 559270 h 3114976"/>
              <a:gd name="connsiteX12" fmla="*/ 6841672 w 10009415"/>
              <a:gd name="connsiteY12" fmla="*/ 608255 h 3114976"/>
              <a:gd name="connsiteX13" fmla="*/ 6825343 w 10009415"/>
              <a:gd name="connsiteY13" fmla="*/ 1767584 h 3114976"/>
              <a:gd name="connsiteX14" fmla="*/ 7919358 w 10009415"/>
              <a:gd name="connsiteY14" fmla="*/ 1734927 h 3114976"/>
              <a:gd name="connsiteX15" fmla="*/ 7919358 w 10009415"/>
              <a:gd name="connsiteY15" fmla="*/ 216370 h 3114976"/>
              <a:gd name="connsiteX16" fmla="*/ 9176658 w 10009415"/>
              <a:gd name="connsiteY16" fmla="*/ 118398 h 3114976"/>
              <a:gd name="connsiteX17" fmla="*/ 9160329 w 10009415"/>
              <a:gd name="connsiteY17" fmla="*/ 1245070 h 3114976"/>
              <a:gd name="connsiteX18" fmla="*/ 10009415 w 10009415"/>
              <a:gd name="connsiteY18" fmla="*/ 1473670 h 3114976"/>
              <a:gd name="connsiteX0" fmla="*/ 0 w 10009415"/>
              <a:gd name="connsiteY0" fmla="*/ 3089501 h 3097595"/>
              <a:gd name="connsiteX1" fmla="*/ 575129 w 10009415"/>
              <a:gd name="connsiteY1" fmla="*/ 3097595 h 3097595"/>
              <a:gd name="connsiteX2" fmla="*/ 839877 w 10009415"/>
              <a:gd name="connsiteY2" fmla="*/ 2832709 h 3097595"/>
              <a:gd name="connsiteX3" fmla="*/ 843782 w 10009415"/>
              <a:gd name="connsiteY3" fmla="*/ 1535215 h 3097595"/>
              <a:gd name="connsiteX4" fmla="*/ 2041072 w 10009415"/>
              <a:gd name="connsiteY4" fmla="*/ 1326712 h 3097595"/>
              <a:gd name="connsiteX5" fmla="*/ 2106386 w 10009415"/>
              <a:gd name="connsiteY5" fmla="*/ 2616670 h 3097595"/>
              <a:gd name="connsiteX6" fmla="*/ 3233058 w 10009415"/>
              <a:gd name="connsiteY6" fmla="*/ 2551355 h 3097595"/>
              <a:gd name="connsiteX7" fmla="*/ 3249386 w 10009415"/>
              <a:gd name="connsiteY7" fmla="*/ 1000141 h 3097595"/>
              <a:gd name="connsiteX8" fmla="*/ 4441372 w 10009415"/>
              <a:gd name="connsiteY8" fmla="*/ 1032798 h 3097595"/>
              <a:gd name="connsiteX9" fmla="*/ 4392386 w 10009415"/>
              <a:gd name="connsiteY9" fmla="*/ 2290098 h 3097595"/>
              <a:gd name="connsiteX10" fmla="*/ 5551715 w 10009415"/>
              <a:gd name="connsiteY10" fmla="*/ 2175798 h 3097595"/>
              <a:gd name="connsiteX11" fmla="*/ 5617029 w 10009415"/>
              <a:gd name="connsiteY11" fmla="*/ 559270 h 3097595"/>
              <a:gd name="connsiteX12" fmla="*/ 6841672 w 10009415"/>
              <a:gd name="connsiteY12" fmla="*/ 608255 h 3097595"/>
              <a:gd name="connsiteX13" fmla="*/ 6825343 w 10009415"/>
              <a:gd name="connsiteY13" fmla="*/ 1767584 h 3097595"/>
              <a:gd name="connsiteX14" fmla="*/ 7919358 w 10009415"/>
              <a:gd name="connsiteY14" fmla="*/ 1734927 h 3097595"/>
              <a:gd name="connsiteX15" fmla="*/ 7919358 w 10009415"/>
              <a:gd name="connsiteY15" fmla="*/ 216370 h 3097595"/>
              <a:gd name="connsiteX16" fmla="*/ 9176658 w 10009415"/>
              <a:gd name="connsiteY16" fmla="*/ 118398 h 3097595"/>
              <a:gd name="connsiteX17" fmla="*/ 9160329 w 10009415"/>
              <a:gd name="connsiteY17" fmla="*/ 1245070 h 3097595"/>
              <a:gd name="connsiteX18" fmla="*/ 10009415 w 10009415"/>
              <a:gd name="connsiteY18" fmla="*/ 1473670 h 3097595"/>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4267 w 10009415"/>
              <a:gd name="connsiteY4" fmla="*/ 1276610 h 3089501"/>
              <a:gd name="connsiteX5" fmla="*/ 2041072 w 10009415"/>
              <a:gd name="connsiteY5" fmla="*/ 1326712 h 3089501"/>
              <a:gd name="connsiteX6" fmla="*/ 2106386 w 10009415"/>
              <a:gd name="connsiteY6" fmla="*/ 2616670 h 3089501"/>
              <a:gd name="connsiteX7" fmla="*/ 3233058 w 10009415"/>
              <a:gd name="connsiteY7" fmla="*/ 2551355 h 3089501"/>
              <a:gd name="connsiteX8" fmla="*/ 3249386 w 10009415"/>
              <a:gd name="connsiteY8" fmla="*/ 1000141 h 3089501"/>
              <a:gd name="connsiteX9" fmla="*/ 4441372 w 10009415"/>
              <a:gd name="connsiteY9" fmla="*/ 1032798 h 3089501"/>
              <a:gd name="connsiteX10" fmla="*/ 4392386 w 10009415"/>
              <a:gd name="connsiteY10" fmla="*/ 2290098 h 3089501"/>
              <a:gd name="connsiteX11" fmla="*/ 5551715 w 10009415"/>
              <a:gd name="connsiteY11" fmla="*/ 2175798 h 3089501"/>
              <a:gd name="connsiteX12" fmla="*/ 5617029 w 10009415"/>
              <a:gd name="connsiteY12" fmla="*/ 559270 h 3089501"/>
              <a:gd name="connsiteX13" fmla="*/ 6841672 w 10009415"/>
              <a:gd name="connsiteY13" fmla="*/ 608255 h 3089501"/>
              <a:gd name="connsiteX14" fmla="*/ 6825343 w 10009415"/>
              <a:gd name="connsiteY14" fmla="*/ 1767584 h 3089501"/>
              <a:gd name="connsiteX15" fmla="*/ 7919358 w 10009415"/>
              <a:gd name="connsiteY15" fmla="*/ 1734927 h 3089501"/>
              <a:gd name="connsiteX16" fmla="*/ 7919358 w 10009415"/>
              <a:gd name="connsiteY16" fmla="*/ 216370 h 3089501"/>
              <a:gd name="connsiteX17" fmla="*/ 9176658 w 10009415"/>
              <a:gd name="connsiteY17" fmla="*/ 118398 h 3089501"/>
              <a:gd name="connsiteX18" fmla="*/ 9160329 w 10009415"/>
              <a:gd name="connsiteY18" fmla="*/ 1245070 h 3089501"/>
              <a:gd name="connsiteX19" fmla="*/ 10009415 w 10009415"/>
              <a:gd name="connsiteY19"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2041072 w 10009415"/>
              <a:gd name="connsiteY5" fmla="*/ 1326712 h 3089501"/>
              <a:gd name="connsiteX6" fmla="*/ 2106386 w 10009415"/>
              <a:gd name="connsiteY6" fmla="*/ 2616670 h 3089501"/>
              <a:gd name="connsiteX7" fmla="*/ 3233058 w 10009415"/>
              <a:gd name="connsiteY7" fmla="*/ 2551355 h 3089501"/>
              <a:gd name="connsiteX8" fmla="*/ 3249386 w 10009415"/>
              <a:gd name="connsiteY8" fmla="*/ 1000141 h 3089501"/>
              <a:gd name="connsiteX9" fmla="*/ 4441372 w 10009415"/>
              <a:gd name="connsiteY9" fmla="*/ 1032798 h 3089501"/>
              <a:gd name="connsiteX10" fmla="*/ 4392386 w 10009415"/>
              <a:gd name="connsiteY10" fmla="*/ 2290098 h 3089501"/>
              <a:gd name="connsiteX11" fmla="*/ 5551715 w 10009415"/>
              <a:gd name="connsiteY11" fmla="*/ 2175798 h 3089501"/>
              <a:gd name="connsiteX12" fmla="*/ 5617029 w 10009415"/>
              <a:gd name="connsiteY12" fmla="*/ 559270 h 3089501"/>
              <a:gd name="connsiteX13" fmla="*/ 6841672 w 10009415"/>
              <a:gd name="connsiteY13" fmla="*/ 608255 h 3089501"/>
              <a:gd name="connsiteX14" fmla="*/ 6825343 w 10009415"/>
              <a:gd name="connsiteY14" fmla="*/ 1767584 h 3089501"/>
              <a:gd name="connsiteX15" fmla="*/ 7919358 w 10009415"/>
              <a:gd name="connsiteY15" fmla="*/ 1734927 h 3089501"/>
              <a:gd name="connsiteX16" fmla="*/ 7919358 w 10009415"/>
              <a:gd name="connsiteY16" fmla="*/ 216370 h 3089501"/>
              <a:gd name="connsiteX17" fmla="*/ 9176658 w 10009415"/>
              <a:gd name="connsiteY17" fmla="*/ 118398 h 3089501"/>
              <a:gd name="connsiteX18" fmla="*/ 9160329 w 10009415"/>
              <a:gd name="connsiteY18" fmla="*/ 1245070 h 3089501"/>
              <a:gd name="connsiteX19" fmla="*/ 10009415 w 10009415"/>
              <a:gd name="connsiteY19"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2084056 w 10009415"/>
              <a:gd name="connsiteY5" fmla="*/ 1565081 h 3089501"/>
              <a:gd name="connsiteX6" fmla="*/ 2106386 w 10009415"/>
              <a:gd name="connsiteY6" fmla="*/ 2616670 h 3089501"/>
              <a:gd name="connsiteX7" fmla="*/ 3233058 w 10009415"/>
              <a:gd name="connsiteY7" fmla="*/ 2551355 h 3089501"/>
              <a:gd name="connsiteX8" fmla="*/ 3249386 w 10009415"/>
              <a:gd name="connsiteY8" fmla="*/ 1000141 h 3089501"/>
              <a:gd name="connsiteX9" fmla="*/ 4441372 w 10009415"/>
              <a:gd name="connsiteY9" fmla="*/ 1032798 h 3089501"/>
              <a:gd name="connsiteX10" fmla="*/ 4392386 w 10009415"/>
              <a:gd name="connsiteY10" fmla="*/ 2290098 h 3089501"/>
              <a:gd name="connsiteX11" fmla="*/ 5551715 w 10009415"/>
              <a:gd name="connsiteY11" fmla="*/ 2175798 h 3089501"/>
              <a:gd name="connsiteX12" fmla="*/ 5617029 w 10009415"/>
              <a:gd name="connsiteY12" fmla="*/ 559270 h 3089501"/>
              <a:gd name="connsiteX13" fmla="*/ 6841672 w 10009415"/>
              <a:gd name="connsiteY13" fmla="*/ 608255 h 3089501"/>
              <a:gd name="connsiteX14" fmla="*/ 6825343 w 10009415"/>
              <a:gd name="connsiteY14" fmla="*/ 1767584 h 3089501"/>
              <a:gd name="connsiteX15" fmla="*/ 7919358 w 10009415"/>
              <a:gd name="connsiteY15" fmla="*/ 1734927 h 3089501"/>
              <a:gd name="connsiteX16" fmla="*/ 7919358 w 10009415"/>
              <a:gd name="connsiteY16" fmla="*/ 216370 h 3089501"/>
              <a:gd name="connsiteX17" fmla="*/ 9176658 w 10009415"/>
              <a:gd name="connsiteY17" fmla="*/ 118398 h 3089501"/>
              <a:gd name="connsiteX18" fmla="*/ 9160329 w 10009415"/>
              <a:gd name="connsiteY18" fmla="*/ 1245070 h 3089501"/>
              <a:gd name="connsiteX19" fmla="*/ 10009415 w 10009415"/>
              <a:gd name="connsiteY19"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65081 h 3089501"/>
              <a:gd name="connsiteX7" fmla="*/ 2106386 w 10009415"/>
              <a:gd name="connsiteY7" fmla="*/ 2616670 h 3089501"/>
              <a:gd name="connsiteX8" fmla="*/ 3233058 w 10009415"/>
              <a:gd name="connsiteY8" fmla="*/ 2551355 h 3089501"/>
              <a:gd name="connsiteX9" fmla="*/ 3249386 w 10009415"/>
              <a:gd name="connsiteY9" fmla="*/ 1000141 h 3089501"/>
              <a:gd name="connsiteX10" fmla="*/ 4441372 w 10009415"/>
              <a:gd name="connsiteY10" fmla="*/ 1032798 h 3089501"/>
              <a:gd name="connsiteX11" fmla="*/ 4392386 w 10009415"/>
              <a:gd name="connsiteY11" fmla="*/ 2290098 h 3089501"/>
              <a:gd name="connsiteX12" fmla="*/ 5551715 w 10009415"/>
              <a:gd name="connsiteY12" fmla="*/ 2175798 h 3089501"/>
              <a:gd name="connsiteX13" fmla="*/ 5617029 w 10009415"/>
              <a:gd name="connsiteY13" fmla="*/ 559270 h 3089501"/>
              <a:gd name="connsiteX14" fmla="*/ 6841672 w 10009415"/>
              <a:gd name="connsiteY14" fmla="*/ 608255 h 3089501"/>
              <a:gd name="connsiteX15" fmla="*/ 6825343 w 10009415"/>
              <a:gd name="connsiteY15" fmla="*/ 1767584 h 3089501"/>
              <a:gd name="connsiteX16" fmla="*/ 7919358 w 10009415"/>
              <a:gd name="connsiteY16" fmla="*/ 1734927 h 3089501"/>
              <a:gd name="connsiteX17" fmla="*/ 7919358 w 10009415"/>
              <a:gd name="connsiteY17" fmla="*/ 216370 h 3089501"/>
              <a:gd name="connsiteX18" fmla="*/ 9176658 w 10009415"/>
              <a:gd name="connsiteY18" fmla="*/ 118398 h 3089501"/>
              <a:gd name="connsiteX19" fmla="*/ 9160329 w 10009415"/>
              <a:gd name="connsiteY19" fmla="*/ 1245070 h 3089501"/>
              <a:gd name="connsiteX20" fmla="*/ 10009415 w 10009415"/>
              <a:gd name="connsiteY20"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106386 w 10009415"/>
              <a:gd name="connsiteY7" fmla="*/ 2616670 h 3089501"/>
              <a:gd name="connsiteX8" fmla="*/ 3233058 w 10009415"/>
              <a:gd name="connsiteY8" fmla="*/ 2551355 h 3089501"/>
              <a:gd name="connsiteX9" fmla="*/ 3249386 w 10009415"/>
              <a:gd name="connsiteY9" fmla="*/ 1000141 h 3089501"/>
              <a:gd name="connsiteX10" fmla="*/ 4441372 w 10009415"/>
              <a:gd name="connsiteY10" fmla="*/ 1032798 h 3089501"/>
              <a:gd name="connsiteX11" fmla="*/ 4392386 w 10009415"/>
              <a:gd name="connsiteY11" fmla="*/ 2290098 h 3089501"/>
              <a:gd name="connsiteX12" fmla="*/ 5551715 w 10009415"/>
              <a:gd name="connsiteY12" fmla="*/ 2175798 h 3089501"/>
              <a:gd name="connsiteX13" fmla="*/ 5617029 w 10009415"/>
              <a:gd name="connsiteY13" fmla="*/ 559270 h 3089501"/>
              <a:gd name="connsiteX14" fmla="*/ 6841672 w 10009415"/>
              <a:gd name="connsiteY14" fmla="*/ 608255 h 3089501"/>
              <a:gd name="connsiteX15" fmla="*/ 6825343 w 10009415"/>
              <a:gd name="connsiteY15" fmla="*/ 1767584 h 3089501"/>
              <a:gd name="connsiteX16" fmla="*/ 7919358 w 10009415"/>
              <a:gd name="connsiteY16" fmla="*/ 1734927 h 3089501"/>
              <a:gd name="connsiteX17" fmla="*/ 7919358 w 10009415"/>
              <a:gd name="connsiteY17" fmla="*/ 216370 h 3089501"/>
              <a:gd name="connsiteX18" fmla="*/ 9176658 w 10009415"/>
              <a:gd name="connsiteY18" fmla="*/ 118398 h 3089501"/>
              <a:gd name="connsiteX19" fmla="*/ 9160329 w 10009415"/>
              <a:gd name="connsiteY19" fmla="*/ 1245070 h 3089501"/>
              <a:gd name="connsiteX20" fmla="*/ 10009415 w 10009415"/>
              <a:gd name="connsiteY20"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106386 w 10009415"/>
              <a:gd name="connsiteY8" fmla="*/ 2616670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39874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51597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2144 w 10009415"/>
              <a:gd name="connsiteY5" fmla="*/ 1315688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2144 w 10009415"/>
              <a:gd name="connsiteY5" fmla="*/ 1315688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2144 w 10009415"/>
              <a:gd name="connsiteY5" fmla="*/ 1315688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23503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1780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2432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82432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6274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57688 w 10009415"/>
              <a:gd name="connsiteY9" fmla="*/ 2311209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04232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04232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20743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20743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71483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03727 w 10009415"/>
              <a:gd name="connsiteY8" fmla="*/ 2692219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03727 w 10009415"/>
              <a:gd name="connsiteY8" fmla="*/ 2692219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45230 w 10009415"/>
              <a:gd name="connsiteY8" fmla="*/ 2692219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48309 w 10009415"/>
              <a:gd name="connsiteY8" fmla="*/ 2676825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48309 w 10009415"/>
              <a:gd name="connsiteY8" fmla="*/ 2676825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48309 w 10009415"/>
              <a:gd name="connsiteY8" fmla="*/ 2676825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2915 w 10009415"/>
              <a:gd name="connsiteY8" fmla="*/ 2679904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71301 w 10009415"/>
              <a:gd name="connsiteY10" fmla="*/ 2202365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71301 w 10009415"/>
              <a:gd name="connsiteY10" fmla="*/ 2202365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71301 w 10009415"/>
              <a:gd name="connsiteY10" fmla="*/ 2202365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29466 w 10009415"/>
              <a:gd name="connsiteY10" fmla="*/ 2339824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30264 w 10009415"/>
              <a:gd name="connsiteY12" fmla="*/ 87929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0744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5539 w 10009415"/>
              <a:gd name="connsiteY13" fmla="*/ 910732 h 3089501"/>
              <a:gd name="connsiteX14" fmla="*/ 4387583 w 10009415"/>
              <a:gd name="connsiteY14" fmla="*/ 116428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553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553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32439 w 10009415"/>
              <a:gd name="connsiteY13" fmla="*/ 90025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32439 w 10009415"/>
              <a:gd name="connsiteY13" fmla="*/ 90025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0287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0287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397065 w 10009415"/>
              <a:gd name="connsiteY15" fmla="*/ 1963995 h 3089501"/>
              <a:gd name="connsiteX16" fmla="*/ 4505939 w 10009415"/>
              <a:gd name="connsiteY16" fmla="*/ 2158616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39706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39706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39706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6341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595021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595021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9385654 w 10009415"/>
              <a:gd name="connsiteY25" fmla="*/ 1467778 h 3083236"/>
              <a:gd name="connsiteX26" fmla="*/ 10009415 w 10009415"/>
              <a:gd name="connsiteY26"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9385654 w 10009415"/>
              <a:gd name="connsiteY25" fmla="*/ 1467778 h 3083236"/>
              <a:gd name="connsiteX26" fmla="*/ 10009415 w 10009415"/>
              <a:gd name="connsiteY26" fmla="*/ 1467405 h 3083236"/>
              <a:gd name="connsiteX0" fmla="*/ 0 w 10006795"/>
              <a:gd name="connsiteY0" fmla="*/ 3083236 h 3083236"/>
              <a:gd name="connsiteX1" fmla="*/ 528237 w 10006795"/>
              <a:gd name="connsiteY1" fmla="*/ 3079607 h 3083236"/>
              <a:gd name="connsiteX2" fmla="*/ 843785 w 10006795"/>
              <a:gd name="connsiteY2" fmla="*/ 2736568 h 3083236"/>
              <a:gd name="connsiteX3" fmla="*/ 847689 w 10006795"/>
              <a:gd name="connsiteY3" fmla="*/ 1579750 h 3083236"/>
              <a:gd name="connsiteX4" fmla="*/ 1141744 w 10006795"/>
              <a:gd name="connsiteY4" fmla="*/ 1313330 h 3083236"/>
              <a:gd name="connsiteX5" fmla="*/ 1790066 w 10006795"/>
              <a:gd name="connsiteY5" fmla="*/ 1316527 h 3083236"/>
              <a:gd name="connsiteX6" fmla="*/ 2071148 w 10006795"/>
              <a:gd name="connsiteY6" fmla="*/ 1650705 h 3083236"/>
              <a:gd name="connsiteX7" fmla="*/ 2073196 w 10006795"/>
              <a:gd name="connsiteY7" fmla="*/ 2387236 h 3083236"/>
              <a:gd name="connsiteX8" fmla="*/ 2339072 w 10006795"/>
              <a:gd name="connsiteY8" fmla="*/ 2679796 h 3083236"/>
              <a:gd name="connsiteX9" fmla="*/ 2919626 w 10006795"/>
              <a:gd name="connsiteY9" fmla="*/ 2682206 h 3083236"/>
              <a:gd name="connsiteX10" fmla="*/ 3169092 w 10006795"/>
              <a:gd name="connsiteY10" fmla="*/ 2363852 h 3083236"/>
              <a:gd name="connsiteX11" fmla="*/ 3168337 w 10006795"/>
              <a:gd name="connsiteY11" fmla="*/ 1233432 h 3083236"/>
              <a:gd name="connsiteX12" fmla="*/ 3440744 w 10006795"/>
              <a:gd name="connsiteY12" fmla="*/ 914947 h 3083236"/>
              <a:gd name="connsiteX13" fmla="*/ 4142919 w 10006795"/>
              <a:gd name="connsiteY13" fmla="*/ 912328 h 3083236"/>
              <a:gd name="connsiteX14" fmla="*/ 4400683 w 10006795"/>
              <a:gd name="connsiteY14" fmla="*/ 1192076 h 3083236"/>
              <a:gd name="connsiteX15" fmla="*/ 4402305 w 10006795"/>
              <a:gd name="connsiteY15" fmla="*/ 1960350 h 3083236"/>
              <a:gd name="connsiteX16" fmla="*/ 4595021 w 10006795"/>
              <a:gd name="connsiteY16" fmla="*/ 2265013 h 3083236"/>
              <a:gd name="connsiteX17" fmla="*/ 5554335 w 10006795"/>
              <a:gd name="connsiteY17" fmla="*/ 2216694 h 3083236"/>
              <a:gd name="connsiteX18" fmla="*/ 5617029 w 10006795"/>
              <a:gd name="connsiteY18" fmla="*/ 553005 h 3083236"/>
              <a:gd name="connsiteX19" fmla="*/ 6841672 w 10006795"/>
              <a:gd name="connsiteY19" fmla="*/ 601990 h 3083236"/>
              <a:gd name="connsiteX20" fmla="*/ 6825343 w 10006795"/>
              <a:gd name="connsiteY20" fmla="*/ 1761319 h 3083236"/>
              <a:gd name="connsiteX21" fmla="*/ 7919358 w 10006795"/>
              <a:gd name="connsiteY21" fmla="*/ 1728662 h 3083236"/>
              <a:gd name="connsiteX22" fmla="*/ 7919358 w 10006795"/>
              <a:gd name="connsiteY22" fmla="*/ 210105 h 3083236"/>
              <a:gd name="connsiteX23" fmla="*/ 9176658 w 10006795"/>
              <a:gd name="connsiteY23" fmla="*/ 112133 h 3083236"/>
              <a:gd name="connsiteX24" fmla="*/ 9134128 w 10006795"/>
              <a:gd name="connsiteY24" fmla="*/ 1147103 h 3083236"/>
              <a:gd name="connsiteX25" fmla="*/ 9385654 w 10006795"/>
              <a:gd name="connsiteY25" fmla="*/ 1467778 h 3083236"/>
              <a:gd name="connsiteX26" fmla="*/ 10006795 w 10006795"/>
              <a:gd name="connsiteY26" fmla="*/ 1480505 h 3083236"/>
              <a:gd name="connsiteX0" fmla="*/ 0 w 10006795"/>
              <a:gd name="connsiteY0" fmla="*/ 3083236 h 3083236"/>
              <a:gd name="connsiteX1" fmla="*/ 528237 w 10006795"/>
              <a:gd name="connsiteY1" fmla="*/ 3079607 h 3083236"/>
              <a:gd name="connsiteX2" fmla="*/ 843785 w 10006795"/>
              <a:gd name="connsiteY2" fmla="*/ 2736568 h 3083236"/>
              <a:gd name="connsiteX3" fmla="*/ 847689 w 10006795"/>
              <a:gd name="connsiteY3" fmla="*/ 1579750 h 3083236"/>
              <a:gd name="connsiteX4" fmla="*/ 1141744 w 10006795"/>
              <a:gd name="connsiteY4" fmla="*/ 1313330 h 3083236"/>
              <a:gd name="connsiteX5" fmla="*/ 1790066 w 10006795"/>
              <a:gd name="connsiteY5" fmla="*/ 1316527 h 3083236"/>
              <a:gd name="connsiteX6" fmla="*/ 2071148 w 10006795"/>
              <a:gd name="connsiteY6" fmla="*/ 1650705 h 3083236"/>
              <a:gd name="connsiteX7" fmla="*/ 2073196 w 10006795"/>
              <a:gd name="connsiteY7" fmla="*/ 2387236 h 3083236"/>
              <a:gd name="connsiteX8" fmla="*/ 2339072 w 10006795"/>
              <a:gd name="connsiteY8" fmla="*/ 2679796 h 3083236"/>
              <a:gd name="connsiteX9" fmla="*/ 2919626 w 10006795"/>
              <a:gd name="connsiteY9" fmla="*/ 2682206 h 3083236"/>
              <a:gd name="connsiteX10" fmla="*/ 3169092 w 10006795"/>
              <a:gd name="connsiteY10" fmla="*/ 2363852 h 3083236"/>
              <a:gd name="connsiteX11" fmla="*/ 3168337 w 10006795"/>
              <a:gd name="connsiteY11" fmla="*/ 1233432 h 3083236"/>
              <a:gd name="connsiteX12" fmla="*/ 3440744 w 10006795"/>
              <a:gd name="connsiteY12" fmla="*/ 914947 h 3083236"/>
              <a:gd name="connsiteX13" fmla="*/ 4142919 w 10006795"/>
              <a:gd name="connsiteY13" fmla="*/ 912328 h 3083236"/>
              <a:gd name="connsiteX14" fmla="*/ 4400683 w 10006795"/>
              <a:gd name="connsiteY14" fmla="*/ 1192076 h 3083236"/>
              <a:gd name="connsiteX15" fmla="*/ 4402305 w 10006795"/>
              <a:gd name="connsiteY15" fmla="*/ 1960350 h 3083236"/>
              <a:gd name="connsiteX16" fmla="*/ 4595021 w 10006795"/>
              <a:gd name="connsiteY16" fmla="*/ 2265013 h 3083236"/>
              <a:gd name="connsiteX17" fmla="*/ 5554335 w 10006795"/>
              <a:gd name="connsiteY17" fmla="*/ 2216694 h 3083236"/>
              <a:gd name="connsiteX18" fmla="*/ 5617029 w 10006795"/>
              <a:gd name="connsiteY18" fmla="*/ 553005 h 3083236"/>
              <a:gd name="connsiteX19" fmla="*/ 6841672 w 10006795"/>
              <a:gd name="connsiteY19" fmla="*/ 601990 h 3083236"/>
              <a:gd name="connsiteX20" fmla="*/ 6825343 w 10006795"/>
              <a:gd name="connsiteY20" fmla="*/ 1761319 h 3083236"/>
              <a:gd name="connsiteX21" fmla="*/ 7919358 w 10006795"/>
              <a:gd name="connsiteY21" fmla="*/ 1728662 h 3083236"/>
              <a:gd name="connsiteX22" fmla="*/ 7919358 w 10006795"/>
              <a:gd name="connsiteY22" fmla="*/ 210105 h 3083236"/>
              <a:gd name="connsiteX23" fmla="*/ 9176658 w 10006795"/>
              <a:gd name="connsiteY23" fmla="*/ 112133 h 3083236"/>
              <a:gd name="connsiteX24" fmla="*/ 9134128 w 10006795"/>
              <a:gd name="connsiteY24" fmla="*/ 1147103 h 3083236"/>
              <a:gd name="connsiteX25" fmla="*/ 9385654 w 10006795"/>
              <a:gd name="connsiteY25" fmla="*/ 1467778 h 3083236"/>
              <a:gd name="connsiteX26" fmla="*/ 10006795 w 10006795"/>
              <a:gd name="connsiteY26" fmla="*/ 148050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788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788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788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526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6740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264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0069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2342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6703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6703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6703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33413 h 3033413"/>
              <a:gd name="connsiteX1" fmla="*/ 528237 w 9988720"/>
              <a:gd name="connsiteY1" fmla="*/ 3029784 h 3033413"/>
              <a:gd name="connsiteX2" fmla="*/ 843785 w 9988720"/>
              <a:gd name="connsiteY2" fmla="*/ 2686745 h 3033413"/>
              <a:gd name="connsiteX3" fmla="*/ 847689 w 9988720"/>
              <a:gd name="connsiteY3" fmla="*/ 1529927 h 3033413"/>
              <a:gd name="connsiteX4" fmla="*/ 1141744 w 9988720"/>
              <a:gd name="connsiteY4" fmla="*/ 1263507 h 3033413"/>
              <a:gd name="connsiteX5" fmla="*/ 1790066 w 9988720"/>
              <a:gd name="connsiteY5" fmla="*/ 1266704 h 3033413"/>
              <a:gd name="connsiteX6" fmla="*/ 2071148 w 9988720"/>
              <a:gd name="connsiteY6" fmla="*/ 1600882 h 3033413"/>
              <a:gd name="connsiteX7" fmla="*/ 2073196 w 9988720"/>
              <a:gd name="connsiteY7" fmla="*/ 2337413 h 3033413"/>
              <a:gd name="connsiteX8" fmla="*/ 2339072 w 9988720"/>
              <a:gd name="connsiteY8" fmla="*/ 2629973 h 3033413"/>
              <a:gd name="connsiteX9" fmla="*/ 2919626 w 9988720"/>
              <a:gd name="connsiteY9" fmla="*/ 2632383 h 3033413"/>
              <a:gd name="connsiteX10" fmla="*/ 3169092 w 9988720"/>
              <a:gd name="connsiteY10" fmla="*/ 2314029 h 3033413"/>
              <a:gd name="connsiteX11" fmla="*/ 3168337 w 9988720"/>
              <a:gd name="connsiteY11" fmla="*/ 1183609 h 3033413"/>
              <a:gd name="connsiteX12" fmla="*/ 3440744 w 9988720"/>
              <a:gd name="connsiteY12" fmla="*/ 865124 h 3033413"/>
              <a:gd name="connsiteX13" fmla="*/ 4142919 w 9988720"/>
              <a:gd name="connsiteY13" fmla="*/ 862505 h 3033413"/>
              <a:gd name="connsiteX14" fmla="*/ 4400683 w 9988720"/>
              <a:gd name="connsiteY14" fmla="*/ 1142253 h 3033413"/>
              <a:gd name="connsiteX15" fmla="*/ 4402305 w 9988720"/>
              <a:gd name="connsiteY15" fmla="*/ 1910527 h 3033413"/>
              <a:gd name="connsiteX16" fmla="*/ 4595021 w 9988720"/>
              <a:gd name="connsiteY16" fmla="*/ 2215190 h 3033413"/>
              <a:gd name="connsiteX17" fmla="*/ 5554335 w 9988720"/>
              <a:gd name="connsiteY17" fmla="*/ 2166871 h 3033413"/>
              <a:gd name="connsiteX18" fmla="*/ 5617029 w 9988720"/>
              <a:gd name="connsiteY18" fmla="*/ 503182 h 3033413"/>
              <a:gd name="connsiteX19" fmla="*/ 6841672 w 9988720"/>
              <a:gd name="connsiteY19" fmla="*/ 552167 h 3033413"/>
              <a:gd name="connsiteX20" fmla="*/ 6825343 w 9988720"/>
              <a:gd name="connsiteY20" fmla="*/ 1711496 h 3033413"/>
              <a:gd name="connsiteX21" fmla="*/ 7919358 w 9988720"/>
              <a:gd name="connsiteY21" fmla="*/ 1678839 h 3033413"/>
              <a:gd name="connsiteX22" fmla="*/ 7919358 w 9988720"/>
              <a:gd name="connsiteY22" fmla="*/ 160282 h 3033413"/>
              <a:gd name="connsiteX23" fmla="*/ 9176658 w 9988720"/>
              <a:gd name="connsiteY23" fmla="*/ 62310 h 3033413"/>
              <a:gd name="connsiteX24" fmla="*/ 9150026 w 9988720"/>
              <a:gd name="connsiteY24" fmla="*/ 313309 h 3033413"/>
              <a:gd name="connsiteX25" fmla="*/ 9136703 w 9988720"/>
              <a:gd name="connsiteY25" fmla="*/ 1097280 h 3033413"/>
              <a:gd name="connsiteX26" fmla="*/ 9385654 w 9988720"/>
              <a:gd name="connsiteY26" fmla="*/ 1417955 h 3033413"/>
              <a:gd name="connsiteX27" fmla="*/ 9988720 w 9988720"/>
              <a:gd name="connsiteY27" fmla="*/ 1415094 h 3033413"/>
              <a:gd name="connsiteX0" fmla="*/ 0 w 9988720"/>
              <a:gd name="connsiteY0" fmla="*/ 3056138 h 3056138"/>
              <a:gd name="connsiteX1" fmla="*/ 528237 w 9988720"/>
              <a:gd name="connsiteY1" fmla="*/ 3052509 h 3056138"/>
              <a:gd name="connsiteX2" fmla="*/ 843785 w 9988720"/>
              <a:gd name="connsiteY2" fmla="*/ 2709470 h 3056138"/>
              <a:gd name="connsiteX3" fmla="*/ 847689 w 9988720"/>
              <a:gd name="connsiteY3" fmla="*/ 1552652 h 3056138"/>
              <a:gd name="connsiteX4" fmla="*/ 1141744 w 9988720"/>
              <a:gd name="connsiteY4" fmla="*/ 1286232 h 3056138"/>
              <a:gd name="connsiteX5" fmla="*/ 1790066 w 9988720"/>
              <a:gd name="connsiteY5" fmla="*/ 1289429 h 3056138"/>
              <a:gd name="connsiteX6" fmla="*/ 2071148 w 9988720"/>
              <a:gd name="connsiteY6" fmla="*/ 1623607 h 3056138"/>
              <a:gd name="connsiteX7" fmla="*/ 2073196 w 9988720"/>
              <a:gd name="connsiteY7" fmla="*/ 2360138 h 3056138"/>
              <a:gd name="connsiteX8" fmla="*/ 2339072 w 9988720"/>
              <a:gd name="connsiteY8" fmla="*/ 2652698 h 3056138"/>
              <a:gd name="connsiteX9" fmla="*/ 2919626 w 9988720"/>
              <a:gd name="connsiteY9" fmla="*/ 2655108 h 3056138"/>
              <a:gd name="connsiteX10" fmla="*/ 3169092 w 9988720"/>
              <a:gd name="connsiteY10" fmla="*/ 2336754 h 3056138"/>
              <a:gd name="connsiteX11" fmla="*/ 3168337 w 9988720"/>
              <a:gd name="connsiteY11" fmla="*/ 1206334 h 3056138"/>
              <a:gd name="connsiteX12" fmla="*/ 3440744 w 9988720"/>
              <a:gd name="connsiteY12" fmla="*/ 887849 h 3056138"/>
              <a:gd name="connsiteX13" fmla="*/ 4142919 w 9988720"/>
              <a:gd name="connsiteY13" fmla="*/ 885230 h 3056138"/>
              <a:gd name="connsiteX14" fmla="*/ 4400683 w 9988720"/>
              <a:gd name="connsiteY14" fmla="*/ 1164978 h 3056138"/>
              <a:gd name="connsiteX15" fmla="*/ 4402305 w 9988720"/>
              <a:gd name="connsiteY15" fmla="*/ 1933252 h 3056138"/>
              <a:gd name="connsiteX16" fmla="*/ 4595021 w 9988720"/>
              <a:gd name="connsiteY16" fmla="*/ 2237915 h 3056138"/>
              <a:gd name="connsiteX17" fmla="*/ 5554335 w 9988720"/>
              <a:gd name="connsiteY17" fmla="*/ 2189596 h 3056138"/>
              <a:gd name="connsiteX18" fmla="*/ 5617029 w 9988720"/>
              <a:gd name="connsiteY18" fmla="*/ 525907 h 3056138"/>
              <a:gd name="connsiteX19" fmla="*/ 6841672 w 9988720"/>
              <a:gd name="connsiteY19" fmla="*/ 574892 h 3056138"/>
              <a:gd name="connsiteX20" fmla="*/ 6825343 w 9988720"/>
              <a:gd name="connsiteY20" fmla="*/ 1734221 h 3056138"/>
              <a:gd name="connsiteX21" fmla="*/ 7919358 w 9988720"/>
              <a:gd name="connsiteY21" fmla="*/ 1701564 h 3056138"/>
              <a:gd name="connsiteX22" fmla="*/ 7919358 w 9988720"/>
              <a:gd name="connsiteY22" fmla="*/ 183007 h 3056138"/>
              <a:gd name="connsiteX23" fmla="*/ 8903626 w 9988720"/>
              <a:gd name="connsiteY23" fmla="*/ 43823 h 3056138"/>
              <a:gd name="connsiteX24" fmla="*/ 9150026 w 9988720"/>
              <a:gd name="connsiteY24" fmla="*/ 336034 h 3056138"/>
              <a:gd name="connsiteX25" fmla="*/ 9136703 w 9988720"/>
              <a:gd name="connsiteY25" fmla="*/ 1120005 h 3056138"/>
              <a:gd name="connsiteX26" fmla="*/ 9385654 w 9988720"/>
              <a:gd name="connsiteY26" fmla="*/ 1440680 h 3056138"/>
              <a:gd name="connsiteX27" fmla="*/ 9988720 w 9988720"/>
              <a:gd name="connsiteY27" fmla="*/ 1437819 h 3056138"/>
              <a:gd name="connsiteX0" fmla="*/ 0 w 9988720"/>
              <a:gd name="connsiteY0" fmla="*/ 3056138 h 3056138"/>
              <a:gd name="connsiteX1" fmla="*/ 528237 w 9988720"/>
              <a:gd name="connsiteY1" fmla="*/ 3052509 h 3056138"/>
              <a:gd name="connsiteX2" fmla="*/ 843785 w 9988720"/>
              <a:gd name="connsiteY2" fmla="*/ 2709470 h 3056138"/>
              <a:gd name="connsiteX3" fmla="*/ 847689 w 9988720"/>
              <a:gd name="connsiteY3" fmla="*/ 1552652 h 3056138"/>
              <a:gd name="connsiteX4" fmla="*/ 1141744 w 9988720"/>
              <a:gd name="connsiteY4" fmla="*/ 1286232 h 3056138"/>
              <a:gd name="connsiteX5" fmla="*/ 1790066 w 9988720"/>
              <a:gd name="connsiteY5" fmla="*/ 1289429 h 3056138"/>
              <a:gd name="connsiteX6" fmla="*/ 2071148 w 9988720"/>
              <a:gd name="connsiteY6" fmla="*/ 1623607 h 3056138"/>
              <a:gd name="connsiteX7" fmla="*/ 2073196 w 9988720"/>
              <a:gd name="connsiteY7" fmla="*/ 2360138 h 3056138"/>
              <a:gd name="connsiteX8" fmla="*/ 2339072 w 9988720"/>
              <a:gd name="connsiteY8" fmla="*/ 2652698 h 3056138"/>
              <a:gd name="connsiteX9" fmla="*/ 2919626 w 9988720"/>
              <a:gd name="connsiteY9" fmla="*/ 2655108 h 3056138"/>
              <a:gd name="connsiteX10" fmla="*/ 3169092 w 9988720"/>
              <a:gd name="connsiteY10" fmla="*/ 2336754 h 3056138"/>
              <a:gd name="connsiteX11" fmla="*/ 3168337 w 9988720"/>
              <a:gd name="connsiteY11" fmla="*/ 1206334 h 3056138"/>
              <a:gd name="connsiteX12" fmla="*/ 3440744 w 9988720"/>
              <a:gd name="connsiteY12" fmla="*/ 887849 h 3056138"/>
              <a:gd name="connsiteX13" fmla="*/ 4142919 w 9988720"/>
              <a:gd name="connsiteY13" fmla="*/ 885230 h 3056138"/>
              <a:gd name="connsiteX14" fmla="*/ 4400683 w 9988720"/>
              <a:gd name="connsiteY14" fmla="*/ 1164978 h 3056138"/>
              <a:gd name="connsiteX15" fmla="*/ 4402305 w 9988720"/>
              <a:gd name="connsiteY15" fmla="*/ 1933252 h 3056138"/>
              <a:gd name="connsiteX16" fmla="*/ 4595021 w 9988720"/>
              <a:gd name="connsiteY16" fmla="*/ 2237915 h 3056138"/>
              <a:gd name="connsiteX17" fmla="*/ 5554335 w 9988720"/>
              <a:gd name="connsiteY17" fmla="*/ 2189596 h 3056138"/>
              <a:gd name="connsiteX18" fmla="*/ 5617029 w 9988720"/>
              <a:gd name="connsiteY18" fmla="*/ 525907 h 3056138"/>
              <a:gd name="connsiteX19" fmla="*/ 6841672 w 9988720"/>
              <a:gd name="connsiteY19" fmla="*/ 574892 h 3056138"/>
              <a:gd name="connsiteX20" fmla="*/ 6825343 w 9988720"/>
              <a:gd name="connsiteY20" fmla="*/ 1734221 h 3056138"/>
              <a:gd name="connsiteX21" fmla="*/ 7919358 w 9988720"/>
              <a:gd name="connsiteY21" fmla="*/ 1701564 h 3056138"/>
              <a:gd name="connsiteX22" fmla="*/ 7919358 w 9988720"/>
              <a:gd name="connsiteY22" fmla="*/ 183007 h 3056138"/>
              <a:gd name="connsiteX23" fmla="*/ 8903626 w 9988720"/>
              <a:gd name="connsiteY23" fmla="*/ 43823 h 3056138"/>
              <a:gd name="connsiteX24" fmla="*/ 9150026 w 9988720"/>
              <a:gd name="connsiteY24" fmla="*/ 336034 h 3056138"/>
              <a:gd name="connsiteX25" fmla="*/ 9136703 w 9988720"/>
              <a:gd name="connsiteY25" fmla="*/ 1120005 h 3056138"/>
              <a:gd name="connsiteX26" fmla="*/ 9385654 w 9988720"/>
              <a:gd name="connsiteY26" fmla="*/ 1440680 h 3056138"/>
              <a:gd name="connsiteX27" fmla="*/ 9988720 w 9988720"/>
              <a:gd name="connsiteY27" fmla="*/ 1437819 h 3056138"/>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36703 w 9988720"/>
              <a:gd name="connsiteY25" fmla="*/ 1121524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36703 w 9988720"/>
              <a:gd name="connsiteY25" fmla="*/ 1121524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36703 w 9988720"/>
              <a:gd name="connsiteY25" fmla="*/ 1121524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18948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18948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40153 h 3040153"/>
              <a:gd name="connsiteX1" fmla="*/ 528237 w 9988720"/>
              <a:gd name="connsiteY1" fmla="*/ 3036524 h 3040153"/>
              <a:gd name="connsiteX2" fmla="*/ 843785 w 9988720"/>
              <a:gd name="connsiteY2" fmla="*/ 2693485 h 3040153"/>
              <a:gd name="connsiteX3" fmla="*/ 847689 w 9988720"/>
              <a:gd name="connsiteY3" fmla="*/ 1536667 h 3040153"/>
              <a:gd name="connsiteX4" fmla="*/ 1141744 w 9988720"/>
              <a:gd name="connsiteY4" fmla="*/ 1270247 h 3040153"/>
              <a:gd name="connsiteX5" fmla="*/ 1790066 w 9988720"/>
              <a:gd name="connsiteY5" fmla="*/ 1273444 h 3040153"/>
              <a:gd name="connsiteX6" fmla="*/ 2071148 w 9988720"/>
              <a:gd name="connsiteY6" fmla="*/ 1607622 h 3040153"/>
              <a:gd name="connsiteX7" fmla="*/ 2073196 w 9988720"/>
              <a:gd name="connsiteY7" fmla="*/ 2344153 h 3040153"/>
              <a:gd name="connsiteX8" fmla="*/ 2339072 w 9988720"/>
              <a:gd name="connsiteY8" fmla="*/ 2636713 h 3040153"/>
              <a:gd name="connsiteX9" fmla="*/ 2919626 w 9988720"/>
              <a:gd name="connsiteY9" fmla="*/ 2639123 h 3040153"/>
              <a:gd name="connsiteX10" fmla="*/ 3169092 w 9988720"/>
              <a:gd name="connsiteY10" fmla="*/ 2320769 h 3040153"/>
              <a:gd name="connsiteX11" fmla="*/ 3168337 w 9988720"/>
              <a:gd name="connsiteY11" fmla="*/ 1190349 h 3040153"/>
              <a:gd name="connsiteX12" fmla="*/ 3440744 w 9988720"/>
              <a:gd name="connsiteY12" fmla="*/ 871864 h 3040153"/>
              <a:gd name="connsiteX13" fmla="*/ 4142919 w 9988720"/>
              <a:gd name="connsiteY13" fmla="*/ 869245 h 3040153"/>
              <a:gd name="connsiteX14" fmla="*/ 4400683 w 9988720"/>
              <a:gd name="connsiteY14" fmla="*/ 1148993 h 3040153"/>
              <a:gd name="connsiteX15" fmla="*/ 4402305 w 9988720"/>
              <a:gd name="connsiteY15" fmla="*/ 1917267 h 3040153"/>
              <a:gd name="connsiteX16" fmla="*/ 4595021 w 9988720"/>
              <a:gd name="connsiteY16" fmla="*/ 2221930 h 3040153"/>
              <a:gd name="connsiteX17" fmla="*/ 5554335 w 9988720"/>
              <a:gd name="connsiteY17" fmla="*/ 2173611 h 3040153"/>
              <a:gd name="connsiteX18" fmla="*/ 5617029 w 9988720"/>
              <a:gd name="connsiteY18" fmla="*/ 509922 h 3040153"/>
              <a:gd name="connsiteX19" fmla="*/ 6841672 w 9988720"/>
              <a:gd name="connsiteY19" fmla="*/ 558907 h 3040153"/>
              <a:gd name="connsiteX20" fmla="*/ 6825343 w 9988720"/>
              <a:gd name="connsiteY20" fmla="*/ 1718236 h 3040153"/>
              <a:gd name="connsiteX21" fmla="*/ 7919358 w 9988720"/>
              <a:gd name="connsiteY21" fmla="*/ 1685579 h 3040153"/>
              <a:gd name="connsiteX22" fmla="*/ 7919358 w 9988720"/>
              <a:gd name="connsiteY22" fmla="*/ 167022 h 3040153"/>
              <a:gd name="connsiteX23" fmla="*/ 8870140 w 9988720"/>
              <a:gd name="connsiteY23" fmla="*/ 58747 h 3040153"/>
              <a:gd name="connsiteX24" fmla="*/ 9144875 w 9988720"/>
              <a:gd name="connsiteY24" fmla="*/ 343231 h 3040153"/>
              <a:gd name="connsiteX25" fmla="*/ 9144431 w 9988720"/>
              <a:gd name="connsiteY25" fmla="*/ 1165838 h 3040153"/>
              <a:gd name="connsiteX26" fmla="*/ 9385654 w 9988720"/>
              <a:gd name="connsiteY26" fmla="*/ 1424695 h 3040153"/>
              <a:gd name="connsiteX27" fmla="*/ 9988720 w 9988720"/>
              <a:gd name="connsiteY27" fmla="*/ 1421834 h 3040153"/>
              <a:gd name="connsiteX0" fmla="*/ 0 w 9988720"/>
              <a:gd name="connsiteY0" fmla="*/ 3040153 h 3040153"/>
              <a:gd name="connsiteX1" fmla="*/ 528237 w 9988720"/>
              <a:gd name="connsiteY1" fmla="*/ 3036524 h 3040153"/>
              <a:gd name="connsiteX2" fmla="*/ 843785 w 9988720"/>
              <a:gd name="connsiteY2" fmla="*/ 2693485 h 3040153"/>
              <a:gd name="connsiteX3" fmla="*/ 847689 w 9988720"/>
              <a:gd name="connsiteY3" fmla="*/ 1536667 h 3040153"/>
              <a:gd name="connsiteX4" fmla="*/ 1141744 w 9988720"/>
              <a:gd name="connsiteY4" fmla="*/ 1270247 h 3040153"/>
              <a:gd name="connsiteX5" fmla="*/ 1790066 w 9988720"/>
              <a:gd name="connsiteY5" fmla="*/ 1273444 h 3040153"/>
              <a:gd name="connsiteX6" fmla="*/ 2071148 w 9988720"/>
              <a:gd name="connsiteY6" fmla="*/ 1607622 h 3040153"/>
              <a:gd name="connsiteX7" fmla="*/ 2073196 w 9988720"/>
              <a:gd name="connsiteY7" fmla="*/ 2344153 h 3040153"/>
              <a:gd name="connsiteX8" fmla="*/ 2339072 w 9988720"/>
              <a:gd name="connsiteY8" fmla="*/ 2636713 h 3040153"/>
              <a:gd name="connsiteX9" fmla="*/ 2919626 w 9988720"/>
              <a:gd name="connsiteY9" fmla="*/ 2639123 h 3040153"/>
              <a:gd name="connsiteX10" fmla="*/ 3169092 w 9988720"/>
              <a:gd name="connsiteY10" fmla="*/ 2320769 h 3040153"/>
              <a:gd name="connsiteX11" fmla="*/ 3168337 w 9988720"/>
              <a:gd name="connsiteY11" fmla="*/ 1190349 h 3040153"/>
              <a:gd name="connsiteX12" fmla="*/ 3440744 w 9988720"/>
              <a:gd name="connsiteY12" fmla="*/ 871864 h 3040153"/>
              <a:gd name="connsiteX13" fmla="*/ 4142919 w 9988720"/>
              <a:gd name="connsiteY13" fmla="*/ 869245 h 3040153"/>
              <a:gd name="connsiteX14" fmla="*/ 4400683 w 9988720"/>
              <a:gd name="connsiteY14" fmla="*/ 1148993 h 3040153"/>
              <a:gd name="connsiteX15" fmla="*/ 4402305 w 9988720"/>
              <a:gd name="connsiteY15" fmla="*/ 1917267 h 3040153"/>
              <a:gd name="connsiteX16" fmla="*/ 4595021 w 9988720"/>
              <a:gd name="connsiteY16" fmla="*/ 2221930 h 3040153"/>
              <a:gd name="connsiteX17" fmla="*/ 5554335 w 9988720"/>
              <a:gd name="connsiteY17" fmla="*/ 2173611 h 3040153"/>
              <a:gd name="connsiteX18" fmla="*/ 5617029 w 9988720"/>
              <a:gd name="connsiteY18" fmla="*/ 509922 h 3040153"/>
              <a:gd name="connsiteX19" fmla="*/ 6841672 w 9988720"/>
              <a:gd name="connsiteY19" fmla="*/ 558907 h 3040153"/>
              <a:gd name="connsiteX20" fmla="*/ 6825343 w 9988720"/>
              <a:gd name="connsiteY20" fmla="*/ 1718236 h 3040153"/>
              <a:gd name="connsiteX21" fmla="*/ 7919358 w 9988720"/>
              <a:gd name="connsiteY21" fmla="*/ 1685579 h 3040153"/>
              <a:gd name="connsiteX22" fmla="*/ 7919358 w 9988720"/>
              <a:gd name="connsiteY22" fmla="*/ 167022 h 3040153"/>
              <a:gd name="connsiteX23" fmla="*/ 8885595 w 9988720"/>
              <a:gd name="connsiteY23" fmla="*/ 58747 h 3040153"/>
              <a:gd name="connsiteX24" fmla="*/ 9144875 w 9988720"/>
              <a:gd name="connsiteY24" fmla="*/ 343231 h 3040153"/>
              <a:gd name="connsiteX25" fmla="*/ 9144431 w 9988720"/>
              <a:gd name="connsiteY25" fmla="*/ 1165838 h 3040153"/>
              <a:gd name="connsiteX26" fmla="*/ 9385654 w 9988720"/>
              <a:gd name="connsiteY26" fmla="*/ 1424695 h 3040153"/>
              <a:gd name="connsiteX27" fmla="*/ 9988720 w 9988720"/>
              <a:gd name="connsiteY27" fmla="*/ 1421834 h 3040153"/>
              <a:gd name="connsiteX0" fmla="*/ 0 w 9988720"/>
              <a:gd name="connsiteY0" fmla="*/ 3031135 h 3031135"/>
              <a:gd name="connsiteX1" fmla="*/ 528237 w 9988720"/>
              <a:gd name="connsiteY1" fmla="*/ 3027506 h 3031135"/>
              <a:gd name="connsiteX2" fmla="*/ 843785 w 9988720"/>
              <a:gd name="connsiteY2" fmla="*/ 2684467 h 3031135"/>
              <a:gd name="connsiteX3" fmla="*/ 847689 w 9988720"/>
              <a:gd name="connsiteY3" fmla="*/ 1527649 h 3031135"/>
              <a:gd name="connsiteX4" fmla="*/ 1141744 w 9988720"/>
              <a:gd name="connsiteY4" fmla="*/ 1261229 h 3031135"/>
              <a:gd name="connsiteX5" fmla="*/ 1790066 w 9988720"/>
              <a:gd name="connsiteY5" fmla="*/ 1264426 h 3031135"/>
              <a:gd name="connsiteX6" fmla="*/ 2071148 w 9988720"/>
              <a:gd name="connsiteY6" fmla="*/ 1598604 h 3031135"/>
              <a:gd name="connsiteX7" fmla="*/ 2073196 w 9988720"/>
              <a:gd name="connsiteY7" fmla="*/ 2335135 h 3031135"/>
              <a:gd name="connsiteX8" fmla="*/ 2339072 w 9988720"/>
              <a:gd name="connsiteY8" fmla="*/ 2627695 h 3031135"/>
              <a:gd name="connsiteX9" fmla="*/ 2919626 w 9988720"/>
              <a:gd name="connsiteY9" fmla="*/ 2630105 h 3031135"/>
              <a:gd name="connsiteX10" fmla="*/ 3169092 w 9988720"/>
              <a:gd name="connsiteY10" fmla="*/ 2311751 h 3031135"/>
              <a:gd name="connsiteX11" fmla="*/ 3168337 w 9988720"/>
              <a:gd name="connsiteY11" fmla="*/ 1181331 h 3031135"/>
              <a:gd name="connsiteX12" fmla="*/ 3440744 w 9988720"/>
              <a:gd name="connsiteY12" fmla="*/ 862846 h 3031135"/>
              <a:gd name="connsiteX13" fmla="*/ 4142919 w 9988720"/>
              <a:gd name="connsiteY13" fmla="*/ 860227 h 3031135"/>
              <a:gd name="connsiteX14" fmla="*/ 4400683 w 9988720"/>
              <a:gd name="connsiteY14" fmla="*/ 1139975 h 3031135"/>
              <a:gd name="connsiteX15" fmla="*/ 4402305 w 9988720"/>
              <a:gd name="connsiteY15" fmla="*/ 1908249 h 3031135"/>
              <a:gd name="connsiteX16" fmla="*/ 4595021 w 9988720"/>
              <a:gd name="connsiteY16" fmla="*/ 2212912 h 3031135"/>
              <a:gd name="connsiteX17" fmla="*/ 5554335 w 9988720"/>
              <a:gd name="connsiteY17" fmla="*/ 2164593 h 3031135"/>
              <a:gd name="connsiteX18" fmla="*/ 5617029 w 9988720"/>
              <a:gd name="connsiteY18" fmla="*/ 500904 h 3031135"/>
              <a:gd name="connsiteX19" fmla="*/ 6841672 w 9988720"/>
              <a:gd name="connsiteY19" fmla="*/ 549889 h 3031135"/>
              <a:gd name="connsiteX20" fmla="*/ 6825343 w 9988720"/>
              <a:gd name="connsiteY20" fmla="*/ 1709218 h 3031135"/>
              <a:gd name="connsiteX21" fmla="*/ 7919358 w 9988720"/>
              <a:gd name="connsiteY21" fmla="*/ 1676561 h 3031135"/>
              <a:gd name="connsiteX22" fmla="*/ 7919358 w 9988720"/>
              <a:gd name="connsiteY22" fmla="*/ 158004 h 3031135"/>
              <a:gd name="connsiteX23" fmla="*/ 8885595 w 9988720"/>
              <a:gd name="connsiteY23" fmla="*/ 49729 h 3031135"/>
              <a:gd name="connsiteX24" fmla="*/ 9144875 w 9988720"/>
              <a:gd name="connsiteY24" fmla="*/ 334213 h 3031135"/>
              <a:gd name="connsiteX25" fmla="*/ 9144431 w 9988720"/>
              <a:gd name="connsiteY25" fmla="*/ 1156820 h 3031135"/>
              <a:gd name="connsiteX26" fmla="*/ 9385654 w 9988720"/>
              <a:gd name="connsiteY26" fmla="*/ 1415677 h 3031135"/>
              <a:gd name="connsiteX27" fmla="*/ 9988720 w 9988720"/>
              <a:gd name="connsiteY27" fmla="*/ 1412816 h 3031135"/>
              <a:gd name="connsiteX0" fmla="*/ 0 w 9988720"/>
              <a:gd name="connsiteY0" fmla="*/ 3031135 h 3031135"/>
              <a:gd name="connsiteX1" fmla="*/ 528237 w 9988720"/>
              <a:gd name="connsiteY1" fmla="*/ 3027506 h 3031135"/>
              <a:gd name="connsiteX2" fmla="*/ 843785 w 9988720"/>
              <a:gd name="connsiteY2" fmla="*/ 2684467 h 3031135"/>
              <a:gd name="connsiteX3" fmla="*/ 847689 w 9988720"/>
              <a:gd name="connsiteY3" fmla="*/ 1527649 h 3031135"/>
              <a:gd name="connsiteX4" fmla="*/ 1141744 w 9988720"/>
              <a:gd name="connsiteY4" fmla="*/ 1261229 h 3031135"/>
              <a:gd name="connsiteX5" fmla="*/ 1790066 w 9988720"/>
              <a:gd name="connsiteY5" fmla="*/ 1264426 h 3031135"/>
              <a:gd name="connsiteX6" fmla="*/ 2071148 w 9988720"/>
              <a:gd name="connsiteY6" fmla="*/ 1598604 h 3031135"/>
              <a:gd name="connsiteX7" fmla="*/ 2073196 w 9988720"/>
              <a:gd name="connsiteY7" fmla="*/ 2335135 h 3031135"/>
              <a:gd name="connsiteX8" fmla="*/ 2339072 w 9988720"/>
              <a:gd name="connsiteY8" fmla="*/ 2627695 h 3031135"/>
              <a:gd name="connsiteX9" fmla="*/ 2919626 w 9988720"/>
              <a:gd name="connsiteY9" fmla="*/ 2630105 h 3031135"/>
              <a:gd name="connsiteX10" fmla="*/ 3169092 w 9988720"/>
              <a:gd name="connsiteY10" fmla="*/ 2311751 h 3031135"/>
              <a:gd name="connsiteX11" fmla="*/ 3168337 w 9988720"/>
              <a:gd name="connsiteY11" fmla="*/ 1181331 h 3031135"/>
              <a:gd name="connsiteX12" fmla="*/ 3440744 w 9988720"/>
              <a:gd name="connsiteY12" fmla="*/ 862846 h 3031135"/>
              <a:gd name="connsiteX13" fmla="*/ 4142919 w 9988720"/>
              <a:gd name="connsiteY13" fmla="*/ 860227 h 3031135"/>
              <a:gd name="connsiteX14" fmla="*/ 4400683 w 9988720"/>
              <a:gd name="connsiteY14" fmla="*/ 1139975 h 3031135"/>
              <a:gd name="connsiteX15" fmla="*/ 4402305 w 9988720"/>
              <a:gd name="connsiteY15" fmla="*/ 1908249 h 3031135"/>
              <a:gd name="connsiteX16" fmla="*/ 4595021 w 9988720"/>
              <a:gd name="connsiteY16" fmla="*/ 2212912 h 3031135"/>
              <a:gd name="connsiteX17" fmla="*/ 5554335 w 9988720"/>
              <a:gd name="connsiteY17" fmla="*/ 2164593 h 3031135"/>
              <a:gd name="connsiteX18" fmla="*/ 5617029 w 9988720"/>
              <a:gd name="connsiteY18" fmla="*/ 500904 h 3031135"/>
              <a:gd name="connsiteX19" fmla="*/ 6841672 w 9988720"/>
              <a:gd name="connsiteY19" fmla="*/ 549889 h 3031135"/>
              <a:gd name="connsiteX20" fmla="*/ 6825343 w 9988720"/>
              <a:gd name="connsiteY20" fmla="*/ 1709218 h 3031135"/>
              <a:gd name="connsiteX21" fmla="*/ 7919358 w 9988720"/>
              <a:gd name="connsiteY21" fmla="*/ 1676561 h 3031135"/>
              <a:gd name="connsiteX22" fmla="*/ 7919358 w 9988720"/>
              <a:gd name="connsiteY22" fmla="*/ 158004 h 3031135"/>
              <a:gd name="connsiteX23" fmla="*/ 8885595 w 9988720"/>
              <a:gd name="connsiteY23" fmla="*/ 49729 h 3031135"/>
              <a:gd name="connsiteX24" fmla="*/ 9144875 w 9988720"/>
              <a:gd name="connsiteY24" fmla="*/ 334213 h 3031135"/>
              <a:gd name="connsiteX25" fmla="*/ 9144431 w 9988720"/>
              <a:gd name="connsiteY25" fmla="*/ 1156820 h 3031135"/>
              <a:gd name="connsiteX26" fmla="*/ 9385654 w 9988720"/>
              <a:gd name="connsiteY26" fmla="*/ 1415677 h 3031135"/>
              <a:gd name="connsiteX27" fmla="*/ 9988720 w 9988720"/>
              <a:gd name="connsiteY27" fmla="*/ 1412816 h 3031135"/>
              <a:gd name="connsiteX0" fmla="*/ 0 w 9988720"/>
              <a:gd name="connsiteY0" fmla="*/ 3034933 h 3034933"/>
              <a:gd name="connsiteX1" fmla="*/ 528237 w 9988720"/>
              <a:gd name="connsiteY1" fmla="*/ 3031304 h 3034933"/>
              <a:gd name="connsiteX2" fmla="*/ 843785 w 9988720"/>
              <a:gd name="connsiteY2" fmla="*/ 2688265 h 3034933"/>
              <a:gd name="connsiteX3" fmla="*/ 847689 w 9988720"/>
              <a:gd name="connsiteY3" fmla="*/ 1531447 h 3034933"/>
              <a:gd name="connsiteX4" fmla="*/ 1141744 w 9988720"/>
              <a:gd name="connsiteY4" fmla="*/ 1265027 h 3034933"/>
              <a:gd name="connsiteX5" fmla="*/ 1790066 w 9988720"/>
              <a:gd name="connsiteY5" fmla="*/ 1268224 h 3034933"/>
              <a:gd name="connsiteX6" fmla="*/ 2071148 w 9988720"/>
              <a:gd name="connsiteY6" fmla="*/ 1602402 h 3034933"/>
              <a:gd name="connsiteX7" fmla="*/ 2073196 w 9988720"/>
              <a:gd name="connsiteY7" fmla="*/ 2338933 h 3034933"/>
              <a:gd name="connsiteX8" fmla="*/ 2339072 w 9988720"/>
              <a:gd name="connsiteY8" fmla="*/ 2631493 h 3034933"/>
              <a:gd name="connsiteX9" fmla="*/ 2919626 w 9988720"/>
              <a:gd name="connsiteY9" fmla="*/ 2633903 h 3034933"/>
              <a:gd name="connsiteX10" fmla="*/ 3169092 w 9988720"/>
              <a:gd name="connsiteY10" fmla="*/ 2315549 h 3034933"/>
              <a:gd name="connsiteX11" fmla="*/ 3168337 w 9988720"/>
              <a:gd name="connsiteY11" fmla="*/ 1185129 h 3034933"/>
              <a:gd name="connsiteX12" fmla="*/ 3440744 w 9988720"/>
              <a:gd name="connsiteY12" fmla="*/ 866644 h 3034933"/>
              <a:gd name="connsiteX13" fmla="*/ 4142919 w 9988720"/>
              <a:gd name="connsiteY13" fmla="*/ 864025 h 3034933"/>
              <a:gd name="connsiteX14" fmla="*/ 4400683 w 9988720"/>
              <a:gd name="connsiteY14" fmla="*/ 1143773 h 3034933"/>
              <a:gd name="connsiteX15" fmla="*/ 4402305 w 9988720"/>
              <a:gd name="connsiteY15" fmla="*/ 1912047 h 3034933"/>
              <a:gd name="connsiteX16" fmla="*/ 4595021 w 9988720"/>
              <a:gd name="connsiteY16" fmla="*/ 2216710 h 3034933"/>
              <a:gd name="connsiteX17" fmla="*/ 5554335 w 9988720"/>
              <a:gd name="connsiteY17" fmla="*/ 2168391 h 3034933"/>
              <a:gd name="connsiteX18" fmla="*/ 5617029 w 9988720"/>
              <a:gd name="connsiteY18" fmla="*/ 504702 h 3034933"/>
              <a:gd name="connsiteX19" fmla="*/ 6841672 w 9988720"/>
              <a:gd name="connsiteY19" fmla="*/ 553687 h 3034933"/>
              <a:gd name="connsiteX20" fmla="*/ 6825343 w 9988720"/>
              <a:gd name="connsiteY20" fmla="*/ 1713016 h 3034933"/>
              <a:gd name="connsiteX21" fmla="*/ 7919358 w 9988720"/>
              <a:gd name="connsiteY21" fmla="*/ 1680359 h 3034933"/>
              <a:gd name="connsiteX22" fmla="*/ 7919358 w 9988720"/>
              <a:gd name="connsiteY22" fmla="*/ 161802 h 3034933"/>
              <a:gd name="connsiteX23" fmla="*/ 8148050 w 9988720"/>
              <a:gd name="connsiteY23" fmla="*/ 31495 h 3034933"/>
              <a:gd name="connsiteX24" fmla="*/ 8885595 w 9988720"/>
              <a:gd name="connsiteY24" fmla="*/ 53527 h 3034933"/>
              <a:gd name="connsiteX25" fmla="*/ 9144875 w 9988720"/>
              <a:gd name="connsiteY25" fmla="*/ 338011 h 3034933"/>
              <a:gd name="connsiteX26" fmla="*/ 9144431 w 9988720"/>
              <a:gd name="connsiteY26" fmla="*/ 1160618 h 3034933"/>
              <a:gd name="connsiteX27" fmla="*/ 9385654 w 9988720"/>
              <a:gd name="connsiteY27" fmla="*/ 1419475 h 3034933"/>
              <a:gd name="connsiteX28" fmla="*/ 9988720 w 9988720"/>
              <a:gd name="connsiteY28" fmla="*/ 1416614 h 3034933"/>
              <a:gd name="connsiteX0" fmla="*/ 0 w 9988720"/>
              <a:gd name="connsiteY0" fmla="*/ 3018515 h 3018515"/>
              <a:gd name="connsiteX1" fmla="*/ 528237 w 9988720"/>
              <a:gd name="connsiteY1" fmla="*/ 3014886 h 3018515"/>
              <a:gd name="connsiteX2" fmla="*/ 843785 w 9988720"/>
              <a:gd name="connsiteY2" fmla="*/ 2671847 h 3018515"/>
              <a:gd name="connsiteX3" fmla="*/ 847689 w 9988720"/>
              <a:gd name="connsiteY3" fmla="*/ 1515029 h 3018515"/>
              <a:gd name="connsiteX4" fmla="*/ 1141744 w 9988720"/>
              <a:gd name="connsiteY4" fmla="*/ 1248609 h 3018515"/>
              <a:gd name="connsiteX5" fmla="*/ 1790066 w 9988720"/>
              <a:gd name="connsiteY5" fmla="*/ 1251806 h 3018515"/>
              <a:gd name="connsiteX6" fmla="*/ 2071148 w 9988720"/>
              <a:gd name="connsiteY6" fmla="*/ 1585984 h 3018515"/>
              <a:gd name="connsiteX7" fmla="*/ 2073196 w 9988720"/>
              <a:gd name="connsiteY7" fmla="*/ 2322515 h 3018515"/>
              <a:gd name="connsiteX8" fmla="*/ 2339072 w 9988720"/>
              <a:gd name="connsiteY8" fmla="*/ 2615075 h 3018515"/>
              <a:gd name="connsiteX9" fmla="*/ 2919626 w 9988720"/>
              <a:gd name="connsiteY9" fmla="*/ 2617485 h 3018515"/>
              <a:gd name="connsiteX10" fmla="*/ 3169092 w 9988720"/>
              <a:gd name="connsiteY10" fmla="*/ 2299131 h 3018515"/>
              <a:gd name="connsiteX11" fmla="*/ 3168337 w 9988720"/>
              <a:gd name="connsiteY11" fmla="*/ 1168711 h 3018515"/>
              <a:gd name="connsiteX12" fmla="*/ 3440744 w 9988720"/>
              <a:gd name="connsiteY12" fmla="*/ 850226 h 3018515"/>
              <a:gd name="connsiteX13" fmla="*/ 4142919 w 9988720"/>
              <a:gd name="connsiteY13" fmla="*/ 847607 h 3018515"/>
              <a:gd name="connsiteX14" fmla="*/ 4400683 w 9988720"/>
              <a:gd name="connsiteY14" fmla="*/ 1127355 h 3018515"/>
              <a:gd name="connsiteX15" fmla="*/ 4402305 w 9988720"/>
              <a:gd name="connsiteY15" fmla="*/ 1895629 h 3018515"/>
              <a:gd name="connsiteX16" fmla="*/ 4595021 w 9988720"/>
              <a:gd name="connsiteY16" fmla="*/ 2200292 h 3018515"/>
              <a:gd name="connsiteX17" fmla="*/ 5554335 w 9988720"/>
              <a:gd name="connsiteY17" fmla="*/ 2151973 h 3018515"/>
              <a:gd name="connsiteX18" fmla="*/ 5617029 w 9988720"/>
              <a:gd name="connsiteY18" fmla="*/ 488284 h 3018515"/>
              <a:gd name="connsiteX19" fmla="*/ 6841672 w 9988720"/>
              <a:gd name="connsiteY19" fmla="*/ 537269 h 3018515"/>
              <a:gd name="connsiteX20" fmla="*/ 6825343 w 9988720"/>
              <a:gd name="connsiteY20" fmla="*/ 1696598 h 3018515"/>
              <a:gd name="connsiteX21" fmla="*/ 7919358 w 9988720"/>
              <a:gd name="connsiteY21" fmla="*/ 1663941 h 3018515"/>
              <a:gd name="connsiteX22" fmla="*/ 7903903 w 9988720"/>
              <a:gd name="connsiteY22" fmla="*/ 305083 h 3018515"/>
              <a:gd name="connsiteX23" fmla="*/ 8148050 w 9988720"/>
              <a:gd name="connsiteY23" fmla="*/ 15077 h 3018515"/>
              <a:gd name="connsiteX24" fmla="*/ 8885595 w 9988720"/>
              <a:gd name="connsiteY24" fmla="*/ 37109 h 3018515"/>
              <a:gd name="connsiteX25" fmla="*/ 9144875 w 9988720"/>
              <a:gd name="connsiteY25" fmla="*/ 321593 h 3018515"/>
              <a:gd name="connsiteX26" fmla="*/ 9144431 w 9988720"/>
              <a:gd name="connsiteY26" fmla="*/ 1144200 h 3018515"/>
              <a:gd name="connsiteX27" fmla="*/ 9385654 w 9988720"/>
              <a:gd name="connsiteY27" fmla="*/ 1403057 h 3018515"/>
              <a:gd name="connsiteX28" fmla="*/ 9988720 w 9988720"/>
              <a:gd name="connsiteY28" fmla="*/ 1400196 h 3018515"/>
              <a:gd name="connsiteX0" fmla="*/ 0 w 9988720"/>
              <a:gd name="connsiteY0" fmla="*/ 3005554 h 3005554"/>
              <a:gd name="connsiteX1" fmla="*/ 528237 w 9988720"/>
              <a:gd name="connsiteY1" fmla="*/ 3001925 h 3005554"/>
              <a:gd name="connsiteX2" fmla="*/ 843785 w 9988720"/>
              <a:gd name="connsiteY2" fmla="*/ 2658886 h 3005554"/>
              <a:gd name="connsiteX3" fmla="*/ 847689 w 9988720"/>
              <a:gd name="connsiteY3" fmla="*/ 1502068 h 3005554"/>
              <a:gd name="connsiteX4" fmla="*/ 1141744 w 9988720"/>
              <a:gd name="connsiteY4" fmla="*/ 1235648 h 3005554"/>
              <a:gd name="connsiteX5" fmla="*/ 1790066 w 9988720"/>
              <a:gd name="connsiteY5" fmla="*/ 1238845 h 3005554"/>
              <a:gd name="connsiteX6" fmla="*/ 2071148 w 9988720"/>
              <a:gd name="connsiteY6" fmla="*/ 1573023 h 3005554"/>
              <a:gd name="connsiteX7" fmla="*/ 2073196 w 9988720"/>
              <a:gd name="connsiteY7" fmla="*/ 2309554 h 3005554"/>
              <a:gd name="connsiteX8" fmla="*/ 2339072 w 9988720"/>
              <a:gd name="connsiteY8" fmla="*/ 2602114 h 3005554"/>
              <a:gd name="connsiteX9" fmla="*/ 2919626 w 9988720"/>
              <a:gd name="connsiteY9" fmla="*/ 2604524 h 3005554"/>
              <a:gd name="connsiteX10" fmla="*/ 3169092 w 9988720"/>
              <a:gd name="connsiteY10" fmla="*/ 2286170 h 3005554"/>
              <a:gd name="connsiteX11" fmla="*/ 3168337 w 9988720"/>
              <a:gd name="connsiteY11" fmla="*/ 1155750 h 3005554"/>
              <a:gd name="connsiteX12" fmla="*/ 3440744 w 9988720"/>
              <a:gd name="connsiteY12" fmla="*/ 837265 h 3005554"/>
              <a:gd name="connsiteX13" fmla="*/ 4142919 w 9988720"/>
              <a:gd name="connsiteY13" fmla="*/ 834646 h 3005554"/>
              <a:gd name="connsiteX14" fmla="*/ 4400683 w 9988720"/>
              <a:gd name="connsiteY14" fmla="*/ 1114394 h 3005554"/>
              <a:gd name="connsiteX15" fmla="*/ 4402305 w 9988720"/>
              <a:gd name="connsiteY15" fmla="*/ 1882668 h 3005554"/>
              <a:gd name="connsiteX16" fmla="*/ 4595021 w 9988720"/>
              <a:gd name="connsiteY16" fmla="*/ 2187331 h 3005554"/>
              <a:gd name="connsiteX17" fmla="*/ 5554335 w 9988720"/>
              <a:gd name="connsiteY17" fmla="*/ 2139012 h 3005554"/>
              <a:gd name="connsiteX18" fmla="*/ 5617029 w 9988720"/>
              <a:gd name="connsiteY18" fmla="*/ 475323 h 3005554"/>
              <a:gd name="connsiteX19" fmla="*/ 6841672 w 9988720"/>
              <a:gd name="connsiteY19" fmla="*/ 524308 h 3005554"/>
              <a:gd name="connsiteX20" fmla="*/ 6825343 w 9988720"/>
              <a:gd name="connsiteY20" fmla="*/ 1683637 h 3005554"/>
              <a:gd name="connsiteX21" fmla="*/ 7919358 w 9988720"/>
              <a:gd name="connsiteY21" fmla="*/ 1650980 h 3005554"/>
              <a:gd name="connsiteX22" fmla="*/ 7903903 w 9988720"/>
              <a:gd name="connsiteY22" fmla="*/ 292122 h 3005554"/>
              <a:gd name="connsiteX23" fmla="*/ 8153202 w 9988720"/>
              <a:gd name="connsiteY23" fmla="*/ 27874 h 3005554"/>
              <a:gd name="connsiteX24" fmla="*/ 8885595 w 9988720"/>
              <a:gd name="connsiteY24" fmla="*/ 24148 h 3005554"/>
              <a:gd name="connsiteX25" fmla="*/ 9144875 w 9988720"/>
              <a:gd name="connsiteY25" fmla="*/ 308632 h 3005554"/>
              <a:gd name="connsiteX26" fmla="*/ 9144431 w 9988720"/>
              <a:gd name="connsiteY26" fmla="*/ 1131239 h 3005554"/>
              <a:gd name="connsiteX27" fmla="*/ 9385654 w 9988720"/>
              <a:gd name="connsiteY27" fmla="*/ 1390096 h 3005554"/>
              <a:gd name="connsiteX28" fmla="*/ 9988720 w 9988720"/>
              <a:gd name="connsiteY28" fmla="*/ 1387235 h 3005554"/>
              <a:gd name="connsiteX0" fmla="*/ 0 w 9988720"/>
              <a:gd name="connsiteY0" fmla="*/ 3005554 h 3005554"/>
              <a:gd name="connsiteX1" fmla="*/ 528237 w 9988720"/>
              <a:gd name="connsiteY1" fmla="*/ 3001925 h 3005554"/>
              <a:gd name="connsiteX2" fmla="*/ 843785 w 9988720"/>
              <a:gd name="connsiteY2" fmla="*/ 2658886 h 3005554"/>
              <a:gd name="connsiteX3" fmla="*/ 847689 w 9988720"/>
              <a:gd name="connsiteY3" fmla="*/ 1502068 h 3005554"/>
              <a:gd name="connsiteX4" fmla="*/ 1141744 w 9988720"/>
              <a:gd name="connsiteY4" fmla="*/ 1235648 h 3005554"/>
              <a:gd name="connsiteX5" fmla="*/ 1790066 w 9988720"/>
              <a:gd name="connsiteY5" fmla="*/ 1238845 h 3005554"/>
              <a:gd name="connsiteX6" fmla="*/ 2071148 w 9988720"/>
              <a:gd name="connsiteY6" fmla="*/ 1573023 h 3005554"/>
              <a:gd name="connsiteX7" fmla="*/ 2073196 w 9988720"/>
              <a:gd name="connsiteY7" fmla="*/ 2309554 h 3005554"/>
              <a:gd name="connsiteX8" fmla="*/ 2339072 w 9988720"/>
              <a:gd name="connsiteY8" fmla="*/ 2602114 h 3005554"/>
              <a:gd name="connsiteX9" fmla="*/ 2919626 w 9988720"/>
              <a:gd name="connsiteY9" fmla="*/ 2604524 h 3005554"/>
              <a:gd name="connsiteX10" fmla="*/ 3169092 w 9988720"/>
              <a:gd name="connsiteY10" fmla="*/ 2286170 h 3005554"/>
              <a:gd name="connsiteX11" fmla="*/ 3168337 w 9988720"/>
              <a:gd name="connsiteY11" fmla="*/ 1155750 h 3005554"/>
              <a:gd name="connsiteX12" fmla="*/ 3440744 w 9988720"/>
              <a:gd name="connsiteY12" fmla="*/ 837265 h 3005554"/>
              <a:gd name="connsiteX13" fmla="*/ 4142919 w 9988720"/>
              <a:gd name="connsiteY13" fmla="*/ 834646 h 3005554"/>
              <a:gd name="connsiteX14" fmla="*/ 4400683 w 9988720"/>
              <a:gd name="connsiteY14" fmla="*/ 1114394 h 3005554"/>
              <a:gd name="connsiteX15" fmla="*/ 4402305 w 9988720"/>
              <a:gd name="connsiteY15" fmla="*/ 1882668 h 3005554"/>
              <a:gd name="connsiteX16" fmla="*/ 4595021 w 9988720"/>
              <a:gd name="connsiteY16" fmla="*/ 2187331 h 3005554"/>
              <a:gd name="connsiteX17" fmla="*/ 5554335 w 9988720"/>
              <a:gd name="connsiteY17" fmla="*/ 2139012 h 3005554"/>
              <a:gd name="connsiteX18" fmla="*/ 5617029 w 9988720"/>
              <a:gd name="connsiteY18" fmla="*/ 475323 h 3005554"/>
              <a:gd name="connsiteX19" fmla="*/ 6841672 w 9988720"/>
              <a:gd name="connsiteY19" fmla="*/ 524308 h 3005554"/>
              <a:gd name="connsiteX20" fmla="*/ 6825343 w 9988720"/>
              <a:gd name="connsiteY20" fmla="*/ 1683637 h 3005554"/>
              <a:gd name="connsiteX21" fmla="*/ 7919358 w 9988720"/>
              <a:gd name="connsiteY21" fmla="*/ 1650980 h 3005554"/>
              <a:gd name="connsiteX22" fmla="*/ 7903903 w 9988720"/>
              <a:gd name="connsiteY22" fmla="*/ 292122 h 3005554"/>
              <a:gd name="connsiteX23" fmla="*/ 8153202 w 9988720"/>
              <a:gd name="connsiteY23" fmla="*/ 27874 h 3005554"/>
              <a:gd name="connsiteX24" fmla="*/ 8885595 w 9988720"/>
              <a:gd name="connsiteY24" fmla="*/ 24148 h 3005554"/>
              <a:gd name="connsiteX25" fmla="*/ 9144875 w 9988720"/>
              <a:gd name="connsiteY25" fmla="*/ 308632 h 3005554"/>
              <a:gd name="connsiteX26" fmla="*/ 9144431 w 9988720"/>
              <a:gd name="connsiteY26" fmla="*/ 1131239 h 3005554"/>
              <a:gd name="connsiteX27" fmla="*/ 9385654 w 9988720"/>
              <a:gd name="connsiteY27" fmla="*/ 1390096 h 3005554"/>
              <a:gd name="connsiteX28" fmla="*/ 9988720 w 9988720"/>
              <a:gd name="connsiteY28" fmla="*/ 1387235 h 3005554"/>
              <a:gd name="connsiteX0" fmla="*/ 0 w 9988720"/>
              <a:gd name="connsiteY0" fmla="*/ 3005554 h 3005554"/>
              <a:gd name="connsiteX1" fmla="*/ 528237 w 9988720"/>
              <a:gd name="connsiteY1" fmla="*/ 3001925 h 3005554"/>
              <a:gd name="connsiteX2" fmla="*/ 843785 w 9988720"/>
              <a:gd name="connsiteY2" fmla="*/ 2658886 h 3005554"/>
              <a:gd name="connsiteX3" fmla="*/ 847689 w 9988720"/>
              <a:gd name="connsiteY3" fmla="*/ 1502068 h 3005554"/>
              <a:gd name="connsiteX4" fmla="*/ 1141744 w 9988720"/>
              <a:gd name="connsiteY4" fmla="*/ 1235648 h 3005554"/>
              <a:gd name="connsiteX5" fmla="*/ 1790066 w 9988720"/>
              <a:gd name="connsiteY5" fmla="*/ 1238845 h 3005554"/>
              <a:gd name="connsiteX6" fmla="*/ 2071148 w 9988720"/>
              <a:gd name="connsiteY6" fmla="*/ 1573023 h 3005554"/>
              <a:gd name="connsiteX7" fmla="*/ 2073196 w 9988720"/>
              <a:gd name="connsiteY7" fmla="*/ 2309554 h 3005554"/>
              <a:gd name="connsiteX8" fmla="*/ 2339072 w 9988720"/>
              <a:gd name="connsiteY8" fmla="*/ 2602114 h 3005554"/>
              <a:gd name="connsiteX9" fmla="*/ 2919626 w 9988720"/>
              <a:gd name="connsiteY9" fmla="*/ 2604524 h 3005554"/>
              <a:gd name="connsiteX10" fmla="*/ 3169092 w 9988720"/>
              <a:gd name="connsiteY10" fmla="*/ 2286170 h 3005554"/>
              <a:gd name="connsiteX11" fmla="*/ 3168337 w 9988720"/>
              <a:gd name="connsiteY11" fmla="*/ 1155750 h 3005554"/>
              <a:gd name="connsiteX12" fmla="*/ 3440744 w 9988720"/>
              <a:gd name="connsiteY12" fmla="*/ 837265 h 3005554"/>
              <a:gd name="connsiteX13" fmla="*/ 4142919 w 9988720"/>
              <a:gd name="connsiteY13" fmla="*/ 834646 h 3005554"/>
              <a:gd name="connsiteX14" fmla="*/ 4400683 w 9988720"/>
              <a:gd name="connsiteY14" fmla="*/ 1114394 h 3005554"/>
              <a:gd name="connsiteX15" fmla="*/ 4402305 w 9988720"/>
              <a:gd name="connsiteY15" fmla="*/ 1882668 h 3005554"/>
              <a:gd name="connsiteX16" fmla="*/ 4595021 w 9988720"/>
              <a:gd name="connsiteY16" fmla="*/ 2187331 h 3005554"/>
              <a:gd name="connsiteX17" fmla="*/ 5554335 w 9988720"/>
              <a:gd name="connsiteY17" fmla="*/ 2139012 h 3005554"/>
              <a:gd name="connsiteX18" fmla="*/ 5617029 w 9988720"/>
              <a:gd name="connsiteY18" fmla="*/ 475323 h 3005554"/>
              <a:gd name="connsiteX19" fmla="*/ 6841672 w 9988720"/>
              <a:gd name="connsiteY19" fmla="*/ 524308 h 3005554"/>
              <a:gd name="connsiteX20" fmla="*/ 6825343 w 9988720"/>
              <a:gd name="connsiteY20" fmla="*/ 1683637 h 3005554"/>
              <a:gd name="connsiteX21" fmla="*/ 7919358 w 9988720"/>
              <a:gd name="connsiteY21" fmla="*/ 1650980 h 3005554"/>
              <a:gd name="connsiteX22" fmla="*/ 7903903 w 9988720"/>
              <a:gd name="connsiteY22" fmla="*/ 292122 h 3005554"/>
              <a:gd name="connsiteX23" fmla="*/ 8153202 w 9988720"/>
              <a:gd name="connsiteY23" fmla="*/ 27874 h 3005554"/>
              <a:gd name="connsiteX24" fmla="*/ 8885595 w 9988720"/>
              <a:gd name="connsiteY24" fmla="*/ 24148 h 3005554"/>
              <a:gd name="connsiteX25" fmla="*/ 9144875 w 9988720"/>
              <a:gd name="connsiteY25" fmla="*/ 308632 h 3005554"/>
              <a:gd name="connsiteX26" fmla="*/ 9144431 w 9988720"/>
              <a:gd name="connsiteY26" fmla="*/ 1131239 h 3005554"/>
              <a:gd name="connsiteX27" fmla="*/ 9385654 w 9988720"/>
              <a:gd name="connsiteY27" fmla="*/ 1390096 h 3005554"/>
              <a:gd name="connsiteX28" fmla="*/ 9988720 w 9988720"/>
              <a:gd name="connsiteY28" fmla="*/ 1387235 h 3005554"/>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2997908 h 2997908"/>
              <a:gd name="connsiteX1" fmla="*/ 528237 w 9988720"/>
              <a:gd name="connsiteY1" fmla="*/ 2994279 h 2997908"/>
              <a:gd name="connsiteX2" fmla="*/ 843785 w 9988720"/>
              <a:gd name="connsiteY2" fmla="*/ 2651240 h 2997908"/>
              <a:gd name="connsiteX3" fmla="*/ 847689 w 9988720"/>
              <a:gd name="connsiteY3" fmla="*/ 1494422 h 2997908"/>
              <a:gd name="connsiteX4" fmla="*/ 1141744 w 9988720"/>
              <a:gd name="connsiteY4" fmla="*/ 1228002 h 2997908"/>
              <a:gd name="connsiteX5" fmla="*/ 1790066 w 9988720"/>
              <a:gd name="connsiteY5" fmla="*/ 1231199 h 2997908"/>
              <a:gd name="connsiteX6" fmla="*/ 2071148 w 9988720"/>
              <a:gd name="connsiteY6" fmla="*/ 1565377 h 2997908"/>
              <a:gd name="connsiteX7" fmla="*/ 2073196 w 9988720"/>
              <a:gd name="connsiteY7" fmla="*/ 2301908 h 2997908"/>
              <a:gd name="connsiteX8" fmla="*/ 2339072 w 9988720"/>
              <a:gd name="connsiteY8" fmla="*/ 2594468 h 2997908"/>
              <a:gd name="connsiteX9" fmla="*/ 2919626 w 9988720"/>
              <a:gd name="connsiteY9" fmla="*/ 2596878 h 2997908"/>
              <a:gd name="connsiteX10" fmla="*/ 3169092 w 9988720"/>
              <a:gd name="connsiteY10" fmla="*/ 2278524 h 2997908"/>
              <a:gd name="connsiteX11" fmla="*/ 3168337 w 9988720"/>
              <a:gd name="connsiteY11" fmla="*/ 1148104 h 2997908"/>
              <a:gd name="connsiteX12" fmla="*/ 3440744 w 9988720"/>
              <a:gd name="connsiteY12" fmla="*/ 829619 h 2997908"/>
              <a:gd name="connsiteX13" fmla="*/ 4142919 w 9988720"/>
              <a:gd name="connsiteY13" fmla="*/ 827000 h 2997908"/>
              <a:gd name="connsiteX14" fmla="*/ 4400683 w 9988720"/>
              <a:gd name="connsiteY14" fmla="*/ 1106748 h 2997908"/>
              <a:gd name="connsiteX15" fmla="*/ 4402305 w 9988720"/>
              <a:gd name="connsiteY15" fmla="*/ 1875022 h 2997908"/>
              <a:gd name="connsiteX16" fmla="*/ 4595021 w 9988720"/>
              <a:gd name="connsiteY16" fmla="*/ 2179685 h 2997908"/>
              <a:gd name="connsiteX17" fmla="*/ 5554335 w 9988720"/>
              <a:gd name="connsiteY17" fmla="*/ 2131366 h 2997908"/>
              <a:gd name="connsiteX18" fmla="*/ 5617029 w 9988720"/>
              <a:gd name="connsiteY18" fmla="*/ 467677 h 2997908"/>
              <a:gd name="connsiteX19" fmla="*/ 6841672 w 9988720"/>
              <a:gd name="connsiteY19" fmla="*/ 516662 h 2997908"/>
              <a:gd name="connsiteX20" fmla="*/ 6825343 w 9988720"/>
              <a:gd name="connsiteY20" fmla="*/ 1675991 h 2997908"/>
              <a:gd name="connsiteX21" fmla="*/ 7919358 w 9988720"/>
              <a:gd name="connsiteY21" fmla="*/ 1643334 h 2997908"/>
              <a:gd name="connsiteX22" fmla="*/ 7903903 w 9988720"/>
              <a:gd name="connsiteY22" fmla="*/ 284476 h 2997908"/>
              <a:gd name="connsiteX23" fmla="*/ 8150626 w 9988720"/>
              <a:gd name="connsiteY23" fmla="*/ 4774 h 2997908"/>
              <a:gd name="connsiteX24" fmla="*/ 8885595 w 9988720"/>
              <a:gd name="connsiteY24" fmla="*/ 16502 h 2997908"/>
              <a:gd name="connsiteX25" fmla="*/ 9144875 w 9988720"/>
              <a:gd name="connsiteY25" fmla="*/ 300986 h 2997908"/>
              <a:gd name="connsiteX26" fmla="*/ 9144431 w 9988720"/>
              <a:gd name="connsiteY26" fmla="*/ 1123593 h 2997908"/>
              <a:gd name="connsiteX27" fmla="*/ 9385654 w 9988720"/>
              <a:gd name="connsiteY27" fmla="*/ 1382450 h 2997908"/>
              <a:gd name="connsiteX28" fmla="*/ 9988720 w 9988720"/>
              <a:gd name="connsiteY28" fmla="*/ 1379589 h 2997908"/>
              <a:gd name="connsiteX0" fmla="*/ 0 w 9988720"/>
              <a:gd name="connsiteY0" fmla="*/ 2993804 h 2993804"/>
              <a:gd name="connsiteX1" fmla="*/ 528237 w 9988720"/>
              <a:gd name="connsiteY1" fmla="*/ 2990175 h 2993804"/>
              <a:gd name="connsiteX2" fmla="*/ 843785 w 9988720"/>
              <a:gd name="connsiteY2" fmla="*/ 2647136 h 2993804"/>
              <a:gd name="connsiteX3" fmla="*/ 847689 w 9988720"/>
              <a:gd name="connsiteY3" fmla="*/ 1490318 h 2993804"/>
              <a:gd name="connsiteX4" fmla="*/ 1141744 w 9988720"/>
              <a:gd name="connsiteY4" fmla="*/ 1223898 h 2993804"/>
              <a:gd name="connsiteX5" fmla="*/ 1790066 w 9988720"/>
              <a:gd name="connsiteY5" fmla="*/ 1227095 h 2993804"/>
              <a:gd name="connsiteX6" fmla="*/ 2071148 w 9988720"/>
              <a:gd name="connsiteY6" fmla="*/ 1561273 h 2993804"/>
              <a:gd name="connsiteX7" fmla="*/ 2073196 w 9988720"/>
              <a:gd name="connsiteY7" fmla="*/ 2297804 h 2993804"/>
              <a:gd name="connsiteX8" fmla="*/ 2339072 w 9988720"/>
              <a:gd name="connsiteY8" fmla="*/ 2590364 h 2993804"/>
              <a:gd name="connsiteX9" fmla="*/ 2919626 w 9988720"/>
              <a:gd name="connsiteY9" fmla="*/ 2592774 h 2993804"/>
              <a:gd name="connsiteX10" fmla="*/ 3169092 w 9988720"/>
              <a:gd name="connsiteY10" fmla="*/ 2274420 h 2993804"/>
              <a:gd name="connsiteX11" fmla="*/ 3168337 w 9988720"/>
              <a:gd name="connsiteY11" fmla="*/ 1144000 h 2993804"/>
              <a:gd name="connsiteX12" fmla="*/ 3440744 w 9988720"/>
              <a:gd name="connsiteY12" fmla="*/ 825515 h 2993804"/>
              <a:gd name="connsiteX13" fmla="*/ 4142919 w 9988720"/>
              <a:gd name="connsiteY13" fmla="*/ 822896 h 2993804"/>
              <a:gd name="connsiteX14" fmla="*/ 4400683 w 9988720"/>
              <a:gd name="connsiteY14" fmla="*/ 1102644 h 2993804"/>
              <a:gd name="connsiteX15" fmla="*/ 4402305 w 9988720"/>
              <a:gd name="connsiteY15" fmla="*/ 1870918 h 2993804"/>
              <a:gd name="connsiteX16" fmla="*/ 4595021 w 9988720"/>
              <a:gd name="connsiteY16" fmla="*/ 2175581 h 2993804"/>
              <a:gd name="connsiteX17" fmla="*/ 5554335 w 9988720"/>
              <a:gd name="connsiteY17" fmla="*/ 2127262 h 2993804"/>
              <a:gd name="connsiteX18" fmla="*/ 5617029 w 9988720"/>
              <a:gd name="connsiteY18" fmla="*/ 463573 h 2993804"/>
              <a:gd name="connsiteX19" fmla="*/ 6841672 w 9988720"/>
              <a:gd name="connsiteY19" fmla="*/ 512558 h 2993804"/>
              <a:gd name="connsiteX20" fmla="*/ 6825343 w 9988720"/>
              <a:gd name="connsiteY20" fmla="*/ 1671887 h 2993804"/>
              <a:gd name="connsiteX21" fmla="*/ 7919358 w 9988720"/>
              <a:gd name="connsiteY21" fmla="*/ 1639230 h 2993804"/>
              <a:gd name="connsiteX22" fmla="*/ 7903903 w 9988720"/>
              <a:gd name="connsiteY22" fmla="*/ 280372 h 2993804"/>
              <a:gd name="connsiteX23" fmla="*/ 8150626 w 9988720"/>
              <a:gd name="connsiteY23" fmla="*/ 670 h 2993804"/>
              <a:gd name="connsiteX24" fmla="*/ 8885595 w 9988720"/>
              <a:gd name="connsiteY24" fmla="*/ 12398 h 2993804"/>
              <a:gd name="connsiteX25" fmla="*/ 9144875 w 9988720"/>
              <a:gd name="connsiteY25" fmla="*/ 296882 h 2993804"/>
              <a:gd name="connsiteX26" fmla="*/ 9144431 w 9988720"/>
              <a:gd name="connsiteY26" fmla="*/ 1119489 h 2993804"/>
              <a:gd name="connsiteX27" fmla="*/ 9385654 w 9988720"/>
              <a:gd name="connsiteY27" fmla="*/ 1378346 h 2993804"/>
              <a:gd name="connsiteX28" fmla="*/ 9988720 w 9988720"/>
              <a:gd name="connsiteY28" fmla="*/ 1375485 h 2993804"/>
              <a:gd name="connsiteX0" fmla="*/ 0 w 9988720"/>
              <a:gd name="connsiteY0" fmla="*/ 2994163 h 2994163"/>
              <a:gd name="connsiteX1" fmla="*/ 528237 w 9988720"/>
              <a:gd name="connsiteY1" fmla="*/ 2990534 h 2994163"/>
              <a:gd name="connsiteX2" fmla="*/ 843785 w 9988720"/>
              <a:gd name="connsiteY2" fmla="*/ 2647495 h 2994163"/>
              <a:gd name="connsiteX3" fmla="*/ 847689 w 9988720"/>
              <a:gd name="connsiteY3" fmla="*/ 1490677 h 2994163"/>
              <a:gd name="connsiteX4" fmla="*/ 1141744 w 9988720"/>
              <a:gd name="connsiteY4" fmla="*/ 1224257 h 2994163"/>
              <a:gd name="connsiteX5" fmla="*/ 1790066 w 9988720"/>
              <a:gd name="connsiteY5" fmla="*/ 1227454 h 2994163"/>
              <a:gd name="connsiteX6" fmla="*/ 2071148 w 9988720"/>
              <a:gd name="connsiteY6" fmla="*/ 1561632 h 2994163"/>
              <a:gd name="connsiteX7" fmla="*/ 2073196 w 9988720"/>
              <a:gd name="connsiteY7" fmla="*/ 2298163 h 2994163"/>
              <a:gd name="connsiteX8" fmla="*/ 2339072 w 9988720"/>
              <a:gd name="connsiteY8" fmla="*/ 2590723 h 2994163"/>
              <a:gd name="connsiteX9" fmla="*/ 2919626 w 9988720"/>
              <a:gd name="connsiteY9" fmla="*/ 2593133 h 2994163"/>
              <a:gd name="connsiteX10" fmla="*/ 3169092 w 9988720"/>
              <a:gd name="connsiteY10" fmla="*/ 2274779 h 2994163"/>
              <a:gd name="connsiteX11" fmla="*/ 3168337 w 9988720"/>
              <a:gd name="connsiteY11" fmla="*/ 1144359 h 2994163"/>
              <a:gd name="connsiteX12" fmla="*/ 3440744 w 9988720"/>
              <a:gd name="connsiteY12" fmla="*/ 825874 h 2994163"/>
              <a:gd name="connsiteX13" fmla="*/ 4142919 w 9988720"/>
              <a:gd name="connsiteY13" fmla="*/ 823255 h 2994163"/>
              <a:gd name="connsiteX14" fmla="*/ 4400683 w 9988720"/>
              <a:gd name="connsiteY14" fmla="*/ 1103003 h 2994163"/>
              <a:gd name="connsiteX15" fmla="*/ 4402305 w 9988720"/>
              <a:gd name="connsiteY15" fmla="*/ 1871277 h 2994163"/>
              <a:gd name="connsiteX16" fmla="*/ 4595021 w 9988720"/>
              <a:gd name="connsiteY16" fmla="*/ 2175940 h 2994163"/>
              <a:gd name="connsiteX17" fmla="*/ 5554335 w 9988720"/>
              <a:gd name="connsiteY17" fmla="*/ 2127621 h 2994163"/>
              <a:gd name="connsiteX18" fmla="*/ 5617029 w 9988720"/>
              <a:gd name="connsiteY18" fmla="*/ 463932 h 2994163"/>
              <a:gd name="connsiteX19" fmla="*/ 6841672 w 9988720"/>
              <a:gd name="connsiteY19" fmla="*/ 512917 h 2994163"/>
              <a:gd name="connsiteX20" fmla="*/ 6825343 w 9988720"/>
              <a:gd name="connsiteY20" fmla="*/ 1672246 h 2994163"/>
              <a:gd name="connsiteX21" fmla="*/ 7919358 w 9988720"/>
              <a:gd name="connsiteY21" fmla="*/ 1639589 h 2994163"/>
              <a:gd name="connsiteX22" fmla="*/ 7903903 w 9988720"/>
              <a:gd name="connsiteY22" fmla="*/ 280731 h 2994163"/>
              <a:gd name="connsiteX23" fmla="*/ 8150626 w 9988720"/>
              <a:gd name="connsiteY23" fmla="*/ 1029 h 2994163"/>
              <a:gd name="connsiteX24" fmla="*/ 8880443 w 9988720"/>
              <a:gd name="connsiteY24" fmla="*/ 2454 h 2994163"/>
              <a:gd name="connsiteX25" fmla="*/ 9144875 w 9988720"/>
              <a:gd name="connsiteY25" fmla="*/ 297241 h 2994163"/>
              <a:gd name="connsiteX26" fmla="*/ 9144431 w 9988720"/>
              <a:gd name="connsiteY26" fmla="*/ 1119848 h 2994163"/>
              <a:gd name="connsiteX27" fmla="*/ 9385654 w 9988720"/>
              <a:gd name="connsiteY27" fmla="*/ 1378705 h 2994163"/>
              <a:gd name="connsiteX28" fmla="*/ 9988720 w 9988720"/>
              <a:gd name="connsiteY28" fmla="*/ 1375844 h 2994163"/>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80443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23957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95718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95718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82839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82839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10721 w 9988720"/>
              <a:gd name="connsiteY22" fmla="*/ 1782839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10721 w 9988720"/>
              <a:gd name="connsiteY22" fmla="*/ 1782839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10721 w 9988720"/>
              <a:gd name="connsiteY22" fmla="*/ 1782839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9889 w 9988720"/>
              <a:gd name="connsiteY20" fmla="*/ 1498676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9889 w 9988720"/>
              <a:gd name="connsiteY20" fmla="*/ 1498676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9889 w 9988720"/>
              <a:gd name="connsiteY20" fmla="*/ 1498676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59206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59206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72126 w 9988720"/>
              <a:gd name="connsiteY19" fmla="*/ 55828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553645 w 9988720"/>
              <a:gd name="connsiteY19" fmla="*/ 407008 h 2995746"/>
              <a:gd name="connsiteX20" fmla="*/ 6810763 w 9988720"/>
              <a:gd name="connsiteY20" fmla="*/ 645865 h 2995746"/>
              <a:gd name="connsiteX21" fmla="*/ 6807313 w 9988720"/>
              <a:gd name="connsiteY21" fmla="*/ 1488373 h 2995746"/>
              <a:gd name="connsiteX22" fmla="*/ 7071376 w 9988720"/>
              <a:gd name="connsiteY22" fmla="*/ 1787623 h 2995746"/>
              <a:gd name="connsiteX23" fmla="*/ 7633448 w 9988720"/>
              <a:gd name="connsiteY23" fmla="*/ 1787990 h 2995746"/>
              <a:gd name="connsiteX24" fmla="*/ 7908503 w 9988720"/>
              <a:gd name="connsiteY24" fmla="*/ 1427014 h 2995746"/>
              <a:gd name="connsiteX25" fmla="*/ 7903903 w 9988720"/>
              <a:gd name="connsiteY25" fmla="*/ 282314 h 2995746"/>
              <a:gd name="connsiteX26" fmla="*/ 8150626 w 9988720"/>
              <a:gd name="connsiteY26" fmla="*/ 2612 h 2995746"/>
              <a:gd name="connsiteX27" fmla="*/ 8877867 w 9988720"/>
              <a:gd name="connsiteY27" fmla="*/ 4037 h 2995746"/>
              <a:gd name="connsiteX28" fmla="*/ 9144875 w 9988720"/>
              <a:gd name="connsiteY28" fmla="*/ 298824 h 2995746"/>
              <a:gd name="connsiteX29" fmla="*/ 9144431 w 9988720"/>
              <a:gd name="connsiteY29" fmla="*/ 1121431 h 2995746"/>
              <a:gd name="connsiteX30" fmla="*/ 9385654 w 9988720"/>
              <a:gd name="connsiteY30" fmla="*/ 1380288 h 2995746"/>
              <a:gd name="connsiteX31" fmla="*/ 9988720 w 9988720"/>
              <a:gd name="connsiteY31"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553645 w 9988720"/>
              <a:gd name="connsiteY19" fmla="*/ 407008 h 2995746"/>
              <a:gd name="connsiteX20" fmla="*/ 6810763 w 9988720"/>
              <a:gd name="connsiteY20" fmla="*/ 645865 h 2995746"/>
              <a:gd name="connsiteX21" fmla="*/ 6807313 w 9988720"/>
              <a:gd name="connsiteY21" fmla="*/ 1488373 h 2995746"/>
              <a:gd name="connsiteX22" fmla="*/ 7071376 w 9988720"/>
              <a:gd name="connsiteY22" fmla="*/ 1787623 h 2995746"/>
              <a:gd name="connsiteX23" fmla="*/ 7633448 w 9988720"/>
              <a:gd name="connsiteY23" fmla="*/ 1787990 h 2995746"/>
              <a:gd name="connsiteX24" fmla="*/ 7908503 w 9988720"/>
              <a:gd name="connsiteY24" fmla="*/ 1427014 h 2995746"/>
              <a:gd name="connsiteX25" fmla="*/ 7903903 w 9988720"/>
              <a:gd name="connsiteY25" fmla="*/ 282314 h 2995746"/>
              <a:gd name="connsiteX26" fmla="*/ 8150626 w 9988720"/>
              <a:gd name="connsiteY26" fmla="*/ 2612 h 2995746"/>
              <a:gd name="connsiteX27" fmla="*/ 8877867 w 9988720"/>
              <a:gd name="connsiteY27" fmla="*/ 4037 h 2995746"/>
              <a:gd name="connsiteX28" fmla="*/ 9144875 w 9988720"/>
              <a:gd name="connsiteY28" fmla="*/ 298824 h 2995746"/>
              <a:gd name="connsiteX29" fmla="*/ 9144431 w 9988720"/>
              <a:gd name="connsiteY29" fmla="*/ 1121431 h 2995746"/>
              <a:gd name="connsiteX30" fmla="*/ 9385654 w 9988720"/>
              <a:gd name="connsiteY30" fmla="*/ 1380288 h 2995746"/>
              <a:gd name="connsiteX31" fmla="*/ 9988720 w 9988720"/>
              <a:gd name="connsiteY31"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94042 w 9988720"/>
              <a:gd name="connsiteY17" fmla="*/ 216563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94042 w 9988720"/>
              <a:gd name="connsiteY17" fmla="*/ 216563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94042 w 9988720"/>
              <a:gd name="connsiteY17" fmla="*/ 216563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406925 w 9988720"/>
              <a:gd name="connsiteY17" fmla="*/ 217432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406925 w 9988720"/>
              <a:gd name="connsiteY17" fmla="*/ 2169561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6925 w 9988720"/>
              <a:gd name="connsiteY17" fmla="*/ 2169561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617029 w 9988720"/>
              <a:gd name="connsiteY20" fmla="*/ 465515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23677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23677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23677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1601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817795 w 9988720"/>
              <a:gd name="connsiteY33" fmla="*/ 1375557 h 2995746"/>
              <a:gd name="connsiteX34" fmla="*/ 9988720 w 9988720"/>
              <a:gd name="connsiteY34"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527253 w 9988720"/>
              <a:gd name="connsiteY33" fmla="*/ 1375557 h 2995746"/>
              <a:gd name="connsiteX34" fmla="*/ 9817795 w 9988720"/>
              <a:gd name="connsiteY34" fmla="*/ 1375557 h 2995746"/>
              <a:gd name="connsiteX35" fmla="*/ 9988720 w 9988720"/>
              <a:gd name="connsiteY35" fmla="*/ 1377427 h 299574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9527253 w 10305675"/>
              <a:gd name="connsiteY33" fmla="*/ 1670947 h 3291136"/>
              <a:gd name="connsiteX34" fmla="*/ 9817795 w 10305675"/>
              <a:gd name="connsiteY34" fmla="*/ 1670947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9527253 w 10305675"/>
              <a:gd name="connsiteY33" fmla="*/ 1670947 h 3291136"/>
              <a:gd name="connsiteX34" fmla="*/ 10196380 w 10305675"/>
              <a:gd name="connsiteY34" fmla="*/ 1644535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10020294 w 10305675"/>
              <a:gd name="connsiteY33" fmla="*/ 1697360 h 3291136"/>
              <a:gd name="connsiteX34" fmla="*/ 10196380 w 10305675"/>
              <a:gd name="connsiteY34" fmla="*/ 1644535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10020294 w 10305675"/>
              <a:gd name="connsiteY33" fmla="*/ 1697360 h 3291136"/>
              <a:gd name="connsiteX34" fmla="*/ 10240401 w 10305675"/>
              <a:gd name="connsiteY34" fmla="*/ 1486058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10020294 w 10305675"/>
              <a:gd name="connsiteY33" fmla="*/ 1697360 h 3291136"/>
              <a:gd name="connsiteX34" fmla="*/ 10240401 w 10305675"/>
              <a:gd name="connsiteY34" fmla="*/ 1486058 h 3291136"/>
              <a:gd name="connsiteX35" fmla="*/ 10284424 w 10305675"/>
              <a:gd name="connsiteY35" fmla="*/ 385519 h 3291136"/>
              <a:gd name="connsiteX36" fmla="*/ 10305675 w 10305675"/>
              <a:gd name="connsiteY36" fmla="*/ 0 h 3291136"/>
              <a:gd name="connsiteX0" fmla="*/ 0 w 10578608"/>
              <a:gd name="connsiteY0" fmla="*/ 3440809 h 3440809"/>
              <a:gd name="connsiteX1" fmla="*/ 528237 w 10578608"/>
              <a:gd name="connsiteY1" fmla="*/ 3437180 h 3440809"/>
              <a:gd name="connsiteX2" fmla="*/ 843785 w 10578608"/>
              <a:gd name="connsiteY2" fmla="*/ 3094141 h 3440809"/>
              <a:gd name="connsiteX3" fmla="*/ 847689 w 10578608"/>
              <a:gd name="connsiteY3" fmla="*/ 1937323 h 3440809"/>
              <a:gd name="connsiteX4" fmla="*/ 1141744 w 10578608"/>
              <a:gd name="connsiteY4" fmla="*/ 1670903 h 3440809"/>
              <a:gd name="connsiteX5" fmla="*/ 1790066 w 10578608"/>
              <a:gd name="connsiteY5" fmla="*/ 1674100 h 3440809"/>
              <a:gd name="connsiteX6" fmla="*/ 2071148 w 10578608"/>
              <a:gd name="connsiteY6" fmla="*/ 2008278 h 3440809"/>
              <a:gd name="connsiteX7" fmla="*/ 2073196 w 10578608"/>
              <a:gd name="connsiteY7" fmla="*/ 2744809 h 3440809"/>
              <a:gd name="connsiteX8" fmla="*/ 2339072 w 10578608"/>
              <a:gd name="connsiteY8" fmla="*/ 3037369 h 3440809"/>
              <a:gd name="connsiteX9" fmla="*/ 2919626 w 10578608"/>
              <a:gd name="connsiteY9" fmla="*/ 3039779 h 3440809"/>
              <a:gd name="connsiteX10" fmla="*/ 3169092 w 10578608"/>
              <a:gd name="connsiteY10" fmla="*/ 2721425 h 3440809"/>
              <a:gd name="connsiteX11" fmla="*/ 3168337 w 10578608"/>
              <a:gd name="connsiteY11" fmla="*/ 1591005 h 3440809"/>
              <a:gd name="connsiteX12" fmla="*/ 3440744 w 10578608"/>
              <a:gd name="connsiteY12" fmla="*/ 1272520 h 3440809"/>
              <a:gd name="connsiteX13" fmla="*/ 4142919 w 10578608"/>
              <a:gd name="connsiteY13" fmla="*/ 1269901 h 3440809"/>
              <a:gd name="connsiteX14" fmla="*/ 4400683 w 10578608"/>
              <a:gd name="connsiteY14" fmla="*/ 1549649 h 3440809"/>
              <a:gd name="connsiteX15" fmla="*/ 4399923 w 10578608"/>
              <a:gd name="connsiteY15" fmla="*/ 2272679 h 3440809"/>
              <a:gd name="connsiteX16" fmla="*/ 4629479 w 10578608"/>
              <a:gd name="connsiteY16" fmla="*/ 2626087 h 3440809"/>
              <a:gd name="connsiteX17" fmla="*/ 5316438 w 10578608"/>
              <a:gd name="connsiteY17" fmla="*/ 2626531 h 3440809"/>
              <a:gd name="connsiteX18" fmla="*/ 5581062 w 10578608"/>
              <a:gd name="connsiteY18" fmla="*/ 2327933 h 3440809"/>
              <a:gd name="connsiteX19" fmla="*/ 5574166 w 10578608"/>
              <a:gd name="connsiteY19" fmla="*/ 1225243 h 3440809"/>
              <a:gd name="connsiteX20" fmla="*/ 5831341 w 10578608"/>
              <a:gd name="connsiteY20" fmla="*/ 860571 h 3440809"/>
              <a:gd name="connsiteX21" fmla="*/ 6553645 w 10578608"/>
              <a:gd name="connsiteY21" fmla="*/ 859216 h 3440809"/>
              <a:gd name="connsiteX22" fmla="*/ 6822670 w 10578608"/>
              <a:gd name="connsiteY22" fmla="*/ 1105216 h 3440809"/>
              <a:gd name="connsiteX23" fmla="*/ 6823983 w 10578608"/>
              <a:gd name="connsiteY23" fmla="*/ 1933436 h 3440809"/>
              <a:gd name="connsiteX24" fmla="*/ 7071376 w 10578608"/>
              <a:gd name="connsiteY24" fmla="*/ 2232686 h 3440809"/>
              <a:gd name="connsiteX25" fmla="*/ 7633448 w 10578608"/>
              <a:gd name="connsiteY25" fmla="*/ 2233053 h 3440809"/>
              <a:gd name="connsiteX26" fmla="*/ 7908503 w 10578608"/>
              <a:gd name="connsiteY26" fmla="*/ 1872077 h 3440809"/>
              <a:gd name="connsiteX27" fmla="*/ 7903903 w 10578608"/>
              <a:gd name="connsiteY27" fmla="*/ 727377 h 3440809"/>
              <a:gd name="connsiteX28" fmla="*/ 8150626 w 10578608"/>
              <a:gd name="connsiteY28" fmla="*/ 447675 h 3440809"/>
              <a:gd name="connsiteX29" fmla="*/ 8877867 w 10578608"/>
              <a:gd name="connsiteY29" fmla="*/ 449100 h 3440809"/>
              <a:gd name="connsiteX30" fmla="*/ 9144875 w 10578608"/>
              <a:gd name="connsiteY30" fmla="*/ 743887 h 3440809"/>
              <a:gd name="connsiteX31" fmla="*/ 9144431 w 10578608"/>
              <a:gd name="connsiteY31" fmla="*/ 1566494 h 3440809"/>
              <a:gd name="connsiteX32" fmla="*/ 9385654 w 10578608"/>
              <a:gd name="connsiteY32" fmla="*/ 1825351 h 3440809"/>
              <a:gd name="connsiteX33" fmla="*/ 10020294 w 10578608"/>
              <a:gd name="connsiteY33" fmla="*/ 1847033 h 3440809"/>
              <a:gd name="connsiteX34" fmla="*/ 10240401 w 10578608"/>
              <a:gd name="connsiteY34" fmla="*/ 1635731 h 3440809"/>
              <a:gd name="connsiteX35" fmla="*/ 10284424 w 10578608"/>
              <a:gd name="connsiteY35" fmla="*/ 535192 h 3440809"/>
              <a:gd name="connsiteX36" fmla="*/ 10578608 w 10578608"/>
              <a:gd name="connsiteY36" fmla="*/ 0 h 3440809"/>
              <a:gd name="connsiteX0" fmla="*/ 0 w 10578608"/>
              <a:gd name="connsiteY0" fmla="*/ 3440809 h 3440809"/>
              <a:gd name="connsiteX1" fmla="*/ 528237 w 10578608"/>
              <a:gd name="connsiteY1" fmla="*/ 3437180 h 3440809"/>
              <a:gd name="connsiteX2" fmla="*/ 843785 w 10578608"/>
              <a:gd name="connsiteY2" fmla="*/ 3094141 h 3440809"/>
              <a:gd name="connsiteX3" fmla="*/ 847689 w 10578608"/>
              <a:gd name="connsiteY3" fmla="*/ 1937323 h 3440809"/>
              <a:gd name="connsiteX4" fmla="*/ 1141744 w 10578608"/>
              <a:gd name="connsiteY4" fmla="*/ 1670903 h 3440809"/>
              <a:gd name="connsiteX5" fmla="*/ 1790066 w 10578608"/>
              <a:gd name="connsiteY5" fmla="*/ 1674100 h 3440809"/>
              <a:gd name="connsiteX6" fmla="*/ 2071148 w 10578608"/>
              <a:gd name="connsiteY6" fmla="*/ 2008278 h 3440809"/>
              <a:gd name="connsiteX7" fmla="*/ 2073196 w 10578608"/>
              <a:gd name="connsiteY7" fmla="*/ 2744809 h 3440809"/>
              <a:gd name="connsiteX8" fmla="*/ 2339072 w 10578608"/>
              <a:gd name="connsiteY8" fmla="*/ 3037369 h 3440809"/>
              <a:gd name="connsiteX9" fmla="*/ 2919626 w 10578608"/>
              <a:gd name="connsiteY9" fmla="*/ 3039779 h 3440809"/>
              <a:gd name="connsiteX10" fmla="*/ 3169092 w 10578608"/>
              <a:gd name="connsiteY10" fmla="*/ 2721425 h 3440809"/>
              <a:gd name="connsiteX11" fmla="*/ 3168337 w 10578608"/>
              <a:gd name="connsiteY11" fmla="*/ 1591005 h 3440809"/>
              <a:gd name="connsiteX12" fmla="*/ 3440744 w 10578608"/>
              <a:gd name="connsiteY12" fmla="*/ 1272520 h 3440809"/>
              <a:gd name="connsiteX13" fmla="*/ 4142919 w 10578608"/>
              <a:gd name="connsiteY13" fmla="*/ 1269901 h 3440809"/>
              <a:gd name="connsiteX14" fmla="*/ 4400683 w 10578608"/>
              <a:gd name="connsiteY14" fmla="*/ 1549649 h 3440809"/>
              <a:gd name="connsiteX15" fmla="*/ 4399923 w 10578608"/>
              <a:gd name="connsiteY15" fmla="*/ 2272679 h 3440809"/>
              <a:gd name="connsiteX16" fmla="*/ 4629479 w 10578608"/>
              <a:gd name="connsiteY16" fmla="*/ 2626087 h 3440809"/>
              <a:gd name="connsiteX17" fmla="*/ 5316438 w 10578608"/>
              <a:gd name="connsiteY17" fmla="*/ 2626531 h 3440809"/>
              <a:gd name="connsiteX18" fmla="*/ 5581062 w 10578608"/>
              <a:gd name="connsiteY18" fmla="*/ 2327933 h 3440809"/>
              <a:gd name="connsiteX19" fmla="*/ 5574166 w 10578608"/>
              <a:gd name="connsiteY19" fmla="*/ 1225243 h 3440809"/>
              <a:gd name="connsiteX20" fmla="*/ 5831341 w 10578608"/>
              <a:gd name="connsiteY20" fmla="*/ 860571 h 3440809"/>
              <a:gd name="connsiteX21" fmla="*/ 6553645 w 10578608"/>
              <a:gd name="connsiteY21" fmla="*/ 859216 h 3440809"/>
              <a:gd name="connsiteX22" fmla="*/ 6822670 w 10578608"/>
              <a:gd name="connsiteY22" fmla="*/ 1105216 h 3440809"/>
              <a:gd name="connsiteX23" fmla="*/ 6823983 w 10578608"/>
              <a:gd name="connsiteY23" fmla="*/ 1933436 h 3440809"/>
              <a:gd name="connsiteX24" fmla="*/ 7071376 w 10578608"/>
              <a:gd name="connsiteY24" fmla="*/ 2232686 h 3440809"/>
              <a:gd name="connsiteX25" fmla="*/ 7633448 w 10578608"/>
              <a:gd name="connsiteY25" fmla="*/ 2233053 h 3440809"/>
              <a:gd name="connsiteX26" fmla="*/ 7908503 w 10578608"/>
              <a:gd name="connsiteY26" fmla="*/ 1872077 h 3440809"/>
              <a:gd name="connsiteX27" fmla="*/ 7903903 w 10578608"/>
              <a:gd name="connsiteY27" fmla="*/ 727377 h 3440809"/>
              <a:gd name="connsiteX28" fmla="*/ 8150626 w 10578608"/>
              <a:gd name="connsiteY28" fmla="*/ 447675 h 3440809"/>
              <a:gd name="connsiteX29" fmla="*/ 8877867 w 10578608"/>
              <a:gd name="connsiteY29" fmla="*/ 449100 h 3440809"/>
              <a:gd name="connsiteX30" fmla="*/ 9144875 w 10578608"/>
              <a:gd name="connsiteY30" fmla="*/ 743887 h 3440809"/>
              <a:gd name="connsiteX31" fmla="*/ 9144431 w 10578608"/>
              <a:gd name="connsiteY31" fmla="*/ 1566494 h 3440809"/>
              <a:gd name="connsiteX32" fmla="*/ 9385654 w 10578608"/>
              <a:gd name="connsiteY32" fmla="*/ 1825351 h 3440809"/>
              <a:gd name="connsiteX33" fmla="*/ 10020294 w 10578608"/>
              <a:gd name="connsiteY33" fmla="*/ 1847033 h 3440809"/>
              <a:gd name="connsiteX34" fmla="*/ 10240401 w 10578608"/>
              <a:gd name="connsiteY34" fmla="*/ 1635731 h 3440809"/>
              <a:gd name="connsiteX35" fmla="*/ 10284424 w 10578608"/>
              <a:gd name="connsiteY35" fmla="*/ 535192 h 3440809"/>
              <a:gd name="connsiteX36" fmla="*/ 10434095 w 10578608"/>
              <a:gd name="connsiteY36" fmla="*/ 253456 h 3440809"/>
              <a:gd name="connsiteX37" fmla="*/ 10578608 w 10578608"/>
              <a:gd name="connsiteY37" fmla="*/ 0 h 3440809"/>
              <a:gd name="connsiteX0" fmla="*/ 0 w 11265344"/>
              <a:gd name="connsiteY0" fmla="*/ 3379179 h 3379179"/>
              <a:gd name="connsiteX1" fmla="*/ 528237 w 11265344"/>
              <a:gd name="connsiteY1" fmla="*/ 3375550 h 3379179"/>
              <a:gd name="connsiteX2" fmla="*/ 843785 w 11265344"/>
              <a:gd name="connsiteY2" fmla="*/ 3032511 h 3379179"/>
              <a:gd name="connsiteX3" fmla="*/ 847689 w 11265344"/>
              <a:gd name="connsiteY3" fmla="*/ 1875693 h 3379179"/>
              <a:gd name="connsiteX4" fmla="*/ 1141744 w 11265344"/>
              <a:gd name="connsiteY4" fmla="*/ 1609273 h 3379179"/>
              <a:gd name="connsiteX5" fmla="*/ 1790066 w 11265344"/>
              <a:gd name="connsiteY5" fmla="*/ 1612470 h 3379179"/>
              <a:gd name="connsiteX6" fmla="*/ 2071148 w 11265344"/>
              <a:gd name="connsiteY6" fmla="*/ 1946648 h 3379179"/>
              <a:gd name="connsiteX7" fmla="*/ 2073196 w 11265344"/>
              <a:gd name="connsiteY7" fmla="*/ 2683179 h 3379179"/>
              <a:gd name="connsiteX8" fmla="*/ 2339072 w 11265344"/>
              <a:gd name="connsiteY8" fmla="*/ 2975739 h 3379179"/>
              <a:gd name="connsiteX9" fmla="*/ 2919626 w 11265344"/>
              <a:gd name="connsiteY9" fmla="*/ 2978149 h 3379179"/>
              <a:gd name="connsiteX10" fmla="*/ 3169092 w 11265344"/>
              <a:gd name="connsiteY10" fmla="*/ 2659795 h 3379179"/>
              <a:gd name="connsiteX11" fmla="*/ 3168337 w 11265344"/>
              <a:gd name="connsiteY11" fmla="*/ 1529375 h 3379179"/>
              <a:gd name="connsiteX12" fmla="*/ 3440744 w 11265344"/>
              <a:gd name="connsiteY12" fmla="*/ 1210890 h 3379179"/>
              <a:gd name="connsiteX13" fmla="*/ 4142919 w 11265344"/>
              <a:gd name="connsiteY13" fmla="*/ 1208271 h 3379179"/>
              <a:gd name="connsiteX14" fmla="*/ 4400683 w 11265344"/>
              <a:gd name="connsiteY14" fmla="*/ 1488019 h 3379179"/>
              <a:gd name="connsiteX15" fmla="*/ 4399923 w 11265344"/>
              <a:gd name="connsiteY15" fmla="*/ 2211049 h 3379179"/>
              <a:gd name="connsiteX16" fmla="*/ 4629479 w 11265344"/>
              <a:gd name="connsiteY16" fmla="*/ 2564457 h 3379179"/>
              <a:gd name="connsiteX17" fmla="*/ 5316438 w 11265344"/>
              <a:gd name="connsiteY17" fmla="*/ 2564901 h 3379179"/>
              <a:gd name="connsiteX18" fmla="*/ 5581062 w 11265344"/>
              <a:gd name="connsiteY18" fmla="*/ 2266303 h 3379179"/>
              <a:gd name="connsiteX19" fmla="*/ 5574166 w 11265344"/>
              <a:gd name="connsiteY19" fmla="*/ 1163613 h 3379179"/>
              <a:gd name="connsiteX20" fmla="*/ 5831341 w 11265344"/>
              <a:gd name="connsiteY20" fmla="*/ 798941 h 3379179"/>
              <a:gd name="connsiteX21" fmla="*/ 6553645 w 11265344"/>
              <a:gd name="connsiteY21" fmla="*/ 797586 h 3379179"/>
              <a:gd name="connsiteX22" fmla="*/ 6822670 w 11265344"/>
              <a:gd name="connsiteY22" fmla="*/ 1043586 h 3379179"/>
              <a:gd name="connsiteX23" fmla="*/ 6823983 w 11265344"/>
              <a:gd name="connsiteY23" fmla="*/ 1871806 h 3379179"/>
              <a:gd name="connsiteX24" fmla="*/ 7071376 w 11265344"/>
              <a:gd name="connsiteY24" fmla="*/ 2171056 h 3379179"/>
              <a:gd name="connsiteX25" fmla="*/ 7633448 w 11265344"/>
              <a:gd name="connsiteY25" fmla="*/ 2171423 h 3379179"/>
              <a:gd name="connsiteX26" fmla="*/ 7908503 w 11265344"/>
              <a:gd name="connsiteY26" fmla="*/ 1810447 h 3379179"/>
              <a:gd name="connsiteX27" fmla="*/ 7903903 w 11265344"/>
              <a:gd name="connsiteY27" fmla="*/ 665747 h 3379179"/>
              <a:gd name="connsiteX28" fmla="*/ 8150626 w 11265344"/>
              <a:gd name="connsiteY28" fmla="*/ 386045 h 3379179"/>
              <a:gd name="connsiteX29" fmla="*/ 8877867 w 11265344"/>
              <a:gd name="connsiteY29" fmla="*/ 387470 h 3379179"/>
              <a:gd name="connsiteX30" fmla="*/ 9144875 w 11265344"/>
              <a:gd name="connsiteY30" fmla="*/ 682257 h 3379179"/>
              <a:gd name="connsiteX31" fmla="*/ 9144431 w 11265344"/>
              <a:gd name="connsiteY31" fmla="*/ 1504864 h 3379179"/>
              <a:gd name="connsiteX32" fmla="*/ 9385654 w 11265344"/>
              <a:gd name="connsiteY32" fmla="*/ 1763721 h 3379179"/>
              <a:gd name="connsiteX33" fmla="*/ 10020294 w 11265344"/>
              <a:gd name="connsiteY33" fmla="*/ 1785403 h 3379179"/>
              <a:gd name="connsiteX34" fmla="*/ 10240401 w 11265344"/>
              <a:gd name="connsiteY34" fmla="*/ 1574101 h 3379179"/>
              <a:gd name="connsiteX35" fmla="*/ 10284424 w 11265344"/>
              <a:gd name="connsiteY35" fmla="*/ 473562 h 3379179"/>
              <a:gd name="connsiteX36" fmla="*/ 10434095 w 11265344"/>
              <a:gd name="connsiteY36" fmla="*/ 191826 h 3379179"/>
              <a:gd name="connsiteX37" fmla="*/ 11265344 w 11265344"/>
              <a:gd name="connsiteY37" fmla="*/ 0 h 3379179"/>
              <a:gd name="connsiteX0" fmla="*/ 0 w 11265344"/>
              <a:gd name="connsiteY0" fmla="*/ 3379179 h 3379179"/>
              <a:gd name="connsiteX1" fmla="*/ 528237 w 11265344"/>
              <a:gd name="connsiteY1" fmla="*/ 3375550 h 3379179"/>
              <a:gd name="connsiteX2" fmla="*/ 843785 w 11265344"/>
              <a:gd name="connsiteY2" fmla="*/ 3032511 h 3379179"/>
              <a:gd name="connsiteX3" fmla="*/ 847689 w 11265344"/>
              <a:gd name="connsiteY3" fmla="*/ 1875693 h 3379179"/>
              <a:gd name="connsiteX4" fmla="*/ 1141744 w 11265344"/>
              <a:gd name="connsiteY4" fmla="*/ 1609273 h 3379179"/>
              <a:gd name="connsiteX5" fmla="*/ 1790066 w 11265344"/>
              <a:gd name="connsiteY5" fmla="*/ 1612470 h 3379179"/>
              <a:gd name="connsiteX6" fmla="*/ 2071148 w 11265344"/>
              <a:gd name="connsiteY6" fmla="*/ 1946648 h 3379179"/>
              <a:gd name="connsiteX7" fmla="*/ 2073196 w 11265344"/>
              <a:gd name="connsiteY7" fmla="*/ 2683179 h 3379179"/>
              <a:gd name="connsiteX8" fmla="*/ 2339072 w 11265344"/>
              <a:gd name="connsiteY8" fmla="*/ 2975739 h 3379179"/>
              <a:gd name="connsiteX9" fmla="*/ 2919626 w 11265344"/>
              <a:gd name="connsiteY9" fmla="*/ 2978149 h 3379179"/>
              <a:gd name="connsiteX10" fmla="*/ 3169092 w 11265344"/>
              <a:gd name="connsiteY10" fmla="*/ 2659795 h 3379179"/>
              <a:gd name="connsiteX11" fmla="*/ 3168337 w 11265344"/>
              <a:gd name="connsiteY11" fmla="*/ 1529375 h 3379179"/>
              <a:gd name="connsiteX12" fmla="*/ 3440744 w 11265344"/>
              <a:gd name="connsiteY12" fmla="*/ 1210890 h 3379179"/>
              <a:gd name="connsiteX13" fmla="*/ 4142919 w 11265344"/>
              <a:gd name="connsiteY13" fmla="*/ 1208271 h 3379179"/>
              <a:gd name="connsiteX14" fmla="*/ 4400683 w 11265344"/>
              <a:gd name="connsiteY14" fmla="*/ 1488019 h 3379179"/>
              <a:gd name="connsiteX15" fmla="*/ 4399923 w 11265344"/>
              <a:gd name="connsiteY15" fmla="*/ 2211049 h 3379179"/>
              <a:gd name="connsiteX16" fmla="*/ 4629479 w 11265344"/>
              <a:gd name="connsiteY16" fmla="*/ 2564457 h 3379179"/>
              <a:gd name="connsiteX17" fmla="*/ 5316438 w 11265344"/>
              <a:gd name="connsiteY17" fmla="*/ 2564901 h 3379179"/>
              <a:gd name="connsiteX18" fmla="*/ 5581062 w 11265344"/>
              <a:gd name="connsiteY18" fmla="*/ 2266303 h 3379179"/>
              <a:gd name="connsiteX19" fmla="*/ 5574166 w 11265344"/>
              <a:gd name="connsiteY19" fmla="*/ 1163613 h 3379179"/>
              <a:gd name="connsiteX20" fmla="*/ 5831341 w 11265344"/>
              <a:gd name="connsiteY20" fmla="*/ 798941 h 3379179"/>
              <a:gd name="connsiteX21" fmla="*/ 6553645 w 11265344"/>
              <a:gd name="connsiteY21" fmla="*/ 797586 h 3379179"/>
              <a:gd name="connsiteX22" fmla="*/ 6822670 w 11265344"/>
              <a:gd name="connsiteY22" fmla="*/ 1043586 h 3379179"/>
              <a:gd name="connsiteX23" fmla="*/ 6823983 w 11265344"/>
              <a:gd name="connsiteY23" fmla="*/ 1871806 h 3379179"/>
              <a:gd name="connsiteX24" fmla="*/ 7071376 w 11265344"/>
              <a:gd name="connsiteY24" fmla="*/ 2171056 h 3379179"/>
              <a:gd name="connsiteX25" fmla="*/ 7633448 w 11265344"/>
              <a:gd name="connsiteY25" fmla="*/ 2171423 h 3379179"/>
              <a:gd name="connsiteX26" fmla="*/ 7908503 w 11265344"/>
              <a:gd name="connsiteY26" fmla="*/ 1810447 h 3379179"/>
              <a:gd name="connsiteX27" fmla="*/ 7903903 w 11265344"/>
              <a:gd name="connsiteY27" fmla="*/ 665747 h 3379179"/>
              <a:gd name="connsiteX28" fmla="*/ 8150626 w 11265344"/>
              <a:gd name="connsiteY28" fmla="*/ 386045 h 3379179"/>
              <a:gd name="connsiteX29" fmla="*/ 8877867 w 11265344"/>
              <a:gd name="connsiteY29" fmla="*/ 387470 h 3379179"/>
              <a:gd name="connsiteX30" fmla="*/ 9144875 w 11265344"/>
              <a:gd name="connsiteY30" fmla="*/ 682257 h 3379179"/>
              <a:gd name="connsiteX31" fmla="*/ 9144431 w 11265344"/>
              <a:gd name="connsiteY31" fmla="*/ 1504864 h 3379179"/>
              <a:gd name="connsiteX32" fmla="*/ 9385654 w 11265344"/>
              <a:gd name="connsiteY32" fmla="*/ 1763721 h 3379179"/>
              <a:gd name="connsiteX33" fmla="*/ 10020294 w 11265344"/>
              <a:gd name="connsiteY33" fmla="*/ 1785403 h 3379179"/>
              <a:gd name="connsiteX34" fmla="*/ 10240401 w 11265344"/>
              <a:gd name="connsiteY34" fmla="*/ 1574101 h 3379179"/>
              <a:gd name="connsiteX35" fmla="*/ 10284424 w 11265344"/>
              <a:gd name="connsiteY35" fmla="*/ 473562 h 3379179"/>
              <a:gd name="connsiteX36" fmla="*/ 10346052 w 11265344"/>
              <a:gd name="connsiteY36" fmla="*/ 15740 h 3379179"/>
              <a:gd name="connsiteX37" fmla="*/ 11265344 w 11265344"/>
              <a:gd name="connsiteY37" fmla="*/ 0 h 3379179"/>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87272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43338 w 11265344"/>
              <a:gd name="connsiteY35" fmla="*/ 469562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43338 w 11265344"/>
              <a:gd name="connsiteY35" fmla="*/ 335736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79179 h 3379179"/>
              <a:gd name="connsiteX1" fmla="*/ 528237 w 11265344"/>
              <a:gd name="connsiteY1" fmla="*/ 3375550 h 3379179"/>
              <a:gd name="connsiteX2" fmla="*/ 843785 w 11265344"/>
              <a:gd name="connsiteY2" fmla="*/ 3032511 h 3379179"/>
              <a:gd name="connsiteX3" fmla="*/ 847689 w 11265344"/>
              <a:gd name="connsiteY3" fmla="*/ 1875693 h 3379179"/>
              <a:gd name="connsiteX4" fmla="*/ 1141744 w 11265344"/>
              <a:gd name="connsiteY4" fmla="*/ 1609273 h 3379179"/>
              <a:gd name="connsiteX5" fmla="*/ 1790066 w 11265344"/>
              <a:gd name="connsiteY5" fmla="*/ 1612470 h 3379179"/>
              <a:gd name="connsiteX6" fmla="*/ 2071148 w 11265344"/>
              <a:gd name="connsiteY6" fmla="*/ 1946648 h 3379179"/>
              <a:gd name="connsiteX7" fmla="*/ 2073196 w 11265344"/>
              <a:gd name="connsiteY7" fmla="*/ 2683179 h 3379179"/>
              <a:gd name="connsiteX8" fmla="*/ 2339072 w 11265344"/>
              <a:gd name="connsiteY8" fmla="*/ 2975739 h 3379179"/>
              <a:gd name="connsiteX9" fmla="*/ 2919626 w 11265344"/>
              <a:gd name="connsiteY9" fmla="*/ 2978149 h 3379179"/>
              <a:gd name="connsiteX10" fmla="*/ 3169092 w 11265344"/>
              <a:gd name="connsiteY10" fmla="*/ 2659795 h 3379179"/>
              <a:gd name="connsiteX11" fmla="*/ 3168337 w 11265344"/>
              <a:gd name="connsiteY11" fmla="*/ 1529375 h 3379179"/>
              <a:gd name="connsiteX12" fmla="*/ 3440744 w 11265344"/>
              <a:gd name="connsiteY12" fmla="*/ 1210890 h 3379179"/>
              <a:gd name="connsiteX13" fmla="*/ 4142919 w 11265344"/>
              <a:gd name="connsiteY13" fmla="*/ 1208271 h 3379179"/>
              <a:gd name="connsiteX14" fmla="*/ 4400683 w 11265344"/>
              <a:gd name="connsiteY14" fmla="*/ 1488019 h 3379179"/>
              <a:gd name="connsiteX15" fmla="*/ 4399923 w 11265344"/>
              <a:gd name="connsiteY15" fmla="*/ 2211049 h 3379179"/>
              <a:gd name="connsiteX16" fmla="*/ 4629479 w 11265344"/>
              <a:gd name="connsiteY16" fmla="*/ 2564457 h 3379179"/>
              <a:gd name="connsiteX17" fmla="*/ 5316438 w 11265344"/>
              <a:gd name="connsiteY17" fmla="*/ 2564901 h 3379179"/>
              <a:gd name="connsiteX18" fmla="*/ 5581062 w 11265344"/>
              <a:gd name="connsiteY18" fmla="*/ 2266303 h 3379179"/>
              <a:gd name="connsiteX19" fmla="*/ 5574166 w 11265344"/>
              <a:gd name="connsiteY19" fmla="*/ 1163613 h 3379179"/>
              <a:gd name="connsiteX20" fmla="*/ 5831341 w 11265344"/>
              <a:gd name="connsiteY20" fmla="*/ 798941 h 3379179"/>
              <a:gd name="connsiteX21" fmla="*/ 6553645 w 11265344"/>
              <a:gd name="connsiteY21" fmla="*/ 797586 h 3379179"/>
              <a:gd name="connsiteX22" fmla="*/ 6822670 w 11265344"/>
              <a:gd name="connsiteY22" fmla="*/ 1043586 h 3379179"/>
              <a:gd name="connsiteX23" fmla="*/ 6823983 w 11265344"/>
              <a:gd name="connsiteY23" fmla="*/ 1871806 h 3379179"/>
              <a:gd name="connsiteX24" fmla="*/ 7071376 w 11265344"/>
              <a:gd name="connsiteY24" fmla="*/ 2171056 h 3379179"/>
              <a:gd name="connsiteX25" fmla="*/ 7633448 w 11265344"/>
              <a:gd name="connsiteY25" fmla="*/ 2171423 h 3379179"/>
              <a:gd name="connsiteX26" fmla="*/ 7908503 w 11265344"/>
              <a:gd name="connsiteY26" fmla="*/ 1810447 h 3379179"/>
              <a:gd name="connsiteX27" fmla="*/ 7903903 w 11265344"/>
              <a:gd name="connsiteY27" fmla="*/ 665747 h 3379179"/>
              <a:gd name="connsiteX28" fmla="*/ 8150626 w 11265344"/>
              <a:gd name="connsiteY28" fmla="*/ 386045 h 3379179"/>
              <a:gd name="connsiteX29" fmla="*/ 8877867 w 11265344"/>
              <a:gd name="connsiteY29" fmla="*/ 387470 h 3379179"/>
              <a:gd name="connsiteX30" fmla="*/ 9144875 w 11265344"/>
              <a:gd name="connsiteY30" fmla="*/ 682257 h 3379179"/>
              <a:gd name="connsiteX31" fmla="*/ 9144431 w 11265344"/>
              <a:gd name="connsiteY31" fmla="*/ 1504864 h 3379179"/>
              <a:gd name="connsiteX32" fmla="*/ 9385654 w 11265344"/>
              <a:gd name="connsiteY32" fmla="*/ 1763721 h 3379179"/>
              <a:gd name="connsiteX33" fmla="*/ 10020294 w 11265344"/>
              <a:gd name="connsiteY33" fmla="*/ 1758991 h 3379179"/>
              <a:gd name="connsiteX34" fmla="*/ 10240401 w 11265344"/>
              <a:gd name="connsiteY34" fmla="*/ 1574101 h 3379179"/>
              <a:gd name="connsiteX35" fmla="*/ 10266230 w 11265344"/>
              <a:gd name="connsiteY35" fmla="*/ 476497 h 3379179"/>
              <a:gd name="connsiteX36" fmla="*/ 10451703 w 11265344"/>
              <a:gd name="connsiteY36" fmla="*/ 6935 h 3379179"/>
              <a:gd name="connsiteX37" fmla="*/ 11265344 w 11265344"/>
              <a:gd name="connsiteY37" fmla="*/ 0 h 3379179"/>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40401 w 11265344"/>
              <a:gd name="connsiteY34" fmla="*/ 1567166 h 3372244"/>
              <a:gd name="connsiteX35" fmla="*/ 10266230 w 11265344"/>
              <a:gd name="connsiteY35" fmla="*/ 469562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469562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469562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559032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559032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559032 w 11265344"/>
              <a:gd name="connsiteY36" fmla="*/ 0 h 3372244"/>
              <a:gd name="connsiteX37" fmla="*/ 11265344 w 11265344"/>
              <a:gd name="connsiteY37" fmla="*/ 1869 h 337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265344" h="3372244">
                <a:moveTo>
                  <a:pt x="0" y="3372244"/>
                </a:moveTo>
                <a:lnTo>
                  <a:pt x="528237" y="3368615"/>
                </a:lnTo>
                <a:cubicBezTo>
                  <a:pt x="777631" y="3368801"/>
                  <a:pt x="838088" y="3223451"/>
                  <a:pt x="843785" y="3025576"/>
                </a:cubicBezTo>
                <a:cubicBezTo>
                  <a:pt x="850903" y="2726148"/>
                  <a:pt x="842874" y="2208984"/>
                  <a:pt x="847689" y="1868758"/>
                </a:cubicBezTo>
                <a:cubicBezTo>
                  <a:pt x="867389" y="1703844"/>
                  <a:pt x="1000812" y="1617551"/>
                  <a:pt x="1141744" y="1602338"/>
                </a:cubicBezTo>
                <a:cubicBezTo>
                  <a:pt x="1333384" y="1607432"/>
                  <a:pt x="1552907" y="1603757"/>
                  <a:pt x="1790066" y="1605535"/>
                </a:cubicBezTo>
                <a:cubicBezTo>
                  <a:pt x="2058843" y="1609446"/>
                  <a:pt x="2072924" y="1823192"/>
                  <a:pt x="2071148" y="1939713"/>
                </a:cubicBezTo>
                <a:cubicBezTo>
                  <a:pt x="2075648" y="2138531"/>
                  <a:pt x="2069474" y="2506189"/>
                  <a:pt x="2073196" y="2676244"/>
                </a:cubicBezTo>
                <a:cubicBezTo>
                  <a:pt x="2076101" y="2780251"/>
                  <a:pt x="2083609" y="2959428"/>
                  <a:pt x="2339072" y="2968804"/>
                </a:cubicBezTo>
                <a:lnTo>
                  <a:pt x="2919626" y="2971214"/>
                </a:lnTo>
                <a:cubicBezTo>
                  <a:pt x="3153822" y="2956870"/>
                  <a:pt x="3165630" y="2841048"/>
                  <a:pt x="3169092" y="2652860"/>
                </a:cubicBezTo>
                <a:cubicBezTo>
                  <a:pt x="3169934" y="2391310"/>
                  <a:pt x="3165252" y="1824836"/>
                  <a:pt x="3168337" y="1522440"/>
                </a:cubicBezTo>
                <a:cubicBezTo>
                  <a:pt x="3165577" y="1375278"/>
                  <a:pt x="3227056" y="1225258"/>
                  <a:pt x="3440744" y="1203955"/>
                </a:cubicBezTo>
                <a:lnTo>
                  <a:pt x="4142919" y="1201336"/>
                </a:lnTo>
                <a:cubicBezTo>
                  <a:pt x="4330419" y="1206914"/>
                  <a:pt x="4403934" y="1348648"/>
                  <a:pt x="4400683" y="1481084"/>
                </a:cubicBezTo>
                <a:cubicBezTo>
                  <a:pt x="4401120" y="1686758"/>
                  <a:pt x="4399410" y="2051055"/>
                  <a:pt x="4399923" y="2204114"/>
                </a:cubicBezTo>
                <a:cubicBezTo>
                  <a:pt x="4399243" y="2356449"/>
                  <a:pt x="4380287" y="2548554"/>
                  <a:pt x="4629479" y="2557522"/>
                </a:cubicBezTo>
                <a:lnTo>
                  <a:pt x="5316438" y="2557966"/>
                </a:lnTo>
                <a:cubicBezTo>
                  <a:pt x="5529406" y="2570582"/>
                  <a:pt x="5592046" y="2408060"/>
                  <a:pt x="5581062" y="2259368"/>
                </a:cubicBezTo>
                <a:cubicBezTo>
                  <a:pt x="5583933" y="2002007"/>
                  <a:pt x="5580078" y="1431005"/>
                  <a:pt x="5574166" y="1156678"/>
                </a:cubicBezTo>
                <a:cubicBezTo>
                  <a:pt x="5556347" y="972839"/>
                  <a:pt x="5639520" y="795860"/>
                  <a:pt x="5831341" y="792006"/>
                </a:cubicBezTo>
                <a:cubicBezTo>
                  <a:pt x="6089837" y="788152"/>
                  <a:pt x="6316588" y="791549"/>
                  <a:pt x="6553645" y="790651"/>
                </a:cubicBezTo>
                <a:cubicBezTo>
                  <a:pt x="6754983" y="796897"/>
                  <a:pt x="6818492" y="918337"/>
                  <a:pt x="6822670" y="1036651"/>
                </a:cubicBezTo>
                <a:cubicBezTo>
                  <a:pt x="6824467" y="1219260"/>
                  <a:pt x="6821760" y="1672003"/>
                  <a:pt x="6823983" y="1864871"/>
                </a:cubicBezTo>
                <a:cubicBezTo>
                  <a:pt x="6836509" y="2060315"/>
                  <a:pt x="6931541" y="2158833"/>
                  <a:pt x="7071376" y="2164121"/>
                </a:cubicBezTo>
                <a:lnTo>
                  <a:pt x="7633448" y="2164488"/>
                </a:lnTo>
                <a:cubicBezTo>
                  <a:pt x="7842308" y="2149109"/>
                  <a:pt x="7926533" y="2024836"/>
                  <a:pt x="7908503" y="1803512"/>
                </a:cubicBezTo>
                <a:cubicBezTo>
                  <a:pt x="7905927" y="1577036"/>
                  <a:pt x="7902615" y="924116"/>
                  <a:pt x="7903903" y="658812"/>
                </a:cubicBezTo>
                <a:cubicBezTo>
                  <a:pt x="7906387" y="493902"/>
                  <a:pt x="8030799" y="402307"/>
                  <a:pt x="8150626" y="379110"/>
                </a:cubicBezTo>
                <a:cubicBezTo>
                  <a:pt x="8334848" y="373943"/>
                  <a:pt x="8683826" y="377531"/>
                  <a:pt x="8877867" y="380535"/>
                </a:cubicBezTo>
                <a:cubicBezTo>
                  <a:pt x="9105393" y="398994"/>
                  <a:pt x="9138655" y="549191"/>
                  <a:pt x="9144875" y="675322"/>
                </a:cubicBezTo>
                <a:cubicBezTo>
                  <a:pt x="9148519" y="865848"/>
                  <a:pt x="9145085" y="1306524"/>
                  <a:pt x="9144431" y="1497929"/>
                </a:cubicBezTo>
                <a:cubicBezTo>
                  <a:pt x="9143204" y="1587353"/>
                  <a:pt x="9152196" y="1754919"/>
                  <a:pt x="9385654" y="1756786"/>
                </a:cubicBezTo>
                <a:lnTo>
                  <a:pt x="10020294" y="1752056"/>
                </a:lnTo>
                <a:cubicBezTo>
                  <a:pt x="10140619" y="1743252"/>
                  <a:pt x="10272683" y="1672818"/>
                  <a:pt x="10275618" y="1558362"/>
                </a:cubicBezTo>
                <a:cubicBezTo>
                  <a:pt x="10281293" y="1142603"/>
                  <a:pt x="10274642" y="806082"/>
                  <a:pt x="10266230" y="390323"/>
                </a:cubicBezTo>
                <a:cubicBezTo>
                  <a:pt x="10279338" y="87064"/>
                  <a:pt x="10300578" y="88603"/>
                  <a:pt x="10559032" y="0"/>
                </a:cubicBezTo>
                <a:lnTo>
                  <a:pt x="11265344" y="1869"/>
                </a:lnTo>
              </a:path>
            </a:pathLst>
          </a:custGeom>
          <a:noFill/>
          <a:ln w="28575" cap="flat" cmpd="sng" algn="ctr">
            <a:solidFill>
              <a:schemeClr val="bg1"/>
            </a:solidFill>
            <a:prstDash val="dash"/>
            <a:miter lim="800000"/>
          </a:ln>
          <a:effectLst/>
        </p:spPr>
        <p:txBody>
          <a:bodyPr rtlCol="0" anchor="ctr"/>
          <a:lstStyle/>
          <a:p>
            <a:pPr algn="ctr" defTabSz="1097280">
              <a:defRPr/>
            </a:pPr>
            <a:endParaRPr lang="en-IN" sz="1920" kern="0" dirty="0">
              <a:solidFill>
                <a:prstClr val="white"/>
              </a:solidFill>
              <a:latin typeface="Arial" panose="020B0604020202020204" pitchFamily="34" charset="0"/>
              <a:cs typeface="Arial" panose="020B0604020202020204" pitchFamily="34" charset="0"/>
            </a:endParaRPr>
          </a:p>
        </p:txBody>
      </p:sp>
      <p:sp>
        <p:nvSpPr>
          <p:cNvPr id="127" name="Isosceles Triangle 126">
            <a:extLst>
              <a:ext uri="{FF2B5EF4-FFF2-40B4-BE49-F238E27FC236}">
                <a16:creationId xmlns:a16="http://schemas.microsoft.com/office/drawing/2014/main" id="{DA6CED2D-9D25-47C7-9250-1E31AEC65390}"/>
              </a:ext>
            </a:extLst>
          </p:cNvPr>
          <p:cNvSpPr/>
          <p:nvPr/>
        </p:nvSpPr>
        <p:spPr>
          <a:xfrm rot="5400000">
            <a:off x="-60777" y="6242964"/>
            <a:ext cx="319750" cy="21740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28" name="Isosceles Triangle 127">
            <a:extLst>
              <a:ext uri="{FF2B5EF4-FFF2-40B4-BE49-F238E27FC236}">
                <a16:creationId xmlns:a16="http://schemas.microsoft.com/office/drawing/2014/main" id="{94EEEE37-D72A-4AF5-860A-E2AA8FA5B81E}"/>
              </a:ext>
            </a:extLst>
          </p:cNvPr>
          <p:cNvSpPr/>
          <p:nvPr/>
        </p:nvSpPr>
        <p:spPr>
          <a:xfrm rot="5400000">
            <a:off x="14366285" y="1872867"/>
            <a:ext cx="319750" cy="21740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32" name="TextBox 131">
            <a:extLst>
              <a:ext uri="{FF2B5EF4-FFF2-40B4-BE49-F238E27FC236}">
                <a16:creationId xmlns:a16="http://schemas.microsoft.com/office/drawing/2014/main" id="{0F76D770-2708-461A-903D-409D884461F3}"/>
              </a:ext>
            </a:extLst>
          </p:cNvPr>
          <p:cNvSpPr txBox="1"/>
          <p:nvPr/>
        </p:nvSpPr>
        <p:spPr>
          <a:xfrm>
            <a:off x="493364" y="2994226"/>
            <a:ext cx="2732316"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Introduction</a:t>
            </a:r>
            <a:endParaRPr lang="en-US" sz="1920" dirty="0">
              <a:latin typeface="Georgia Pro Light" panose="02040302050405020303" pitchFamily="18" charset="0"/>
              <a:ea typeface="Open Sans Light" panose="020B0306030504020204" pitchFamily="34" charset="0"/>
              <a:cs typeface="Open Sans Light" panose="020B0306030504020204" pitchFamily="34" charset="0"/>
            </a:endParaRPr>
          </a:p>
        </p:txBody>
      </p:sp>
      <p:grpSp>
        <p:nvGrpSpPr>
          <p:cNvPr id="134" name="Group 133">
            <a:extLst>
              <a:ext uri="{FF2B5EF4-FFF2-40B4-BE49-F238E27FC236}">
                <a16:creationId xmlns:a16="http://schemas.microsoft.com/office/drawing/2014/main" id="{D0BDFE1E-33CA-4BCA-BB35-FE743F116C63}"/>
              </a:ext>
            </a:extLst>
          </p:cNvPr>
          <p:cNvGrpSpPr/>
          <p:nvPr/>
        </p:nvGrpSpPr>
        <p:grpSpPr>
          <a:xfrm>
            <a:off x="1399728" y="3573198"/>
            <a:ext cx="919591" cy="946634"/>
            <a:chOff x="1162721" y="3034569"/>
            <a:chExt cx="766326" cy="788862"/>
          </a:xfrm>
        </p:grpSpPr>
        <p:grpSp>
          <p:nvGrpSpPr>
            <p:cNvPr id="109" name="Group 108">
              <a:extLst>
                <a:ext uri="{FF2B5EF4-FFF2-40B4-BE49-F238E27FC236}">
                  <a16:creationId xmlns:a16="http://schemas.microsoft.com/office/drawing/2014/main" id="{5DB3FDBF-E9D3-47A8-B8DA-B1FABEC1FA88}"/>
                </a:ext>
              </a:extLst>
            </p:cNvPr>
            <p:cNvGrpSpPr/>
            <p:nvPr/>
          </p:nvGrpSpPr>
          <p:grpSpPr>
            <a:xfrm>
              <a:off x="1162721" y="3034569"/>
              <a:ext cx="766326" cy="788862"/>
              <a:chOff x="790210" y="2876739"/>
              <a:chExt cx="1543763" cy="1589167"/>
            </a:xfrm>
          </p:grpSpPr>
          <p:sp>
            <p:nvSpPr>
              <p:cNvPr id="123" name="Freeform: Shape 122">
                <a:extLst>
                  <a:ext uri="{FF2B5EF4-FFF2-40B4-BE49-F238E27FC236}">
                    <a16:creationId xmlns:a16="http://schemas.microsoft.com/office/drawing/2014/main" id="{86813538-919A-4738-B504-2CDE56F24194}"/>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24" name="Freeform: Shape 123">
                <a:extLst>
                  <a:ext uri="{FF2B5EF4-FFF2-40B4-BE49-F238E27FC236}">
                    <a16:creationId xmlns:a16="http://schemas.microsoft.com/office/drawing/2014/main" id="{E7AF6BF1-0477-485A-B32D-928DA1FF2B61}"/>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25" name="Oval 124">
                <a:extLst>
                  <a:ext uri="{FF2B5EF4-FFF2-40B4-BE49-F238E27FC236}">
                    <a16:creationId xmlns:a16="http://schemas.microsoft.com/office/drawing/2014/main" id="{44A8644C-421E-4DF1-99DD-BA1E3A0C5070}"/>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33" name="TextBox 132">
              <a:extLst>
                <a:ext uri="{FF2B5EF4-FFF2-40B4-BE49-F238E27FC236}">
                  <a16:creationId xmlns:a16="http://schemas.microsoft.com/office/drawing/2014/main" id="{48859645-1F5F-4308-94B3-E91832ABDF8B}"/>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01</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35" name="Group 134">
            <a:extLst>
              <a:ext uri="{FF2B5EF4-FFF2-40B4-BE49-F238E27FC236}">
                <a16:creationId xmlns:a16="http://schemas.microsoft.com/office/drawing/2014/main" id="{90483D59-0C1A-4C71-936B-69F07AD0891F}"/>
              </a:ext>
            </a:extLst>
          </p:cNvPr>
          <p:cNvGrpSpPr/>
          <p:nvPr/>
        </p:nvGrpSpPr>
        <p:grpSpPr>
          <a:xfrm>
            <a:off x="4508688" y="3052926"/>
            <a:ext cx="919591" cy="946634"/>
            <a:chOff x="1162721" y="3034569"/>
            <a:chExt cx="766326" cy="788862"/>
          </a:xfrm>
        </p:grpSpPr>
        <p:grpSp>
          <p:nvGrpSpPr>
            <p:cNvPr id="136" name="Group 135">
              <a:extLst>
                <a:ext uri="{FF2B5EF4-FFF2-40B4-BE49-F238E27FC236}">
                  <a16:creationId xmlns:a16="http://schemas.microsoft.com/office/drawing/2014/main" id="{81FD5217-B565-44F2-BD20-4C914585226A}"/>
                </a:ext>
              </a:extLst>
            </p:cNvPr>
            <p:cNvGrpSpPr/>
            <p:nvPr/>
          </p:nvGrpSpPr>
          <p:grpSpPr>
            <a:xfrm>
              <a:off x="1162721" y="3034569"/>
              <a:ext cx="766326" cy="788862"/>
              <a:chOff x="790210" y="2876739"/>
              <a:chExt cx="1543763" cy="1589167"/>
            </a:xfrm>
          </p:grpSpPr>
          <p:sp>
            <p:nvSpPr>
              <p:cNvPr id="138" name="Freeform: Shape 137">
                <a:extLst>
                  <a:ext uri="{FF2B5EF4-FFF2-40B4-BE49-F238E27FC236}">
                    <a16:creationId xmlns:a16="http://schemas.microsoft.com/office/drawing/2014/main" id="{6BDC6F0E-4DE6-4F18-8270-18C370444A4C}"/>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39" name="Freeform: Shape 138">
                <a:extLst>
                  <a:ext uri="{FF2B5EF4-FFF2-40B4-BE49-F238E27FC236}">
                    <a16:creationId xmlns:a16="http://schemas.microsoft.com/office/drawing/2014/main" id="{D9ACF07D-3F0E-4A89-BF27-72E41156D283}"/>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40" name="Oval 139">
                <a:extLst>
                  <a:ext uri="{FF2B5EF4-FFF2-40B4-BE49-F238E27FC236}">
                    <a16:creationId xmlns:a16="http://schemas.microsoft.com/office/drawing/2014/main" id="{8EF48960-4B9A-4218-973E-8BE986398372}"/>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37" name="TextBox 136">
              <a:extLst>
                <a:ext uri="{FF2B5EF4-FFF2-40B4-BE49-F238E27FC236}">
                  <a16:creationId xmlns:a16="http://schemas.microsoft.com/office/drawing/2014/main" id="{596823EA-AE57-4FC3-B9F9-1672471A2004}"/>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03</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41" name="Group 140">
            <a:extLst>
              <a:ext uri="{FF2B5EF4-FFF2-40B4-BE49-F238E27FC236}">
                <a16:creationId xmlns:a16="http://schemas.microsoft.com/office/drawing/2014/main" id="{F69BD938-B669-4E6F-8984-EE20FB81F015}"/>
              </a:ext>
            </a:extLst>
          </p:cNvPr>
          <p:cNvGrpSpPr/>
          <p:nvPr/>
        </p:nvGrpSpPr>
        <p:grpSpPr>
          <a:xfrm>
            <a:off x="7599882" y="2542158"/>
            <a:ext cx="919591" cy="946634"/>
            <a:chOff x="1162721" y="3034569"/>
            <a:chExt cx="766326" cy="788862"/>
          </a:xfrm>
        </p:grpSpPr>
        <p:grpSp>
          <p:nvGrpSpPr>
            <p:cNvPr id="142" name="Group 141">
              <a:extLst>
                <a:ext uri="{FF2B5EF4-FFF2-40B4-BE49-F238E27FC236}">
                  <a16:creationId xmlns:a16="http://schemas.microsoft.com/office/drawing/2014/main" id="{B82749F4-23C1-454B-A435-4436C808A6FC}"/>
                </a:ext>
              </a:extLst>
            </p:cNvPr>
            <p:cNvGrpSpPr/>
            <p:nvPr/>
          </p:nvGrpSpPr>
          <p:grpSpPr>
            <a:xfrm>
              <a:off x="1162721" y="3034569"/>
              <a:ext cx="766326" cy="788862"/>
              <a:chOff x="790210" y="2876739"/>
              <a:chExt cx="1543763" cy="1589167"/>
            </a:xfrm>
          </p:grpSpPr>
          <p:sp>
            <p:nvSpPr>
              <p:cNvPr id="144" name="Freeform: Shape 143">
                <a:extLst>
                  <a:ext uri="{FF2B5EF4-FFF2-40B4-BE49-F238E27FC236}">
                    <a16:creationId xmlns:a16="http://schemas.microsoft.com/office/drawing/2014/main" id="{F3A7A655-5117-49AA-9AAF-9754EAC9C13F}"/>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45" name="Freeform: Shape 144">
                <a:extLst>
                  <a:ext uri="{FF2B5EF4-FFF2-40B4-BE49-F238E27FC236}">
                    <a16:creationId xmlns:a16="http://schemas.microsoft.com/office/drawing/2014/main" id="{33177DA1-19D6-484E-BA20-3DD9887A5854}"/>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46" name="Oval 145">
                <a:extLst>
                  <a:ext uri="{FF2B5EF4-FFF2-40B4-BE49-F238E27FC236}">
                    <a16:creationId xmlns:a16="http://schemas.microsoft.com/office/drawing/2014/main" id="{0B9E9D6A-4929-4B38-A068-F7364C9FB2FC}"/>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43" name="TextBox 142">
              <a:extLst>
                <a:ext uri="{FF2B5EF4-FFF2-40B4-BE49-F238E27FC236}">
                  <a16:creationId xmlns:a16="http://schemas.microsoft.com/office/drawing/2014/main" id="{4C57096F-250B-42B3-BA48-81449BC066A6}"/>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05</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47" name="Group 146">
            <a:extLst>
              <a:ext uri="{FF2B5EF4-FFF2-40B4-BE49-F238E27FC236}">
                <a16:creationId xmlns:a16="http://schemas.microsoft.com/office/drawing/2014/main" id="{FEED8441-A845-49F8-875D-828D4D1DD025}"/>
              </a:ext>
            </a:extLst>
          </p:cNvPr>
          <p:cNvGrpSpPr/>
          <p:nvPr/>
        </p:nvGrpSpPr>
        <p:grpSpPr>
          <a:xfrm>
            <a:off x="10614063" y="2017323"/>
            <a:ext cx="919591" cy="946634"/>
            <a:chOff x="1162721" y="3034569"/>
            <a:chExt cx="766326" cy="788862"/>
          </a:xfrm>
        </p:grpSpPr>
        <p:grpSp>
          <p:nvGrpSpPr>
            <p:cNvPr id="148" name="Group 147">
              <a:extLst>
                <a:ext uri="{FF2B5EF4-FFF2-40B4-BE49-F238E27FC236}">
                  <a16:creationId xmlns:a16="http://schemas.microsoft.com/office/drawing/2014/main" id="{FC51D4E2-AC89-48EB-8D15-9431DBC8A3EC}"/>
                </a:ext>
              </a:extLst>
            </p:cNvPr>
            <p:cNvGrpSpPr/>
            <p:nvPr/>
          </p:nvGrpSpPr>
          <p:grpSpPr>
            <a:xfrm>
              <a:off x="1162721" y="3034569"/>
              <a:ext cx="766326" cy="788862"/>
              <a:chOff x="790210" y="2876739"/>
              <a:chExt cx="1543763" cy="1589167"/>
            </a:xfrm>
          </p:grpSpPr>
          <p:sp>
            <p:nvSpPr>
              <p:cNvPr id="150" name="Freeform: Shape 149">
                <a:extLst>
                  <a:ext uri="{FF2B5EF4-FFF2-40B4-BE49-F238E27FC236}">
                    <a16:creationId xmlns:a16="http://schemas.microsoft.com/office/drawing/2014/main" id="{1AACE946-B609-4781-B349-E5434F044B8E}"/>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51" name="Freeform: Shape 150">
                <a:extLst>
                  <a:ext uri="{FF2B5EF4-FFF2-40B4-BE49-F238E27FC236}">
                    <a16:creationId xmlns:a16="http://schemas.microsoft.com/office/drawing/2014/main" id="{ED96E350-76BC-44C1-8466-F39E8D144D0C}"/>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52" name="Oval 151">
                <a:extLst>
                  <a:ext uri="{FF2B5EF4-FFF2-40B4-BE49-F238E27FC236}">
                    <a16:creationId xmlns:a16="http://schemas.microsoft.com/office/drawing/2014/main" id="{FE9F7722-F624-433C-A29F-B6ECBB944EE8}"/>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49" name="TextBox 148">
              <a:extLst>
                <a:ext uri="{FF2B5EF4-FFF2-40B4-BE49-F238E27FC236}">
                  <a16:creationId xmlns:a16="http://schemas.microsoft.com/office/drawing/2014/main" id="{5A88AD0F-A69C-40BA-A5B4-7E030C61C3BD}"/>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07</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53" name="Group 152">
            <a:extLst>
              <a:ext uri="{FF2B5EF4-FFF2-40B4-BE49-F238E27FC236}">
                <a16:creationId xmlns:a16="http://schemas.microsoft.com/office/drawing/2014/main" id="{714B611C-ADB3-4DFE-B7F5-9F33F7730266}"/>
              </a:ext>
            </a:extLst>
          </p:cNvPr>
          <p:cNvGrpSpPr/>
          <p:nvPr/>
        </p:nvGrpSpPr>
        <p:grpSpPr>
          <a:xfrm>
            <a:off x="2959579" y="5333020"/>
            <a:ext cx="919591" cy="946634"/>
            <a:chOff x="1162721" y="3034569"/>
            <a:chExt cx="766326" cy="788862"/>
          </a:xfrm>
        </p:grpSpPr>
        <p:grpSp>
          <p:nvGrpSpPr>
            <p:cNvPr id="154" name="Group 153">
              <a:extLst>
                <a:ext uri="{FF2B5EF4-FFF2-40B4-BE49-F238E27FC236}">
                  <a16:creationId xmlns:a16="http://schemas.microsoft.com/office/drawing/2014/main" id="{2224CB69-C4FB-42E0-9F55-9F29467D9425}"/>
                </a:ext>
              </a:extLst>
            </p:cNvPr>
            <p:cNvGrpSpPr/>
            <p:nvPr/>
          </p:nvGrpSpPr>
          <p:grpSpPr>
            <a:xfrm>
              <a:off x="1162721" y="3034569"/>
              <a:ext cx="766326" cy="788862"/>
              <a:chOff x="790210" y="2876739"/>
              <a:chExt cx="1543763" cy="1589167"/>
            </a:xfrm>
          </p:grpSpPr>
          <p:sp>
            <p:nvSpPr>
              <p:cNvPr id="156" name="Freeform: Shape 155">
                <a:extLst>
                  <a:ext uri="{FF2B5EF4-FFF2-40B4-BE49-F238E27FC236}">
                    <a16:creationId xmlns:a16="http://schemas.microsoft.com/office/drawing/2014/main" id="{EA4FD8CA-2D92-43F4-B2B4-A3093307056E}"/>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57" name="Freeform: Shape 156">
                <a:extLst>
                  <a:ext uri="{FF2B5EF4-FFF2-40B4-BE49-F238E27FC236}">
                    <a16:creationId xmlns:a16="http://schemas.microsoft.com/office/drawing/2014/main" id="{A0FD8AEF-6353-4E54-975F-75E5766D5D49}"/>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58" name="Oval 157">
                <a:extLst>
                  <a:ext uri="{FF2B5EF4-FFF2-40B4-BE49-F238E27FC236}">
                    <a16:creationId xmlns:a16="http://schemas.microsoft.com/office/drawing/2014/main" id="{5A6D7AB4-F506-4590-90DD-24BD22055D99}"/>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55" name="TextBox 154">
              <a:extLst>
                <a:ext uri="{FF2B5EF4-FFF2-40B4-BE49-F238E27FC236}">
                  <a16:creationId xmlns:a16="http://schemas.microsoft.com/office/drawing/2014/main" id="{B0E5BFFB-762B-499F-BE12-8C03926E5C20}"/>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02</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59" name="Group 158">
            <a:extLst>
              <a:ext uri="{FF2B5EF4-FFF2-40B4-BE49-F238E27FC236}">
                <a16:creationId xmlns:a16="http://schemas.microsoft.com/office/drawing/2014/main" id="{4BE7A823-C7EB-44E4-90FF-853045BA9A13}"/>
              </a:ext>
            </a:extLst>
          </p:cNvPr>
          <p:cNvGrpSpPr/>
          <p:nvPr/>
        </p:nvGrpSpPr>
        <p:grpSpPr>
          <a:xfrm>
            <a:off x="6026338" y="4830899"/>
            <a:ext cx="919591" cy="946634"/>
            <a:chOff x="1162721" y="3034569"/>
            <a:chExt cx="766326" cy="788862"/>
          </a:xfrm>
        </p:grpSpPr>
        <p:grpSp>
          <p:nvGrpSpPr>
            <p:cNvPr id="160" name="Group 159">
              <a:extLst>
                <a:ext uri="{FF2B5EF4-FFF2-40B4-BE49-F238E27FC236}">
                  <a16:creationId xmlns:a16="http://schemas.microsoft.com/office/drawing/2014/main" id="{8EF6BEF0-4041-4A73-87E7-981A70112000}"/>
                </a:ext>
              </a:extLst>
            </p:cNvPr>
            <p:cNvGrpSpPr/>
            <p:nvPr/>
          </p:nvGrpSpPr>
          <p:grpSpPr>
            <a:xfrm>
              <a:off x="1162721" y="3034569"/>
              <a:ext cx="766326" cy="788862"/>
              <a:chOff x="790210" y="2876739"/>
              <a:chExt cx="1543763" cy="1589167"/>
            </a:xfrm>
          </p:grpSpPr>
          <p:sp>
            <p:nvSpPr>
              <p:cNvPr id="162" name="Freeform: Shape 161">
                <a:extLst>
                  <a:ext uri="{FF2B5EF4-FFF2-40B4-BE49-F238E27FC236}">
                    <a16:creationId xmlns:a16="http://schemas.microsoft.com/office/drawing/2014/main" id="{516A1EB5-D281-48DA-BFA4-B47282578E3D}"/>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63" name="Freeform: Shape 162">
                <a:extLst>
                  <a:ext uri="{FF2B5EF4-FFF2-40B4-BE49-F238E27FC236}">
                    <a16:creationId xmlns:a16="http://schemas.microsoft.com/office/drawing/2014/main" id="{8CB0061A-EC8B-46C4-8EEE-7737492A69FA}"/>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64" name="Oval 163">
                <a:extLst>
                  <a:ext uri="{FF2B5EF4-FFF2-40B4-BE49-F238E27FC236}">
                    <a16:creationId xmlns:a16="http://schemas.microsoft.com/office/drawing/2014/main" id="{A0EDF11C-28F3-4A9F-BDCC-C5B8BF0AFE98}"/>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61" name="TextBox 160">
              <a:extLst>
                <a:ext uri="{FF2B5EF4-FFF2-40B4-BE49-F238E27FC236}">
                  <a16:creationId xmlns:a16="http://schemas.microsoft.com/office/drawing/2014/main" id="{78925F85-3B87-45AD-9A93-6C1199E821AD}"/>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04</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65" name="Group 164">
            <a:extLst>
              <a:ext uri="{FF2B5EF4-FFF2-40B4-BE49-F238E27FC236}">
                <a16:creationId xmlns:a16="http://schemas.microsoft.com/office/drawing/2014/main" id="{6C019248-3772-4D4E-8EFE-C56251456E72}"/>
              </a:ext>
            </a:extLst>
          </p:cNvPr>
          <p:cNvGrpSpPr/>
          <p:nvPr/>
        </p:nvGrpSpPr>
        <p:grpSpPr>
          <a:xfrm>
            <a:off x="9132045" y="4328835"/>
            <a:ext cx="919591" cy="946634"/>
            <a:chOff x="1162721" y="3034569"/>
            <a:chExt cx="766326" cy="788862"/>
          </a:xfrm>
        </p:grpSpPr>
        <p:grpSp>
          <p:nvGrpSpPr>
            <p:cNvPr id="166" name="Group 165">
              <a:extLst>
                <a:ext uri="{FF2B5EF4-FFF2-40B4-BE49-F238E27FC236}">
                  <a16:creationId xmlns:a16="http://schemas.microsoft.com/office/drawing/2014/main" id="{255C4269-F4FB-43A2-8CAD-C48D78174B0F}"/>
                </a:ext>
              </a:extLst>
            </p:cNvPr>
            <p:cNvGrpSpPr/>
            <p:nvPr/>
          </p:nvGrpSpPr>
          <p:grpSpPr>
            <a:xfrm>
              <a:off x="1162721" y="3034569"/>
              <a:ext cx="766326" cy="788862"/>
              <a:chOff x="790210" y="2876739"/>
              <a:chExt cx="1543763" cy="1589167"/>
            </a:xfrm>
          </p:grpSpPr>
          <p:sp>
            <p:nvSpPr>
              <p:cNvPr id="168" name="Freeform: Shape 167">
                <a:extLst>
                  <a:ext uri="{FF2B5EF4-FFF2-40B4-BE49-F238E27FC236}">
                    <a16:creationId xmlns:a16="http://schemas.microsoft.com/office/drawing/2014/main" id="{3756992B-DFBB-4CCC-8546-53A8C2DA5F15}"/>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69" name="Freeform: Shape 168">
                <a:extLst>
                  <a:ext uri="{FF2B5EF4-FFF2-40B4-BE49-F238E27FC236}">
                    <a16:creationId xmlns:a16="http://schemas.microsoft.com/office/drawing/2014/main" id="{347C577C-83EE-449C-9A94-27BA42A8FFDE}"/>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70" name="Oval 169">
                <a:extLst>
                  <a:ext uri="{FF2B5EF4-FFF2-40B4-BE49-F238E27FC236}">
                    <a16:creationId xmlns:a16="http://schemas.microsoft.com/office/drawing/2014/main" id="{B09E5A65-2FB7-4974-8AA9-8EB68E462BE1}"/>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grpSp>
        <p:sp>
          <p:nvSpPr>
            <p:cNvPr id="167" name="TextBox 166">
              <a:extLst>
                <a:ext uri="{FF2B5EF4-FFF2-40B4-BE49-F238E27FC236}">
                  <a16:creationId xmlns:a16="http://schemas.microsoft.com/office/drawing/2014/main" id="{A1DD9658-B4E5-46C5-95F0-E66F16E5191B}"/>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06</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71" name="Group 170">
            <a:extLst>
              <a:ext uri="{FF2B5EF4-FFF2-40B4-BE49-F238E27FC236}">
                <a16:creationId xmlns:a16="http://schemas.microsoft.com/office/drawing/2014/main" id="{828C6822-BE24-4664-8B69-8E9F683CCAAE}"/>
              </a:ext>
            </a:extLst>
          </p:cNvPr>
          <p:cNvGrpSpPr/>
          <p:nvPr/>
        </p:nvGrpSpPr>
        <p:grpSpPr>
          <a:xfrm>
            <a:off x="12132670" y="3766309"/>
            <a:ext cx="919591" cy="946634"/>
            <a:chOff x="1162721" y="3034569"/>
            <a:chExt cx="766326" cy="788862"/>
          </a:xfrm>
        </p:grpSpPr>
        <p:grpSp>
          <p:nvGrpSpPr>
            <p:cNvPr id="172" name="Group 171">
              <a:extLst>
                <a:ext uri="{FF2B5EF4-FFF2-40B4-BE49-F238E27FC236}">
                  <a16:creationId xmlns:a16="http://schemas.microsoft.com/office/drawing/2014/main" id="{79F82506-52EF-498A-8146-CB59DD340925}"/>
                </a:ext>
              </a:extLst>
            </p:cNvPr>
            <p:cNvGrpSpPr/>
            <p:nvPr/>
          </p:nvGrpSpPr>
          <p:grpSpPr>
            <a:xfrm>
              <a:off x="1162721" y="3034569"/>
              <a:ext cx="766326" cy="788862"/>
              <a:chOff x="790210" y="2876739"/>
              <a:chExt cx="1543763" cy="1589167"/>
            </a:xfrm>
          </p:grpSpPr>
          <p:sp>
            <p:nvSpPr>
              <p:cNvPr id="174" name="Freeform: Shape 173">
                <a:extLst>
                  <a:ext uri="{FF2B5EF4-FFF2-40B4-BE49-F238E27FC236}">
                    <a16:creationId xmlns:a16="http://schemas.microsoft.com/office/drawing/2014/main" id="{4AE3212E-AD42-4EB4-907B-5948BB01F361}"/>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75" name="Freeform: Shape 174">
                <a:extLst>
                  <a:ext uri="{FF2B5EF4-FFF2-40B4-BE49-F238E27FC236}">
                    <a16:creationId xmlns:a16="http://schemas.microsoft.com/office/drawing/2014/main" id="{E981DC39-DFDF-48AD-B4B4-8EB9D806E3DA}"/>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76" name="Oval 175">
                <a:extLst>
                  <a:ext uri="{FF2B5EF4-FFF2-40B4-BE49-F238E27FC236}">
                    <a16:creationId xmlns:a16="http://schemas.microsoft.com/office/drawing/2014/main" id="{B2C303DA-A227-4E2A-A98E-AA034C136D56}"/>
                  </a:ext>
                </a:extLst>
              </p:cNvPr>
              <p:cNvSpPr/>
              <p:nvPr/>
            </p:nvSpPr>
            <p:spPr>
              <a:xfrm>
                <a:off x="901229" y="3037364"/>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grpSp>
        <p:sp>
          <p:nvSpPr>
            <p:cNvPr id="173" name="TextBox 172">
              <a:extLst>
                <a:ext uri="{FF2B5EF4-FFF2-40B4-BE49-F238E27FC236}">
                  <a16:creationId xmlns:a16="http://schemas.microsoft.com/office/drawing/2014/main" id="{1BAD4E53-4C0E-40B6-9AEF-257341994794}"/>
                </a:ext>
              </a:extLst>
            </p:cNvPr>
            <p:cNvSpPr txBox="1"/>
            <p:nvPr/>
          </p:nvSpPr>
          <p:spPr>
            <a:xfrm>
              <a:off x="1310884" y="3228945"/>
              <a:ext cx="437086" cy="384721"/>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08</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sp>
        <p:nvSpPr>
          <p:cNvPr id="178" name="TextBox 177">
            <a:extLst>
              <a:ext uri="{FF2B5EF4-FFF2-40B4-BE49-F238E27FC236}">
                <a16:creationId xmlns:a16="http://schemas.microsoft.com/office/drawing/2014/main" id="{5BE03B62-924C-479B-8B64-29FBB2E0CDDE}"/>
              </a:ext>
            </a:extLst>
          </p:cNvPr>
          <p:cNvSpPr txBox="1"/>
          <p:nvPr/>
        </p:nvSpPr>
        <p:spPr>
          <a:xfrm>
            <a:off x="5210987" y="5893457"/>
            <a:ext cx="2732316"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Methodology</a:t>
            </a:r>
            <a:endParaRPr lang="en-US" sz="1920" dirty="0">
              <a:latin typeface="Georgia Pro Light" panose="02040302050405020303" pitchFamily="18" charset="0"/>
              <a:ea typeface="Open Sans Light" panose="020B0306030504020204" pitchFamily="34" charset="0"/>
              <a:cs typeface="Open Sans Light" panose="020B0306030504020204" pitchFamily="34" charset="0"/>
            </a:endParaRPr>
          </a:p>
        </p:txBody>
      </p:sp>
      <p:sp>
        <p:nvSpPr>
          <p:cNvPr id="180" name="TextBox 179">
            <a:extLst>
              <a:ext uri="{FF2B5EF4-FFF2-40B4-BE49-F238E27FC236}">
                <a16:creationId xmlns:a16="http://schemas.microsoft.com/office/drawing/2014/main" id="{4F221422-0E3B-4FD5-AECB-A786526BD7D2}"/>
              </a:ext>
            </a:extLst>
          </p:cNvPr>
          <p:cNvSpPr txBox="1"/>
          <p:nvPr/>
        </p:nvSpPr>
        <p:spPr>
          <a:xfrm>
            <a:off x="2053216" y="6305262"/>
            <a:ext cx="2732316"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Light" panose="020B0306030504020204" pitchFamily="34" charset="0"/>
              </a:rPr>
              <a:t>Problem </a:t>
            </a:r>
            <a:r>
              <a:rPr lang="en-US" sz="2400" dirty="0" err="1">
                <a:latin typeface="Cambria" panose="02040503050406030204" pitchFamily="18" charset="0"/>
                <a:ea typeface="Cambria" panose="02040503050406030204" pitchFamily="18" charset="0"/>
                <a:cs typeface="Open Sans Light" panose="020B0306030504020204" pitchFamily="34" charset="0"/>
              </a:rPr>
              <a:t>Defination</a:t>
            </a:r>
            <a:endParaRPr lang="en-US" sz="2400" dirty="0">
              <a:latin typeface="Cambria" panose="02040503050406030204" pitchFamily="18" charset="0"/>
              <a:ea typeface="Cambria" panose="02040503050406030204" pitchFamily="18" charset="0"/>
              <a:cs typeface="Open Sans Light" panose="020B0306030504020204" pitchFamily="34" charset="0"/>
            </a:endParaRPr>
          </a:p>
        </p:txBody>
      </p:sp>
      <p:sp>
        <p:nvSpPr>
          <p:cNvPr id="181" name="TextBox 180">
            <a:extLst>
              <a:ext uri="{FF2B5EF4-FFF2-40B4-BE49-F238E27FC236}">
                <a16:creationId xmlns:a16="http://schemas.microsoft.com/office/drawing/2014/main" id="{CAF681F7-C963-4F10-A05B-58D8E0E984AE}"/>
              </a:ext>
            </a:extLst>
          </p:cNvPr>
          <p:cNvSpPr txBox="1"/>
          <p:nvPr/>
        </p:nvSpPr>
        <p:spPr>
          <a:xfrm>
            <a:off x="6373177" y="1754694"/>
            <a:ext cx="3099490" cy="830997"/>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Innovations &amp; Alignment with SDG</a:t>
            </a:r>
          </a:p>
        </p:txBody>
      </p:sp>
      <p:sp>
        <p:nvSpPr>
          <p:cNvPr id="183" name="TextBox 182">
            <a:extLst>
              <a:ext uri="{FF2B5EF4-FFF2-40B4-BE49-F238E27FC236}">
                <a16:creationId xmlns:a16="http://schemas.microsoft.com/office/drawing/2014/main" id="{7C07BEFF-16A4-4A08-9920-8127A0ABCF17}"/>
              </a:ext>
            </a:extLst>
          </p:cNvPr>
          <p:cNvSpPr txBox="1"/>
          <p:nvPr/>
        </p:nvSpPr>
        <p:spPr>
          <a:xfrm>
            <a:off x="11226307" y="4854037"/>
            <a:ext cx="2732316"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Conclusion</a:t>
            </a:r>
          </a:p>
        </p:txBody>
      </p:sp>
      <p:sp>
        <p:nvSpPr>
          <p:cNvPr id="8" name="Oval 7">
            <a:extLst>
              <a:ext uri="{FF2B5EF4-FFF2-40B4-BE49-F238E27FC236}">
                <a16:creationId xmlns:a16="http://schemas.microsoft.com/office/drawing/2014/main" id="{B8D66B20-2785-BAE4-1B27-F8B2DD7A5D23}"/>
              </a:ext>
            </a:extLst>
          </p:cNvPr>
          <p:cNvSpPr/>
          <p:nvPr/>
        </p:nvSpPr>
        <p:spPr>
          <a:xfrm>
            <a:off x="13476387" y="1530675"/>
            <a:ext cx="787330" cy="787326"/>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9" name="TextBox 8">
            <a:extLst>
              <a:ext uri="{FF2B5EF4-FFF2-40B4-BE49-F238E27FC236}">
                <a16:creationId xmlns:a16="http://schemas.microsoft.com/office/drawing/2014/main" id="{CB7CD3AD-804D-A79F-3C27-7213C0CF093E}"/>
              </a:ext>
            </a:extLst>
          </p:cNvPr>
          <p:cNvSpPr txBox="1"/>
          <p:nvPr/>
        </p:nvSpPr>
        <p:spPr>
          <a:xfrm>
            <a:off x="13588054" y="1684273"/>
            <a:ext cx="524503" cy="461665"/>
          </a:xfrm>
          <a:prstGeom prst="rect">
            <a:avLst/>
          </a:prstGeom>
          <a:noFill/>
        </p:spPr>
        <p:txBody>
          <a:bodyPr wrap="none" rtlCol="0">
            <a:spAutoFit/>
          </a:bodyPr>
          <a:lstStyle/>
          <a:p>
            <a:r>
              <a:rPr lang="en-US"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09</a:t>
            </a:r>
            <a:endParaRPr lang="en-IN" sz="24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10" name="Freeform: Shape 9">
            <a:extLst>
              <a:ext uri="{FF2B5EF4-FFF2-40B4-BE49-F238E27FC236}">
                <a16:creationId xmlns:a16="http://schemas.microsoft.com/office/drawing/2014/main" id="{948AB464-CBD5-5F84-1404-3FD50C427036}"/>
              </a:ext>
            </a:extLst>
          </p:cNvPr>
          <p:cNvSpPr/>
          <p:nvPr/>
        </p:nvSpPr>
        <p:spPr>
          <a:xfrm>
            <a:off x="13408996" y="1451114"/>
            <a:ext cx="919591" cy="362732"/>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dirty="0">
              <a:solidFill>
                <a:prstClr val="white"/>
              </a:solidFill>
              <a:latin typeface="Calibri" panose="020F0502020204030204"/>
            </a:endParaRPr>
          </a:p>
        </p:txBody>
      </p:sp>
      <p:sp>
        <p:nvSpPr>
          <p:cNvPr id="11" name="Freeform: Shape 10">
            <a:extLst>
              <a:ext uri="{FF2B5EF4-FFF2-40B4-BE49-F238E27FC236}">
                <a16:creationId xmlns:a16="http://schemas.microsoft.com/office/drawing/2014/main" id="{0C7FD0DE-236E-8699-A614-927D0505D3BF}"/>
              </a:ext>
            </a:extLst>
          </p:cNvPr>
          <p:cNvSpPr/>
          <p:nvPr/>
        </p:nvSpPr>
        <p:spPr>
          <a:xfrm>
            <a:off x="13408996" y="2035016"/>
            <a:ext cx="919591" cy="362732"/>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defRPr/>
            </a:pPr>
            <a:endParaRPr lang="en-IN">
              <a:solidFill>
                <a:prstClr val="white"/>
              </a:solidFill>
              <a:latin typeface="Calibri" panose="020F0502020204030204"/>
            </a:endParaRPr>
          </a:p>
        </p:txBody>
      </p:sp>
      <p:sp>
        <p:nvSpPr>
          <p:cNvPr id="13" name="TextBox 12">
            <a:extLst>
              <a:ext uri="{FF2B5EF4-FFF2-40B4-BE49-F238E27FC236}">
                <a16:creationId xmlns:a16="http://schemas.microsoft.com/office/drawing/2014/main" id="{385D64C8-E39B-7B0E-C6B2-3769BA5E79F4}"/>
              </a:ext>
            </a:extLst>
          </p:cNvPr>
          <p:cNvSpPr txBox="1"/>
          <p:nvPr/>
        </p:nvSpPr>
        <p:spPr>
          <a:xfrm>
            <a:off x="12502633" y="964075"/>
            <a:ext cx="2732316"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References</a:t>
            </a:r>
          </a:p>
        </p:txBody>
      </p:sp>
      <p:sp>
        <p:nvSpPr>
          <p:cNvPr id="5" name="TextBox 4">
            <a:extLst>
              <a:ext uri="{FF2B5EF4-FFF2-40B4-BE49-F238E27FC236}">
                <a16:creationId xmlns:a16="http://schemas.microsoft.com/office/drawing/2014/main" id="{E5648489-4725-C674-C582-F91538EF4F69}"/>
              </a:ext>
            </a:extLst>
          </p:cNvPr>
          <p:cNvSpPr txBox="1"/>
          <p:nvPr/>
        </p:nvSpPr>
        <p:spPr>
          <a:xfrm>
            <a:off x="4948735" y="179585"/>
            <a:ext cx="5204000" cy="904863"/>
          </a:xfrm>
          <a:prstGeom prst="rect">
            <a:avLst/>
          </a:prstGeom>
          <a:noFill/>
        </p:spPr>
        <p:txBody>
          <a:bodyPr wrap="square" rtlCol="0">
            <a:spAutoFit/>
          </a:bodyPr>
          <a:lstStyle/>
          <a:p>
            <a:pPr algn="ctr"/>
            <a:r>
              <a:rPr lang="en-IN" sz="5200" dirty="0">
                <a:latin typeface="Times New Roman" panose="02020603050405020304" pitchFamily="18" charset="0"/>
                <a:cs typeface="Times New Roman" panose="02020603050405020304" pitchFamily="18" charset="0"/>
              </a:rPr>
              <a:t>Table of Contents</a:t>
            </a:r>
            <a:endParaRPr lang="en-IN" sz="5200" b="1" dirty="0">
              <a:latin typeface="Times New Roman" panose="02020603050405020304" pitchFamily="18" charset="0"/>
              <a:cs typeface="Times New Roman" panose="02020603050405020304" pitchFamily="18" charset="0"/>
            </a:endParaRPr>
          </a:p>
        </p:txBody>
      </p:sp>
      <p:pic>
        <p:nvPicPr>
          <p:cNvPr id="6" name="Graphic 5" descr="Car with solid fill">
            <a:extLst>
              <a:ext uri="{FF2B5EF4-FFF2-40B4-BE49-F238E27FC236}">
                <a16:creationId xmlns:a16="http://schemas.microsoft.com/office/drawing/2014/main" id="{969AC2C8-9685-F382-7633-CF92BD3AFD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1129" y="7749210"/>
            <a:ext cx="664798" cy="664798"/>
          </a:xfrm>
          <a:prstGeom prst="rect">
            <a:avLst/>
          </a:prstGeom>
        </p:spPr>
      </p:pic>
      <p:sp>
        <p:nvSpPr>
          <p:cNvPr id="7" name="TextBox 6">
            <a:extLst>
              <a:ext uri="{FF2B5EF4-FFF2-40B4-BE49-F238E27FC236}">
                <a16:creationId xmlns:a16="http://schemas.microsoft.com/office/drawing/2014/main" id="{BDD36AAA-0D80-24F6-018E-5DC1F379F44A}"/>
              </a:ext>
            </a:extLst>
          </p:cNvPr>
          <p:cNvSpPr txBox="1"/>
          <p:nvPr/>
        </p:nvSpPr>
        <p:spPr>
          <a:xfrm>
            <a:off x="3602324" y="2207052"/>
            <a:ext cx="2732316" cy="830997"/>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Constrain Identification</a:t>
            </a:r>
            <a:endParaRPr lang="en-US" sz="1920" dirty="0">
              <a:latin typeface="Georgia Pro Light" panose="02040302050405020303" pitchFamily="18" charset="0"/>
              <a:ea typeface="Open Sans Light" panose="020B0306030504020204" pitchFamily="34" charset="0"/>
              <a:cs typeface="Open Sans Light" panose="020B0306030504020204" pitchFamily="34" charset="0"/>
            </a:endParaRPr>
          </a:p>
        </p:txBody>
      </p:sp>
      <p:sp>
        <p:nvSpPr>
          <p:cNvPr id="12" name="TextBox 11">
            <a:extLst>
              <a:ext uri="{FF2B5EF4-FFF2-40B4-BE49-F238E27FC236}">
                <a16:creationId xmlns:a16="http://schemas.microsoft.com/office/drawing/2014/main" id="{8F6D6F01-FB4C-B839-9A76-E5624DA84309}"/>
              </a:ext>
            </a:extLst>
          </p:cNvPr>
          <p:cNvSpPr txBox="1"/>
          <p:nvPr/>
        </p:nvSpPr>
        <p:spPr>
          <a:xfrm>
            <a:off x="8303604" y="5360795"/>
            <a:ext cx="2732316" cy="830997"/>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Open Sans Extrabold" panose="020B0906030804020204" pitchFamily="34" charset="0"/>
              </a:rPr>
              <a:t>Software Specifications</a:t>
            </a:r>
          </a:p>
        </p:txBody>
      </p:sp>
      <p:sp>
        <p:nvSpPr>
          <p:cNvPr id="14" name="TextBox 13">
            <a:extLst>
              <a:ext uri="{FF2B5EF4-FFF2-40B4-BE49-F238E27FC236}">
                <a16:creationId xmlns:a16="http://schemas.microsoft.com/office/drawing/2014/main" id="{818EBA49-FB1D-7562-FEA7-000D93131EEE}"/>
              </a:ext>
            </a:extLst>
          </p:cNvPr>
          <p:cNvSpPr txBox="1"/>
          <p:nvPr/>
        </p:nvSpPr>
        <p:spPr>
          <a:xfrm>
            <a:off x="9687952" y="1554169"/>
            <a:ext cx="2732316" cy="461665"/>
          </a:xfrm>
          <a:prstGeom prst="rect">
            <a:avLst/>
          </a:prstGeom>
          <a:noFill/>
        </p:spPr>
        <p:txBody>
          <a:bodyPr wrap="square" rtlCol="0">
            <a:spAutoFit/>
          </a:bodyPr>
          <a:lstStyle/>
          <a:p>
            <a:pPr algn="ctr"/>
            <a:r>
              <a:rPr lang="en-US" sz="2400" dirty="0">
                <a:latin typeface="Cambria" panose="02040503050406030204" pitchFamily="18" charset="0"/>
                <a:ea typeface="Cambria" panose="02040503050406030204" pitchFamily="18" charset="0"/>
                <a:cs typeface="Times New Roman" panose="02020603050405020304" pitchFamily="18" charset="0"/>
              </a:rPr>
              <a:t>Outcome</a:t>
            </a:r>
          </a:p>
        </p:txBody>
      </p:sp>
    </p:spTree>
    <p:extLst>
      <p:ext uri="{BB962C8B-B14F-4D97-AF65-F5344CB8AC3E}">
        <p14:creationId xmlns:p14="http://schemas.microsoft.com/office/powerpoint/2010/main" val="286140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7A09468-C00C-2F51-CE0E-F06D1F44AB55}"/>
              </a:ext>
            </a:extLst>
          </p:cNvPr>
          <p:cNvGrpSpPr/>
          <p:nvPr/>
        </p:nvGrpSpPr>
        <p:grpSpPr>
          <a:xfrm>
            <a:off x="1666656" y="42949"/>
            <a:ext cx="12543120" cy="7554014"/>
            <a:chOff x="1185660" y="-428995"/>
            <a:chExt cx="11800114" cy="8025958"/>
          </a:xfrm>
        </p:grpSpPr>
        <p:sp>
          <p:nvSpPr>
            <p:cNvPr id="10" name="TextBox 9">
              <a:extLst>
                <a:ext uri="{FF2B5EF4-FFF2-40B4-BE49-F238E27FC236}">
                  <a16:creationId xmlns:a16="http://schemas.microsoft.com/office/drawing/2014/main" id="{FACFCA8F-B782-7CE1-21A2-5ACDCA3F7C99}"/>
                </a:ext>
              </a:extLst>
            </p:cNvPr>
            <p:cNvSpPr txBox="1"/>
            <p:nvPr/>
          </p:nvSpPr>
          <p:spPr>
            <a:xfrm>
              <a:off x="1185660" y="4020114"/>
              <a:ext cx="11800114" cy="490508"/>
            </a:xfrm>
            <a:prstGeom prst="rect">
              <a:avLst/>
            </a:prstGeom>
            <a:noFill/>
          </p:spPr>
          <p:txBody>
            <a:bodyPr wrap="square"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apple-system"/>
                  <a:ea typeface="+mn-ea"/>
                  <a:cs typeface="+mn-cs"/>
                </a:rPr>
                <a:t>	</a:t>
              </a:r>
              <a:endParaRPr kumimoji="0" lang="en-US" sz="2400" b="0" i="0" u="none" strike="noStrike" kern="0" cap="none" spc="-131" normalizeH="0" baseline="0" noProof="0" dirty="0">
                <a:ln>
                  <a:noFill/>
                </a:ln>
                <a:effectLst/>
                <a:uLnTx/>
                <a:uFillTx/>
                <a:latin typeface="-apple-system"/>
                <a:ea typeface="Roboto" pitchFamily="34" charset="-122"/>
                <a:cs typeface="Roboto" pitchFamily="34" charset="-120"/>
              </a:endParaRPr>
            </a:p>
          </p:txBody>
        </p:sp>
        <p:sp>
          <p:nvSpPr>
            <p:cNvPr id="11" name="TextBox 10">
              <a:extLst>
                <a:ext uri="{FF2B5EF4-FFF2-40B4-BE49-F238E27FC236}">
                  <a16:creationId xmlns:a16="http://schemas.microsoft.com/office/drawing/2014/main" id="{681AB29D-A150-02F3-76F9-9D7F94AF4827}"/>
                </a:ext>
              </a:extLst>
            </p:cNvPr>
            <p:cNvSpPr txBox="1"/>
            <p:nvPr/>
          </p:nvSpPr>
          <p:spPr>
            <a:xfrm>
              <a:off x="3958288" y="-428995"/>
              <a:ext cx="7130143" cy="9483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200" b="0" i="0" u="none" strike="noStrike" kern="0" cap="none" spc="-131" normalizeH="0" baseline="0" noProof="0" dirty="0">
                  <a:ln>
                    <a:noFill/>
                  </a:ln>
                  <a:effectLst/>
                  <a:uLnTx/>
                  <a:uFillTx/>
                  <a:latin typeface="Times New Roman" panose="02020603050405020304" pitchFamily="18" charset="0"/>
                  <a:ea typeface="Roboto" pitchFamily="34" charset="-122"/>
                  <a:cs typeface="Times New Roman" panose="02020603050405020304" pitchFamily="18" charset="0"/>
                </a:rPr>
                <a:t>INTRODUCTION</a:t>
              </a:r>
              <a:endParaRPr kumimoji="0" lang="en-IN" sz="5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1D4C96B-184C-7C03-701B-101E50677990}"/>
                </a:ext>
              </a:extLst>
            </p:cNvPr>
            <p:cNvSpPr txBox="1"/>
            <p:nvPr/>
          </p:nvSpPr>
          <p:spPr>
            <a:xfrm>
              <a:off x="1773489" y="7106455"/>
              <a:ext cx="11091660" cy="490508"/>
            </a:xfrm>
            <a:prstGeom prst="rect">
              <a:avLst/>
            </a:prstGeom>
            <a:noFill/>
          </p:spPr>
          <p:txBody>
            <a:bodyPr wrap="square" anchor="b">
              <a:spAutoFit/>
            </a:bodyPr>
            <a:lstStyle/>
            <a:p>
              <a:pPr marR="0" lvl="0" algn="l" defTabSz="457200" rtl="0" eaLnBrk="1" fontAlgn="auto" latinLnBrk="0" hangingPunct="1">
                <a:lnSpc>
                  <a:spcPct val="100000"/>
                </a:lnSpc>
                <a:spcBef>
                  <a:spcPts val="0"/>
                </a:spcBef>
                <a:spcAft>
                  <a:spcPts val="0"/>
                </a:spcAft>
                <a:buClrTx/>
                <a:buSzTx/>
                <a:tabLst/>
                <a:defRPr/>
              </a:pPr>
              <a:endParaRPr kumimoji="0" lang="en-US" sz="2400" b="0" i="0" u="none" strike="noStrike" kern="0" cap="none" spc="-131" normalizeH="0" baseline="0" noProof="0" dirty="0">
                <a:ln>
                  <a:noFill/>
                </a:ln>
                <a:effectLst/>
                <a:uLnTx/>
                <a:uFillTx/>
                <a:latin typeface="-apple-system"/>
                <a:ea typeface="Roboto" pitchFamily="34" charset="-122"/>
                <a:cs typeface="Roboto" pitchFamily="34" charset="-120"/>
              </a:endParaRPr>
            </a:p>
          </p:txBody>
        </p:sp>
      </p:grpSp>
      <p:cxnSp>
        <p:nvCxnSpPr>
          <p:cNvPr id="2" name="Straight Connector 1">
            <a:extLst>
              <a:ext uri="{FF2B5EF4-FFF2-40B4-BE49-F238E27FC236}">
                <a16:creationId xmlns:a16="http://schemas.microsoft.com/office/drawing/2014/main" id="{2090B598-64AF-8EBF-9AC6-91834BB4D015}"/>
              </a:ext>
            </a:extLst>
          </p:cNvPr>
          <p:cNvCxnSpPr>
            <a:cxnSpLocks/>
          </p:cNvCxnSpPr>
          <p:nvPr/>
        </p:nvCxnSpPr>
        <p:spPr>
          <a:xfrm>
            <a:off x="4686902" y="813901"/>
            <a:ext cx="2451653"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nvGrpSpPr>
          <p:cNvPr id="3" name="Group 2">
            <a:extLst>
              <a:ext uri="{FF2B5EF4-FFF2-40B4-BE49-F238E27FC236}">
                <a16:creationId xmlns:a16="http://schemas.microsoft.com/office/drawing/2014/main" id="{10E75967-F8CB-74A7-5416-3260687D02F5}"/>
              </a:ext>
            </a:extLst>
          </p:cNvPr>
          <p:cNvGrpSpPr/>
          <p:nvPr/>
        </p:nvGrpSpPr>
        <p:grpSpPr>
          <a:xfrm>
            <a:off x="1348589" y="1971880"/>
            <a:ext cx="7730235" cy="5768495"/>
            <a:chOff x="187005" y="2096421"/>
            <a:chExt cx="6270208" cy="3844799"/>
          </a:xfrm>
        </p:grpSpPr>
        <p:sp>
          <p:nvSpPr>
            <p:cNvPr id="4" name="TextBox 3">
              <a:extLst>
                <a:ext uri="{FF2B5EF4-FFF2-40B4-BE49-F238E27FC236}">
                  <a16:creationId xmlns:a16="http://schemas.microsoft.com/office/drawing/2014/main" id="{7F12B12E-8022-2DEE-204B-DB505E049574}"/>
                </a:ext>
              </a:extLst>
            </p:cNvPr>
            <p:cNvSpPr txBox="1"/>
            <p:nvPr/>
          </p:nvSpPr>
          <p:spPr>
            <a:xfrm>
              <a:off x="187005" y="4511363"/>
              <a:ext cx="6270208" cy="1429857"/>
            </a:xfrm>
            <a:prstGeom prst="roundRect">
              <a:avLst/>
            </a:prstGeom>
            <a:noFill/>
            <a:ln w="28575">
              <a:solidFill>
                <a:srgbClr val="002060"/>
              </a:solidFill>
            </a:ln>
          </p:spPr>
          <p:txBody>
            <a:bodyPr wrap="square" rtlCol="0">
              <a:spAutoFit/>
            </a:bodyPr>
            <a:lstStyle/>
            <a:p>
              <a:pPr marL="342900" indent="-342900">
                <a:buFont typeface="Wingdings" panose="05000000000000000000" pitchFamily="2" charset="2"/>
                <a:buChar char="Ø"/>
              </a:pPr>
              <a:r>
                <a:rPr lang="en-US" sz="2000" b="1" dirty="0"/>
                <a:t>The portal's primary goal is to reduce carbon emissions and promote greener travel alternatives.</a:t>
              </a:r>
              <a:r>
                <a:rPr lang="en-US" sz="2000" dirty="0"/>
                <a:t> By aligning </a:t>
              </a:r>
              <a:r>
                <a:rPr lang="en-US" sz="2000" b="1" dirty="0"/>
                <a:t>convenience with environmental responsibility</a:t>
              </a:r>
              <a:r>
                <a:rPr lang="en-US" sz="2000" dirty="0"/>
                <a:t>, it fosters a </a:t>
              </a:r>
              <a:r>
                <a:rPr lang="en-US" sz="2000" b="1" dirty="0"/>
                <a:t>culture of sustainability</a:t>
              </a:r>
              <a:r>
                <a:rPr lang="en-US" sz="2000" dirty="0"/>
                <a:t> in the car rental industry. Through this initiative, users can </a:t>
              </a:r>
              <a:r>
                <a:rPr lang="en-US" sz="2000" b="1" dirty="0"/>
                <a:t>contribute to a healthier planet</a:t>
              </a:r>
              <a:r>
                <a:rPr lang="en-US" sz="2000" dirty="0"/>
                <a:t> while enjoying the </a:t>
              </a:r>
              <a:r>
                <a:rPr lang="en-US" sz="2000" b="1" dirty="0"/>
                <a:t>flexibility and convenience</a:t>
              </a:r>
              <a:r>
                <a:rPr lang="en-US" sz="2000" dirty="0"/>
                <a:t> of a modern car rental service.</a:t>
              </a:r>
              <a:endParaRPr lang="en-US" sz="2800" dirty="0"/>
            </a:p>
          </p:txBody>
        </p:sp>
        <p:sp>
          <p:nvSpPr>
            <p:cNvPr id="5" name="TextBox 4">
              <a:extLst>
                <a:ext uri="{FF2B5EF4-FFF2-40B4-BE49-F238E27FC236}">
                  <a16:creationId xmlns:a16="http://schemas.microsoft.com/office/drawing/2014/main" id="{186A6380-8FBA-3853-FF63-0CBBF52AF61F}"/>
                </a:ext>
              </a:extLst>
            </p:cNvPr>
            <p:cNvSpPr txBox="1"/>
            <p:nvPr/>
          </p:nvSpPr>
          <p:spPr>
            <a:xfrm>
              <a:off x="187005" y="2096421"/>
              <a:ext cx="6270208" cy="2110742"/>
            </a:xfrm>
            <a:prstGeom prst="roundRect">
              <a:avLst/>
            </a:prstGeom>
            <a:noFill/>
            <a:ln w="28575">
              <a:solidFill>
                <a:srgbClr val="002060"/>
              </a:solidFill>
            </a:ln>
          </p:spPr>
          <p:txBody>
            <a:bodyPr wrap="square" rtlCol="0">
              <a:spAutoFit/>
            </a:bodyPr>
            <a:lstStyle/>
            <a:p>
              <a:pPr marL="342900" indent="-342900">
                <a:buFont typeface="Wingdings" panose="05000000000000000000" pitchFamily="2" charset="2"/>
                <a:buChar char="Ø"/>
              </a:pPr>
              <a:r>
                <a:rPr lang="en-US" sz="2000" b="1" dirty="0"/>
                <a:t>Eco-Conscious Car Rental Portal</a:t>
              </a:r>
              <a:br>
                <a:rPr lang="en-US" sz="2000" dirty="0"/>
              </a:br>
              <a:r>
                <a:rPr lang="en-US" sz="2000" dirty="0"/>
                <a:t>The Eco-Conscious Car Rental Portal redefines the car rental experience by putting sustainability at the forefront. This innovative platform allows users to select vehicles based on their eco-friendliness, energy efficiency, and minimal environmental impact. By integrating advanced technologies, the portal categorizes and highlights vehicles that meet stringent eco-friendly standards, empowering users to make responsible choices effortlessly.</a:t>
              </a:r>
            </a:p>
          </p:txBody>
        </p:sp>
      </p:grpSp>
      <p:sp>
        <p:nvSpPr>
          <p:cNvPr id="14" name="TextBox 13">
            <a:extLst>
              <a:ext uri="{FF2B5EF4-FFF2-40B4-BE49-F238E27FC236}">
                <a16:creationId xmlns:a16="http://schemas.microsoft.com/office/drawing/2014/main" id="{95F12BF9-38CA-9805-3A4E-0390C99B3D6A}"/>
              </a:ext>
            </a:extLst>
          </p:cNvPr>
          <p:cNvSpPr txBox="1"/>
          <p:nvPr/>
        </p:nvSpPr>
        <p:spPr>
          <a:xfrm>
            <a:off x="2590092" y="934409"/>
            <a:ext cx="10278282" cy="769441"/>
          </a:xfrm>
          <a:prstGeom prst="rect">
            <a:avLst/>
          </a:prstGeom>
          <a:noFill/>
        </p:spPr>
        <p:txBody>
          <a:bodyPr wrap="square" rtlCol="0">
            <a:spAutoFit/>
          </a:bodyPr>
          <a:lstStyle/>
          <a:p>
            <a:r>
              <a:rPr lang="en-IN" sz="4400" b="1" kern="100" dirty="0">
                <a:solidFill>
                  <a:srgbClr val="000000"/>
                </a:solidFill>
                <a:effectLst>
                  <a:outerShdw blurRad="38100" dist="38100" dir="2700000" algn="tl">
                    <a:srgbClr val="000000">
                      <a:alpha val="43137"/>
                    </a:srgbClr>
                  </a:outerShdw>
                </a:effectLst>
                <a:latin typeface="Nirmala UI Semilight" panose="020B0402040204020203" pitchFamily="34" charset="0"/>
                <a:ea typeface="Nirmala UI Semilight" panose="020B0402040204020203" pitchFamily="34" charset="0"/>
                <a:cs typeface="Nirmala UI Semilight" panose="020B0402040204020203" pitchFamily="34" charset="0"/>
              </a:rPr>
              <a:t>CARZ: Eco-Conscious Car Rental Portal</a:t>
            </a:r>
            <a:endParaRPr lang="en-IN" sz="4400" b="1" dirty="0">
              <a:latin typeface="Nirmala UI Semilight" panose="020B0402040204020203" pitchFamily="34" charset="0"/>
              <a:ea typeface="Nirmala UI Semilight" panose="020B0402040204020203" pitchFamily="34" charset="0"/>
              <a:cs typeface="Nirmala UI Semilight" panose="020B0402040204020203" pitchFamily="34" charset="0"/>
            </a:endParaRPr>
          </a:p>
        </p:txBody>
      </p:sp>
      <p:pic>
        <p:nvPicPr>
          <p:cNvPr id="17" name="Graphic 16" descr="Car with solid fill">
            <a:extLst>
              <a:ext uri="{FF2B5EF4-FFF2-40B4-BE49-F238E27FC236}">
                <a16:creationId xmlns:a16="http://schemas.microsoft.com/office/drawing/2014/main" id="{A24615EB-E358-9AA6-66E1-BDD157CE23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26700" y="7740375"/>
            <a:ext cx="664798" cy="664798"/>
          </a:xfrm>
          <a:prstGeom prst="rect">
            <a:avLst/>
          </a:prstGeom>
        </p:spPr>
      </p:pic>
    </p:spTree>
    <p:extLst>
      <p:ext uri="{BB962C8B-B14F-4D97-AF65-F5344CB8AC3E}">
        <p14:creationId xmlns:p14="http://schemas.microsoft.com/office/powerpoint/2010/main" val="340101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CDCC236-3DD7-CA48-9C82-9DE846D9313D}"/>
              </a:ext>
            </a:extLst>
          </p:cNvPr>
          <p:cNvGrpSpPr/>
          <p:nvPr/>
        </p:nvGrpSpPr>
        <p:grpSpPr>
          <a:xfrm>
            <a:off x="341451" y="-773531"/>
            <a:ext cx="15826104" cy="9353249"/>
            <a:chOff x="341451" y="-773531"/>
            <a:chExt cx="15826104" cy="9353249"/>
          </a:xfrm>
        </p:grpSpPr>
        <p:sp>
          <p:nvSpPr>
            <p:cNvPr id="12" name="Freeform: Shape 11">
              <a:extLst>
                <a:ext uri="{FF2B5EF4-FFF2-40B4-BE49-F238E27FC236}">
                  <a16:creationId xmlns:a16="http://schemas.microsoft.com/office/drawing/2014/main" id="{DB53027B-C74D-2B10-F121-3A6EAD2B950F}"/>
                </a:ext>
              </a:extLst>
            </p:cNvPr>
            <p:cNvSpPr/>
            <p:nvPr/>
          </p:nvSpPr>
          <p:spPr>
            <a:xfrm rot="17594264">
              <a:off x="7345587" y="-242249"/>
              <a:ext cx="9353249" cy="8290686"/>
            </a:xfrm>
            <a:custGeom>
              <a:avLst/>
              <a:gdLst>
                <a:gd name="connsiteX0" fmla="*/ 5989645 w 7794374"/>
                <a:gd name="connsiteY0" fmla="*/ 0 h 6908905"/>
                <a:gd name="connsiteX1" fmla="*/ 7794374 w 7794374"/>
                <a:gd name="connsiteY1" fmla="*/ 4203101 h 6908905"/>
                <a:gd name="connsiteX2" fmla="*/ 1492724 w 7794374"/>
                <a:gd name="connsiteY2" fmla="*/ 6908905 h 6908905"/>
                <a:gd name="connsiteX3" fmla="*/ 0 w 7794374"/>
                <a:gd name="connsiteY3" fmla="*/ 3432444 h 6908905"/>
                <a:gd name="connsiteX4" fmla="*/ 0 w 7794374"/>
                <a:gd name="connsiteY4" fmla="*/ 1213878 h 6908905"/>
                <a:gd name="connsiteX5" fmla="*/ 1213878 w 7794374"/>
                <a:gd name="connsiteY5" fmla="*/ 0 h 690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94374" h="6908905">
                  <a:moveTo>
                    <a:pt x="5989645" y="0"/>
                  </a:moveTo>
                  <a:lnTo>
                    <a:pt x="7794374" y="4203101"/>
                  </a:lnTo>
                  <a:lnTo>
                    <a:pt x="1492724" y="6908905"/>
                  </a:lnTo>
                  <a:lnTo>
                    <a:pt x="0" y="3432444"/>
                  </a:lnTo>
                  <a:lnTo>
                    <a:pt x="0" y="1213878"/>
                  </a:lnTo>
                  <a:cubicBezTo>
                    <a:pt x="0" y="543472"/>
                    <a:pt x="543472" y="0"/>
                    <a:pt x="1213878" y="0"/>
                  </a:cubicBezTo>
                  <a:close/>
                </a:path>
              </a:pathLst>
            </a:custGeom>
            <a:solidFill>
              <a:schemeClr val="bg2">
                <a:lumMod val="50000"/>
              </a:schemeClr>
            </a:solidFill>
            <a:effectLst>
              <a:outerShdw blurRad="50800" dist="127000" dir="90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1">
              <a:noAutofit/>
            </a:bodyPr>
            <a:lstStyle/>
            <a:p>
              <a:pPr algn="ctr"/>
              <a:endParaRPr lang="en-IN" sz="2160">
                <a:solidFill>
                  <a:schemeClr val="tx1"/>
                </a:solidFill>
              </a:endParaRPr>
            </a:p>
          </p:txBody>
        </p:sp>
        <p:sp>
          <p:nvSpPr>
            <p:cNvPr id="13" name="Oval 12">
              <a:extLst>
                <a:ext uri="{FF2B5EF4-FFF2-40B4-BE49-F238E27FC236}">
                  <a16:creationId xmlns:a16="http://schemas.microsoft.com/office/drawing/2014/main" id="{09B7128D-EB4C-5A86-2634-50DA771E21FC}"/>
                </a:ext>
              </a:extLst>
            </p:cNvPr>
            <p:cNvSpPr/>
            <p:nvPr/>
          </p:nvSpPr>
          <p:spPr>
            <a:xfrm>
              <a:off x="6820350" y="1637905"/>
              <a:ext cx="2304878" cy="2304878"/>
            </a:xfrm>
            <a:prstGeom prst="ellipse">
              <a:avLst/>
            </a:prstGeom>
            <a:solidFill>
              <a:srgbClr val="0070C0"/>
            </a:solidFill>
            <a:ln>
              <a:solidFill>
                <a:schemeClr val="bg1"/>
              </a:solidFill>
            </a:ln>
            <a:effectLst>
              <a:outerShdw blurRad="50800" dist="1016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sp>
          <p:nvSpPr>
            <p:cNvPr id="14" name="Oval 13">
              <a:extLst>
                <a:ext uri="{FF2B5EF4-FFF2-40B4-BE49-F238E27FC236}">
                  <a16:creationId xmlns:a16="http://schemas.microsoft.com/office/drawing/2014/main" id="{5F1DA97E-5613-B291-0110-FDB1CF1CC741}"/>
                </a:ext>
              </a:extLst>
            </p:cNvPr>
            <p:cNvSpPr/>
            <p:nvPr/>
          </p:nvSpPr>
          <p:spPr>
            <a:xfrm>
              <a:off x="6618698" y="1343321"/>
              <a:ext cx="2708182" cy="28940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sp>
          <p:nvSpPr>
            <p:cNvPr id="15" name="Oval 14">
              <a:extLst>
                <a:ext uri="{FF2B5EF4-FFF2-40B4-BE49-F238E27FC236}">
                  <a16:creationId xmlns:a16="http://schemas.microsoft.com/office/drawing/2014/main" id="{69C8520E-62CE-F57C-7B83-223BAF144251}"/>
                </a:ext>
              </a:extLst>
            </p:cNvPr>
            <p:cNvSpPr/>
            <p:nvPr/>
          </p:nvSpPr>
          <p:spPr>
            <a:xfrm>
              <a:off x="6465768" y="1179895"/>
              <a:ext cx="3014042" cy="3220898"/>
            </a:xfrm>
            <a:prstGeom prst="ellipse">
              <a:avLst/>
            </a:prstGeom>
            <a:no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sp>
          <p:nvSpPr>
            <p:cNvPr id="16" name="Oval 15">
              <a:extLst>
                <a:ext uri="{FF2B5EF4-FFF2-40B4-BE49-F238E27FC236}">
                  <a16:creationId xmlns:a16="http://schemas.microsoft.com/office/drawing/2014/main" id="{AE4DFF9A-0CB7-54DF-F7BC-E365D904A3F0}"/>
                </a:ext>
              </a:extLst>
            </p:cNvPr>
            <p:cNvSpPr/>
            <p:nvPr/>
          </p:nvSpPr>
          <p:spPr>
            <a:xfrm>
              <a:off x="6174476" y="874513"/>
              <a:ext cx="3585581" cy="3831662"/>
            </a:xfrm>
            <a:prstGeom prst="ellipse">
              <a:avLst/>
            </a:prstGeom>
            <a:no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sp>
          <p:nvSpPr>
            <p:cNvPr id="17" name="Oval 16">
              <a:extLst>
                <a:ext uri="{FF2B5EF4-FFF2-40B4-BE49-F238E27FC236}">
                  <a16:creationId xmlns:a16="http://schemas.microsoft.com/office/drawing/2014/main" id="{4BF77F12-A60F-4861-6604-D9DFFA8575B7}"/>
                </a:ext>
              </a:extLst>
            </p:cNvPr>
            <p:cNvSpPr/>
            <p:nvPr/>
          </p:nvSpPr>
          <p:spPr>
            <a:xfrm>
              <a:off x="8829056" y="1072325"/>
              <a:ext cx="296173" cy="289788"/>
            </a:xfrm>
            <a:prstGeom prst="ellipse">
              <a:avLst/>
            </a:prstGeom>
            <a:solidFill>
              <a:srgbClr val="0070C0"/>
            </a:solidFill>
            <a:ln>
              <a:solidFill>
                <a:schemeClr val="bg1"/>
              </a:solidFill>
            </a:ln>
            <a:effectLst>
              <a:outerShdw blurRad="50800" dist="1016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sp>
          <p:nvSpPr>
            <p:cNvPr id="18" name="Oval 17">
              <a:extLst>
                <a:ext uri="{FF2B5EF4-FFF2-40B4-BE49-F238E27FC236}">
                  <a16:creationId xmlns:a16="http://schemas.microsoft.com/office/drawing/2014/main" id="{24BEF984-4C1A-B6B3-59BA-4A35B4DFD4AB}"/>
                </a:ext>
              </a:extLst>
            </p:cNvPr>
            <p:cNvSpPr/>
            <p:nvPr/>
          </p:nvSpPr>
          <p:spPr>
            <a:xfrm>
              <a:off x="9652371" y="2954219"/>
              <a:ext cx="296173" cy="289788"/>
            </a:xfrm>
            <a:prstGeom prst="ellipse">
              <a:avLst/>
            </a:prstGeom>
            <a:solidFill>
              <a:srgbClr val="0070C0"/>
            </a:solidFill>
            <a:ln>
              <a:solidFill>
                <a:schemeClr val="bg1"/>
              </a:solidFill>
            </a:ln>
            <a:effectLst>
              <a:outerShdw blurRad="50800" dist="1016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sp>
          <p:nvSpPr>
            <p:cNvPr id="19" name="Oval 18">
              <a:extLst>
                <a:ext uri="{FF2B5EF4-FFF2-40B4-BE49-F238E27FC236}">
                  <a16:creationId xmlns:a16="http://schemas.microsoft.com/office/drawing/2014/main" id="{02423284-EAD5-1B69-FF57-15A0D9355824}"/>
                </a:ext>
              </a:extLst>
            </p:cNvPr>
            <p:cNvSpPr/>
            <p:nvPr/>
          </p:nvSpPr>
          <p:spPr>
            <a:xfrm>
              <a:off x="7801267" y="4560970"/>
              <a:ext cx="296173" cy="289788"/>
            </a:xfrm>
            <a:prstGeom prst="ellipse">
              <a:avLst/>
            </a:prstGeom>
            <a:solidFill>
              <a:srgbClr val="0070C0"/>
            </a:solidFill>
            <a:ln>
              <a:solidFill>
                <a:schemeClr val="bg1"/>
              </a:solidFill>
            </a:ln>
            <a:effectLst>
              <a:outerShdw blurRad="50800" dist="1016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schemeClr val="tx1"/>
                </a:solidFill>
              </a:endParaRPr>
            </a:p>
          </p:txBody>
        </p:sp>
        <p:grpSp>
          <p:nvGrpSpPr>
            <p:cNvPr id="20" name="Group 19">
              <a:extLst>
                <a:ext uri="{FF2B5EF4-FFF2-40B4-BE49-F238E27FC236}">
                  <a16:creationId xmlns:a16="http://schemas.microsoft.com/office/drawing/2014/main" id="{4C42EADF-ED65-E023-319F-112610D82935}"/>
                </a:ext>
              </a:extLst>
            </p:cNvPr>
            <p:cNvGrpSpPr/>
            <p:nvPr/>
          </p:nvGrpSpPr>
          <p:grpSpPr>
            <a:xfrm>
              <a:off x="9131144" y="655444"/>
              <a:ext cx="5597665" cy="1128323"/>
              <a:chOff x="7695424" y="683480"/>
              <a:chExt cx="4093117" cy="940268"/>
            </a:xfrm>
          </p:grpSpPr>
          <p:sp>
            <p:nvSpPr>
              <p:cNvPr id="36" name="TextBox 35">
                <a:extLst>
                  <a:ext uri="{FF2B5EF4-FFF2-40B4-BE49-F238E27FC236}">
                    <a16:creationId xmlns:a16="http://schemas.microsoft.com/office/drawing/2014/main" id="{9970A201-6163-7262-8D1D-E6A820D7F643}"/>
                  </a:ext>
                </a:extLst>
              </p:cNvPr>
              <p:cNvSpPr txBox="1"/>
              <p:nvPr/>
            </p:nvSpPr>
            <p:spPr>
              <a:xfrm>
                <a:off x="7695424" y="683480"/>
                <a:ext cx="876280" cy="754052"/>
              </a:xfrm>
              <a:prstGeom prst="rect">
                <a:avLst/>
              </a:prstGeom>
              <a:noFill/>
              <a:ln>
                <a:noFill/>
              </a:ln>
            </p:spPr>
            <p:txBody>
              <a:bodyPr wrap="square" rtlCol="0">
                <a:spAutoFit/>
              </a:bodyPr>
              <a:lstStyle/>
              <a:p>
                <a:r>
                  <a:rPr lang="en-IN" sz="5280" dirty="0">
                    <a:solidFill>
                      <a:schemeClr val="bg1"/>
                    </a:solidFill>
                  </a:rPr>
                  <a:t>01</a:t>
                </a:r>
              </a:p>
            </p:txBody>
          </p:sp>
          <p:sp>
            <p:nvSpPr>
              <p:cNvPr id="37" name="TextBox 36">
                <a:extLst>
                  <a:ext uri="{FF2B5EF4-FFF2-40B4-BE49-F238E27FC236}">
                    <a16:creationId xmlns:a16="http://schemas.microsoft.com/office/drawing/2014/main" id="{549F43DE-1D56-DD55-1A66-F584A14F4F37}"/>
                  </a:ext>
                </a:extLst>
              </p:cNvPr>
              <p:cNvSpPr txBox="1"/>
              <p:nvPr/>
            </p:nvSpPr>
            <p:spPr>
              <a:xfrm>
                <a:off x="8226782" y="752831"/>
                <a:ext cx="2905068" cy="654024"/>
              </a:xfrm>
              <a:prstGeom prst="rect">
                <a:avLst/>
              </a:prstGeom>
              <a:noFill/>
            </p:spPr>
            <p:txBody>
              <a:bodyPr wrap="square" rtlCol="0">
                <a:spAutoFit/>
              </a:bodyPr>
              <a:lstStyle/>
              <a:p>
                <a:r>
                  <a:rPr lang="en-IN" sz="2100" b="1" dirty="0">
                    <a:solidFill>
                      <a:schemeClr val="bg1"/>
                    </a:solidFill>
                  </a:rPr>
                  <a:t>Eco-Friendly Vehicle Options</a:t>
                </a:r>
              </a:p>
              <a:p>
                <a:endParaRPr lang="en-IN" sz="2400" b="1" dirty="0">
                  <a:solidFill>
                    <a:schemeClr val="bg1"/>
                  </a:solidFill>
                </a:endParaRPr>
              </a:p>
            </p:txBody>
          </p:sp>
          <p:sp>
            <p:nvSpPr>
              <p:cNvPr id="38" name="TextBox 37">
                <a:extLst>
                  <a:ext uri="{FF2B5EF4-FFF2-40B4-BE49-F238E27FC236}">
                    <a16:creationId xmlns:a16="http://schemas.microsoft.com/office/drawing/2014/main" id="{8E3955CC-C3FE-B642-D9FC-44CC3D35B79F}"/>
                  </a:ext>
                </a:extLst>
              </p:cNvPr>
              <p:cNvSpPr txBox="1"/>
              <p:nvPr/>
            </p:nvSpPr>
            <p:spPr>
              <a:xfrm>
                <a:off x="8227608" y="1033844"/>
                <a:ext cx="3560933" cy="589904"/>
              </a:xfrm>
              <a:prstGeom prst="rect">
                <a:avLst/>
              </a:prstGeom>
              <a:noFill/>
            </p:spPr>
            <p:txBody>
              <a:bodyPr wrap="square" rtlCol="0">
                <a:spAutoFit/>
              </a:bodyPr>
              <a:lstStyle/>
              <a:p>
                <a:r>
                  <a:rPr lang="en-US" sz="2000" dirty="0">
                    <a:solidFill>
                      <a:schemeClr val="bg1"/>
                    </a:solidFill>
                  </a:rPr>
                  <a:t>Offer a wide range of sustainable vehicles to encourage green transportation choices.</a:t>
                </a:r>
                <a:endParaRPr lang="en-US" sz="2000" dirty="0">
                  <a:solidFill>
                    <a:schemeClr val="bg1"/>
                  </a:solidFill>
                  <a:latin typeface="ColfaxAI"/>
                </a:endParaRPr>
              </a:p>
            </p:txBody>
          </p:sp>
        </p:grpSp>
        <p:grpSp>
          <p:nvGrpSpPr>
            <p:cNvPr id="21" name="Group 20">
              <a:extLst>
                <a:ext uri="{FF2B5EF4-FFF2-40B4-BE49-F238E27FC236}">
                  <a16:creationId xmlns:a16="http://schemas.microsoft.com/office/drawing/2014/main" id="{C6FEAC1A-F09E-17C2-D112-C85735D657EE}"/>
                </a:ext>
              </a:extLst>
            </p:cNvPr>
            <p:cNvGrpSpPr/>
            <p:nvPr/>
          </p:nvGrpSpPr>
          <p:grpSpPr>
            <a:xfrm>
              <a:off x="7788013" y="4820719"/>
              <a:ext cx="6940794" cy="1283427"/>
              <a:chOff x="7516197" y="730906"/>
              <a:chExt cx="5114738" cy="1069522"/>
            </a:xfrm>
          </p:grpSpPr>
          <p:sp>
            <p:nvSpPr>
              <p:cNvPr id="33" name="TextBox 32">
                <a:extLst>
                  <a:ext uri="{FF2B5EF4-FFF2-40B4-BE49-F238E27FC236}">
                    <a16:creationId xmlns:a16="http://schemas.microsoft.com/office/drawing/2014/main" id="{55CA240F-7287-7D09-73D3-03BF1DF75497}"/>
                  </a:ext>
                </a:extLst>
              </p:cNvPr>
              <p:cNvSpPr txBox="1"/>
              <p:nvPr/>
            </p:nvSpPr>
            <p:spPr>
              <a:xfrm>
                <a:off x="7516197" y="730906"/>
                <a:ext cx="876280" cy="754052"/>
              </a:xfrm>
              <a:prstGeom prst="rect">
                <a:avLst/>
              </a:prstGeom>
              <a:noFill/>
              <a:ln>
                <a:noFill/>
              </a:ln>
            </p:spPr>
            <p:txBody>
              <a:bodyPr wrap="square" rtlCol="0">
                <a:spAutoFit/>
              </a:bodyPr>
              <a:lstStyle/>
              <a:p>
                <a:r>
                  <a:rPr lang="en-IN" sz="5280" dirty="0">
                    <a:solidFill>
                      <a:schemeClr val="bg1"/>
                    </a:solidFill>
                  </a:rPr>
                  <a:t>03</a:t>
                </a:r>
              </a:p>
            </p:txBody>
          </p:sp>
          <p:sp>
            <p:nvSpPr>
              <p:cNvPr id="34" name="TextBox 33">
                <a:extLst>
                  <a:ext uri="{FF2B5EF4-FFF2-40B4-BE49-F238E27FC236}">
                    <a16:creationId xmlns:a16="http://schemas.microsoft.com/office/drawing/2014/main" id="{BA1067EE-92D8-0581-9F7D-7722C900BFE6}"/>
                  </a:ext>
                </a:extLst>
              </p:cNvPr>
              <p:cNvSpPr txBox="1"/>
              <p:nvPr/>
            </p:nvSpPr>
            <p:spPr>
              <a:xfrm>
                <a:off x="8179233" y="843615"/>
                <a:ext cx="3039581" cy="654025"/>
              </a:xfrm>
              <a:prstGeom prst="rect">
                <a:avLst/>
              </a:prstGeom>
              <a:noFill/>
            </p:spPr>
            <p:txBody>
              <a:bodyPr wrap="square" rtlCol="0">
                <a:spAutoFit/>
              </a:bodyPr>
              <a:lstStyle/>
              <a:p>
                <a:r>
                  <a:rPr lang="en-IN" sz="2100" b="1" dirty="0">
                    <a:solidFill>
                      <a:schemeClr val="bg1"/>
                    </a:solidFill>
                  </a:rPr>
                  <a:t>Technology-Driven Personalization</a:t>
                </a:r>
              </a:p>
              <a:p>
                <a:endParaRPr lang="en-IN" sz="2400" b="1" dirty="0">
                  <a:solidFill>
                    <a:schemeClr val="bg1"/>
                  </a:solidFill>
                </a:endParaRPr>
              </a:p>
            </p:txBody>
          </p:sp>
          <p:sp>
            <p:nvSpPr>
              <p:cNvPr id="35" name="TextBox 34">
                <a:extLst>
                  <a:ext uri="{FF2B5EF4-FFF2-40B4-BE49-F238E27FC236}">
                    <a16:creationId xmlns:a16="http://schemas.microsoft.com/office/drawing/2014/main" id="{8B6FAA21-CDD6-96D0-C876-8578A4A96D44}"/>
                  </a:ext>
                </a:extLst>
              </p:cNvPr>
              <p:cNvSpPr txBox="1"/>
              <p:nvPr/>
            </p:nvSpPr>
            <p:spPr>
              <a:xfrm>
                <a:off x="8173296" y="1169487"/>
                <a:ext cx="4457639" cy="630941"/>
              </a:xfrm>
              <a:prstGeom prst="rect">
                <a:avLst/>
              </a:prstGeom>
              <a:noFill/>
            </p:spPr>
            <p:txBody>
              <a:bodyPr wrap="square" rtlCol="0">
                <a:spAutoFit/>
              </a:bodyPr>
              <a:lstStyle/>
              <a:p>
                <a:r>
                  <a:rPr lang="en-US" dirty="0">
                    <a:solidFill>
                      <a:schemeClr val="bg1"/>
                    </a:solidFill>
                  </a:rPr>
                  <a:t>Leverage AI and ML to provide insights, optimize routes, and recommend sustainable travel solutions.</a:t>
                </a:r>
                <a:endParaRPr lang="en-IN" sz="2160" dirty="0">
                  <a:solidFill>
                    <a:schemeClr val="bg1"/>
                  </a:solidFill>
                </a:endParaRPr>
              </a:p>
            </p:txBody>
          </p:sp>
        </p:grpSp>
        <p:grpSp>
          <p:nvGrpSpPr>
            <p:cNvPr id="22" name="Group 21">
              <a:extLst>
                <a:ext uri="{FF2B5EF4-FFF2-40B4-BE49-F238E27FC236}">
                  <a16:creationId xmlns:a16="http://schemas.microsoft.com/office/drawing/2014/main" id="{27CD2074-F2C5-BFE8-5CB4-9CFC5552A39D}"/>
                </a:ext>
              </a:extLst>
            </p:cNvPr>
            <p:cNvGrpSpPr/>
            <p:nvPr/>
          </p:nvGrpSpPr>
          <p:grpSpPr>
            <a:xfrm>
              <a:off x="9878693" y="2612865"/>
              <a:ext cx="4850115" cy="1925005"/>
              <a:chOff x="7629365" y="626676"/>
              <a:chExt cx="4041762" cy="1604171"/>
            </a:xfrm>
          </p:grpSpPr>
          <p:sp>
            <p:nvSpPr>
              <p:cNvPr id="30" name="TextBox 29">
                <a:extLst>
                  <a:ext uri="{FF2B5EF4-FFF2-40B4-BE49-F238E27FC236}">
                    <a16:creationId xmlns:a16="http://schemas.microsoft.com/office/drawing/2014/main" id="{2DABBAEC-9AF7-A00D-5B0A-1277F48AFEC8}"/>
                  </a:ext>
                </a:extLst>
              </p:cNvPr>
              <p:cNvSpPr txBox="1"/>
              <p:nvPr/>
            </p:nvSpPr>
            <p:spPr>
              <a:xfrm>
                <a:off x="7629365" y="626676"/>
                <a:ext cx="876280" cy="754052"/>
              </a:xfrm>
              <a:prstGeom prst="rect">
                <a:avLst/>
              </a:prstGeom>
              <a:noFill/>
              <a:ln>
                <a:noFill/>
              </a:ln>
            </p:spPr>
            <p:txBody>
              <a:bodyPr wrap="square" rtlCol="0">
                <a:spAutoFit/>
              </a:bodyPr>
              <a:lstStyle/>
              <a:p>
                <a:r>
                  <a:rPr lang="en-IN" sz="5280" dirty="0">
                    <a:solidFill>
                      <a:schemeClr val="bg1"/>
                    </a:solidFill>
                  </a:rPr>
                  <a:t>02</a:t>
                </a:r>
              </a:p>
            </p:txBody>
          </p:sp>
          <p:sp>
            <p:nvSpPr>
              <p:cNvPr id="31" name="TextBox 30">
                <a:extLst>
                  <a:ext uri="{FF2B5EF4-FFF2-40B4-BE49-F238E27FC236}">
                    <a16:creationId xmlns:a16="http://schemas.microsoft.com/office/drawing/2014/main" id="{170ABC79-EDC2-499E-1BBA-826A7734E3C8}"/>
                  </a:ext>
                </a:extLst>
              </p:cNvPr>
              <p:cNvSpPr txBox="1"/>
              <p:nvPr/>
            </p:nvSpPr>
            <p:spPr>
              <a:xfrm>
                <a:off x="8328922" y="720871"/>
                <a:ext cx="2781335" cy="346248"/>
              </a:xfrm>
              <a:prstGeom prst="rect">
                <a:avLst/>
              </a:prstGeom>
              <a:noFill/>
            </p:spPr>
            <p:txBody>
              <a:bodyPr wrap="square" rtlCol="0">
                <a:spAutoFit/>
              </a:bodyPr>
              <a:lstStyle/>
              <a:p>
                <a:r>
                  <a:rPr lang="en-IN" sz="2100" b="1" dirty="0">
                    <a:solidFill>
                      <a:schemeClr val="bg1"/>
                    </a:solidFill>
                  </a:rPr>
                  <a:t>Carbon Emission Reduction</a:t>
                </a:r>
              </a:p>
            </p:txBody>
          </p:sp>
          <p:sp>
            <p:nvSpPr>
              <p:cNvPr id="32" name="TextBox 31">
                <a:extLst>
                  <a:ext uri="{FF2B5EF4-FFF2-40B4-BE49-F238E27FC236}">
                    <a16:creationId xmlns:a16="http://schemas.microsoft.com/office/drawing/2014/main" id="{86C0B0B5-D304-D50D-7EB7-DAF3AF5BB74E}"/>
                  </a:ext>
                </a:extLst>
              </p:cNvPr>
              <p:cNvSpPr txBox="1"/>
              <p:nvPr/>
            </p:nvSpPr>
            <p:spPr>
              <a:xfrm>
                <a:off x="8328922" y="1045907"/>
                <a:ext cx="3342205" cy="1184940"/>
              </a:xfrm>
              <a:prstGeom prst="rect">
                <a:avLst/>
              </a:prstGeom>
              <a:noFill/>
            </p:spPr>
            <p:txBody>
              <a:bodyPr wrap="square" rtlCol="0">
                <a:spAutoFit/>
              </a:bodyPr>
              <a:lstStyle/>
              <a:p>
                <a:pPr>
                  <a:spcBef>
                    <a:spcPts val="3600"/>
                  </a:spcBef>
                  <a:spcAft>
                    <a:spcPts val="2160"/>
                  </a:spcAft>
                </a:pPr>
                <a:r>
                  <a:rPr lang="en-US" dirty="0">
                    <a:solidFill>
                      <a:schemeClr val="bg1"/>
                    </a:solidFill>
                  </a:rPr>
                  <a:t>Focus on minimizing emissions through energy-efficient vehicle options and eco-conscious practices.</a:t>
                </a:r>
                <a:endParaRPr lang="en-IN" sz="2160" dirty="0">
                  <a:solidFill>
                    <a:schemeClr val="bg1"/>
                  </a:solidFill>
                </a:endParaRPr>
              </a:p>
            </p:txBody>
          </p:sp>
        </p:grpSp>
        <p:grpSp>
          <p:nvGrpSpPr>
            <p:cNvPr id="23" name="Group 22">
              <a:extLst>
                <a:ext uri="{FF2B5EF4-FFF2-40B4-BE49-F238E27FC236}">
                  <a16:creationId xmlns:a16="http://schemas.microsoft.com/office/drawing/2014/main" id="{ADB1B790-1685-665B-1836-0EC67CCA57B7}"/>
                </a:ext>
              </a:extLst>
            </p:cNvPr>
            <p:cNvGrpSpPr/>
            <p:nvPr/>
          </p:nvGrpSpPr>
          <p:grpSpPr>
            <a:xfrm>
              <a:off x="341451" y="262953"/>
              <a:ext cx="8871295" cy="7222706"/>
              <a:chOff x="776612" y="1052736"/>
              <a:chExt cx="6134100" cy="4043719"/>
            </a:xfrm>
          </p:grpSpPr>
          <p:grpSp>
            <p:nvGrpSpPr>
              <p:cNvPr id="25" name="Group 24">
                <a:extLst>
                  <a:ext uri="{FF2B5EF4-FFF2-40B4-BE49-F238E27FC236}">
                    <a16:creationId xmlns:a16="http://schemas.microsoft.com/office/drawing/2014/main" id="{70D4D72D-3507-87F9-BB0E-69C1B5EED51D}"/>
                  </a:ext>
                </a:extLst>
              </p:cNvPr>
              <p:cNvGrpSpPr/>
              <p:nvPr/>
            </p:nvGrpSpPr>
            <p:grpSpPr>
              <a:xfrm>
                <a:off x="776612" y="1052736"/>
                <a:ext cx="6134100" cy="4043719"/>
                <a:chOff x="872788" y="21688"/>
                <a:chExt cx="6134100" cy="4043719"/>
              </a:xfrm>
            </p:grpSpPr>
            <p:sp>
              <p:nvSpPr>
                <p:cNvPr id="27" name="TextBox 26">
                  <a:extLst>
                    <a:ext uri="{FF2B5EF4-FFF2-40B4-BE49-F238E27FC236}">
                      <a16:creationId xmlns:a16="http://schemas.microsoft.com/office/drawing/2014/main" id="{69A4DE0A-F074-3678-8919-48F49AE3FADF}"/>
                    </a:ext>
                  </a:extLst>
                </p:cNvPr>
                <p:cNvSpPr txBox="1"/>
                <p:nvPr/>
              </p:nvSpPr>
              <p:spPr>
                <a:xfrm>
                  <a:off x="1514007" y="21688"/>
                  <a:ext cx="4220315" cy="927041"/>
                </a:xfrm>
                <a:prstGeom prst="rect">
                  <a:avLst/>
                </a:prstGeom>
                <a:noFill/>
              </p:spPr>
              <p:txBody>
                <a:bodyPr wrap="none" rtlCol="0">
                  <a:spAutoFit/>
                </a:bodyPr>
                <a:lstStyle>
                  <a:defPPr>
                    <a:defRPr lang="en-US"/>
                  </a:defPPr>
                  <a:lvl1pPr>
                    <a:defRPr sz="4800" b="0" i="0">
                      <a:solidFill>
                        <a:schemeClr val="accent1"/>
                      </a:solidFill>
                      <a:effectLst/>
                      <a:latin typeface="Arial Black" panose="020B0A04020102020204" pitchFamily="34" charset="0"/>
                    </a:defRPr>
                  </a:lvl1pPr>
                </a:lstStyle>
                <a:p>
                  <a:r>
                    <a:rPr lang="en-US" sz="4400" kern="0" spc="-131" dirty="0">
                      <a:solidFill>
                        <a:schemeClr val="tx1"/>
                      </a:solidFill>
                      <a:latin typeface="Times New Roman" panose="02020603050405020304" pitchFamily="18" charset="0"/>
                      <a:ea typeface="Roboto" pitchFamily="34" charset="-122"/>
                      <a:cs typeface="Times New Roman" panose="02020603050405020304" pitchFamily="18" charset="0"/>
                    </a:rPr>
                    <a:t>PROBLEM DEFINATION</a:t>
                  </a:r>
                  <a:endParaRPr lang="en-US" sz="4400" dirty="0">
                    <a:solidFill>
                      <a:schemeClr val="tx1"/>
                    </a:solidFill>
                    <a:latin typeface="Times New Roman" panose="02020603050405020304" pitchFamily="18" charset="0"/>
                    <a:cs typeface="Times New Roman" panose="02020603050405020304" pitchFamily="18" charset="0"/>
                  </a:endParaRPr>
                </a:p>
                <a:p>
                  <a:endParaRPr lang="en-US" sz="5760" dirty="0">
                    <a:solidFill>
                      <a:schemeClr val="tx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25BB55D-196B-6FA3-4718-1A0C42032BE2}"/>
                    </a:ext>
                  </a:extLst>
                </p:cNvPr>
                <p:cNvSpPr txBox="1"/>
                <p:nvPr/>
              </p:nvSpPr>
              <p:spPr>
                <a:xfrm>
                  <a:off x="872788" y="1379778"/>
                  <a:ext cx="6134100" cy="299824"/>
                </a:xfrm>
                <a:prstGeom prst="rect">
                  <a:avLst/>
                </a:prstGeom>
                <a:noFill/>
              </p:spPr>
              <p:txBody>
                <a:bodyPr wrap="square">
                  <a:spAutoFit/>
                </a:bodyPr>
                <a:lstStyle/>
                <a:p>
                  <a:endParaRPr lang="en-US" sz="2880" b="1" dirty="0">
                    <a:latin typeface="Segoe UI" panose="020B0502040204020203" pitchFamily="34" charset="0"/>
                    <a:ea typeface="Open Sans" panose="020B0606030504020204" pitchFamily="34" charset="0"/>
                    <a:cs typeface="Open Sans" panose="020B0606030504020204" pitchFamily="34" charset="0"/>
                  </a:endParaRPr>
                </a:p>
              </p:txBody>
            </p:sp>
            <p:sp>
              <p:nvSpPr>
                <p:cNvPr id="29" name="Subtitle demo text">
                  <a:extLst>
                    <a:ext uri="{FF2B5EF4-FFF2-40B4-BE49-F238E27FC236}">
                      <a16:creationId xmlns:a16="http://schemas.microsoft.com/office/drawing/2014/main" id="{7A3955AC-1473-D44F-516A-E8EFED428050}"/>
                    </a:ext>
                  </a:extLst>
                </p:cNvPr>
                <p:cNvSpPr/>
                <p:nvPr/>
              </p:nvSpPr>
              <p:spPr>
                <a:xfrm>
                  <a:off x="872788" y="791471"/>
                  <a:ext cx="4129822" cy="327393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60960" tIns="60960" rIns="60960" bIns="60960" numCol="1"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1pPr>
                  <a:lvl2pPr marL="0" marR="0" indent="228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2pPr>
                  <a:lvl3pPr marL="0" marR="0" indent="457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3pPr>
                  <a:lvl4pPr marL="0" marR="0" indent="685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4pPr>
                  <a:lvl5pPr marL="0" marR="0" indent="9144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5pPr>
                  <a:lvl6pPr marL="0" marR="0" indent="11430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6pPr>
                  <a:lvl7pPr marL="0" marR="0" indent="13716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7pPr>
                  <a:lvl8pPr marL="0" marR="0" indent="16002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8pPr>
                  <a:lvl9pPr marL="0" marR="0" indent="1828800" algn="l" defTabSz="8255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rgbClr val="19204A"/>
                      </a:solidFill>
                      <a:effectLst/>
                      <a:uFillTx/>
                      <a:latin typeface="+mn-lt"/>
                      <a:ea typeface="+mn-ea"/>
                      <a:cs typeface="+mn-cs"/>
                      <a:sym typeface="Roboto"/>
                    </a:defRPr>
                  </a:lvl9pPr>
                </a:lstStyle>
                <a:p>
                  <a:pPr marL="342900" indent="-342900">
                    <a:buFont typeface="Arial" panose="020B0604020202020204" pitchFamily="34" charset="0"/>
                    <a:buChar char="•"/>
                  </a:pPr>
                  <a:r>
                    <a:rPr lang="en-US" sz="2000" b="0" dirty="0">
                      <a:solidFill>
                        <a:schemeClr val="tx1"/>
                      </a:solidFill>
                      <a:latin typeface="Times New Roman" panose="02020603050405020304" pitchFamily="18" charset="0"/>
                      <a:cs typeface="Times New Roman" panose="02020603050405020304" pitchFamily="18" charset="0"/>
                    </a:rPr>
                    <a:t>The problem statement is to develop an innovative car rental portal that addresses the environmental challenges associated with traditional car rental services, which often overlook sustainability and contribute significantly to carbon emissions.</a:t>
                  </a:r>
                </a:p>
                <a:p>
                  <a:pPr marL="342900" indent="-342900">
                    <a:buFont typeface="Arial" panose="020B0604020202020204" pitchFamily="34" charset="0"/>
                    <a:buChar char="•"/>
                  </a:pPr>
                  <a:endParaRPr lang="en-US" sz="2400" b="0"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limitations of conventional car rental systems drive the need for a platform that prioritizes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eco-friendliness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offering vehicles categorized based on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CO₂ emissions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impact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solution integrates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ML technologies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personalized recommendations, track environmental impact, and promote greener travel choices, ultimately reducing carbon footprints and encouraging sustainable practices.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p:txBody>
            </p:sp>
          </p:grpSp>
          <p:cxnSp>
            <p:nvCxnSpPr>
              <p:cNvPr id="26" name="Straight Connector 25">
                <a:extLst>
                  <a:ext uri="{FF2B5EF4-FFF2-40B4-BE49-F238E27FC236}">
                    <a16:creationId xmlns:a16="http://schemas.microsoft.com/office/drawing/2014/main" id="{C04C95B7-AE3C-F41A-B2FC-CB281A3C396E}"/>
                  </a:ext>
                </a:extLst>
              </p:cNvPr>
              <p:cNvCxnSpPr>
                <a:cxnSpLocks/>
              </p:cNvCxnSpPr>
              <p:nvPr/>
            </p:nvCxnSpPr>
            <p:spPr>
              <a:xfrm>
                <a:off x="1525254" y="1454271"/>
                <a:ext cx="2074003"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 name="Text 1">
              <a:extLst>
                <a:ext uri="{FF2B5EF4-FFF2-40B4-BE49-F238E27FC236}">
                  <a16:creationId xmlns:a16="http://schemas.microsoft.com/office/drawing/2014/main" id="{C8581695-D7B4-374F-3855-F2A81E3D6D29}"/>
                </a:ext>
              </a:extLst>
            </p:cNvPr>
            <p:cNvSpPr/>
            <p:nvPr/>
          </p:nvSpPr>
          <p:spPr>
            <a:xfrm>
              <a:off x="7173514" y="2461030"/>
              <a:ext cx="1452904" cy="621603"/>
            </a:xfrm>
            <a:prstGeom prst="rect">
              <a:avLst/>
            </a:prstGeom>
            <a:noFill/>
            <a:ln/>
          </p:spPr>
          <p:txBody>
            <a:bodyPr wrap="none" rtlCol="0" anchor="t"/>
            <a:lstStyle/>
            <a:p>
              <a:pPr marL="0" indent="0">
                <a:lnSpc>
                  <a:spcPts val="5468"/>
                </a:lnSpc>
                <a:buNone/>
              </a:pPr>
              <a:r>
                <a:rPr lang="en-US" sz="4400" kern="0" spc="-131" dirty="0">
                  <a:solidFill>
                    <a:schemeClr val="bg1"/>
                  </a:solidFill>
                  <a:latin typeface="Roboto" pitchFamily="34" charset="0"/>
                  <a:ea typeface="Roboto" pitchFamily="34" charset="-122"/>
                  <a:cs typeface="Roboto" pitchFamily="34" charset="-120"/>
                </a:rPr>
                <a:t>Goals</a:t>
              </a:r>
              <a:endParaRPr lang="en-US" sz="4400" dirty="0">
                <a:solidFill>
                  <a:schemeClr val="bg1"/>
                </a:solidFill>
              </a:endParaRPr>
            </a:p>
          </p:txBody>
        </p:sp>
      </p:grpSp>
      <p:pic>
        <p:nvPicPr>
          <p:cNvPr id="3" name="Graphic 2" descr="Car with solid fill">
            <a:extLst>
              <a:ext uri="{FF2B5EF4-FFF2-40B4-BE49-F238E27FC236}">
                <a16:creationId xmlns:a16="http://schemas.microsoft.com/office/drawing/2014/main" id="{F086E82A-7525-8ACA-7A8D-FE0AFF3151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5380" y="7741535"/>
            <a:ext cx="664798" cy="664798"/>
          </a:xfrm>
          <a:prstGeom prst="rect">
            <a:avLst/>
          </a:prstGeom>
        </p:spPr>
      </p:pic>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1" descr="preencoded.png">
            <a:extLst>
              <a:ext uri="{FF2B5EF4-FFF2-40B4-BE49-F238E27FC236}">
                <a16:creationId xmlns:a16="http://schemas.microsoft.com/office/drawing/2014/main" id="{21C3952B-B420-1FC9-5B2A-C45028F23CDF}"/>
              </a:ext>
            </a:extLst>
          </p:cNvPr>
          <p:cNvPicPr>
            <a:picLocks noChangeAspect="1"/>
          </p:cNvPicPr>
          <p:nvPr/>
        </p:nvPicPr>
        <p:blipFill>
          <a:blip r:embed="rId2"/>
          <a:stretch>
            <a:fillRect/>
          </a:stretch>
        </p:blipFill>
        <p:spPr>
          <a:xfrm>
            <a:off x="-125873" y="0"/>
            <a:ext cx="3681984" cy="8284464"/>
          </a:xfrm>
          <a:prstGeom prst="rect">
            <a:avLst/>
          </a:prstGeom>
        </p:spPr>
      </p:pic>
      <p:sp>
        <p:nvSpPr>
          <p:cNvPr id="10" name="Text 1">
            <a:extLst>
              <a:ext uri="{FF2B5EF4-FFF2-40B4-BE49-F238E27FC236}">
                <a16:creationId xmlns:a16="http://schemas.microsoft.com/office/drawing/2014/main" id="{68999895-9E51-4AE9-EB6A-9DE8AD8D76B7}"/>
              </a:ext>
            </a:extLst>
          </p:cNvPr>
          <p:cNvSpPr/>
          <p:nvPr/>
        </p:nvSpPr>
        <p:spPr>
          <a:xfrm>
            <a:off x="3887264" y="380926"/>
            <a:ext cx="10030755" cy="762590"/>
          </a:xfrm>
          <a:prstGeom prst="rect">
            <a:avLst/>
          </a:prstGeom>
          <a:noFill/>
          <a:ln/>
        </p:spPr>
        <p:txBody>
          <a:bodyPr wrap="square" rtlCol="0" anchor="t"/>
          <a:lstStyle/>
          <a:p>
            <a:pPr marL="0" indent="0">
              <a:buNone/>
            </a:pPr>
            <a:r>
              <a:rPr lang="en-US" sz="4800" dirty="0">
                <a:latin typeface="Times New Roman" panose="02020603050405020304" pitchFamily="18" charset="0"/>
                <a:cs typeface="Times New Roman" panose="02020603050405020304" pitchFamily="18" charset="0"/>
              </a:rPr>
              <a:t>CONSTRAINT IDENTIFICATION</a:t>
            </a:r>
          </a:p>
        </p:txBody>
      </p:sp>
      <p:sp>
        <p:nvSpPr>
          <p:cNvPr id="11" name="Shape 2">
            <a:extLst>
              <a:ext uri="{FF2B5EF4-FFF2-40B4-BE49-F238E27FC236}">
                <a16:creationId xmlns:a16="http://schemas.microsoft.com/office/drawing/2014/main" id="{B1DE3040-5696-C71F-E2B6-A4C9B26847E9}"/>
              </a:ext>
            </a:extLst>
          </p:cNvPr>
          <p:cNvSpPr/>
          <p:nvPr/>
        </p:nvSpPr>
        <p:spPr>
          <a:xfrm>
            <a:off x="4791117" y="2127402"/>
            <a:ext cx="45719" cy="5055589"/>
          </a:xfrm>
          <a:prstGeom prst="roundRect">
            <a:avLst>
              <a:gd name="adj" fmla="val 225151"/>
            </a:avLst>
          </a:prstGeom>
          <a:solidFill>
            <a:srgbClr val="313E80"/>
          </a:solidFill>
          <a:ln/>
        </p:spPr>
      </p:sp>
      <p:sp>
        <p:nvSpPr>
          <p:cNvPr id="12" name="Shape 3">
            <a:extLst>
              <a:ext uri="{FF2B5EF4-FFF2-40B4-BE49-F238E27FC236}">
                <a16:creationId xmlns:a16="http://schemas.microsoft.com/office/drawing/2014/main" id="{0810DB15-1E48-18C9-1D76-04087371AF41}"/>
              </a:ext>
            </a:extLst>
          </p:cNvPr>
          <p:cNvSpPr/>
          <p:nvPr/>
        </p:nvSpPr>
        <p:spPr>
          <a:xfrm>
            <a:off x="5051881" y="2602836"/>
            <a:ext cx="777597" cy="44410"/>
          </a:xfrm>
          <a:prstGeom prst="roundRect">
            <a:avLst>
              <a:gd name="adj" fmla="val 225151"/>
            </a:avLst>
          </a:prstGeom>
          <a:solidFill>
            <a:srgbClr val="313E80"/>
          </a:solidFill>
          <a:ln/>
        </p:spPr>
      </p:sp>
      <p:sp>
        <p:nvSpPr>
          <p:cNvPr id="13" name="Shape 4">
            <a:extLst>
              <a:ext uri="{FF2B5EF4-FFF2-40B4-BE49-F238E27FC236}">
                <a16:creationId xmlns:a16="http://schemas.microsoft.com/office/drawing/2014/main" id="{86BB2ED4-44D1-923F-DA68-07D652BF0F18}"/>
              </a:ext>
            </a:extLst>
          </p:cNvPr>
          <p:cNvSpPr/>
          <p:nvPr/>
        </p:nvSpPr>
        <p:spPr>
          <a:xfrm>
            <a:off x="4551938" y="2358717"/>
            <a:ext cx="499943" cy="499943"/>
          </a:xfrm>
          <a:prstGeom prst="roundRect">
            <a:avLst>
              <a:gd name="adj" fmla="val 20000"/>
            </a:avLst>
          </a:prstGeom>
          <a:solidFill>
            <a:srgbClr val="182567"/>
          </a:solidFill>
          <a:ln w="13811">
            <a:solidFill>
              <a:srgbClr val="313E80"/>
            </a:solidFill>
            <a:prstDash val="solid"/>
          </a:ln>
        </p:spPr>
      </p:sp>
      <p:sp>
        <p:nvSpPr>
          <p:cNvPr id="14" name="Text 5">
            <a:extLst>
              <a:ext uri="{FF2B5EF4-FFF2-40B4-BE49-F238E27FC236}">
                <a16:creationId xmlns:a16="http://schemas.microsoft.com/office/drawing/2014/main" id="{A85F9C56-6F5D-CB65-54D5-6FD30FA8B1A8}"/>
              </a:ext>
            </a:extLst>
          </p:cNvPr>
          <p:cNvSpPr/>
          <p:nvPr/>
        </p:nvSpPr>
        <p:spPr>
          <a:xfrm>
            <a:off x="4710887" y="2377688"/>
            <a:ext cx="179427" cy="416481"/>
          </a:xfrm>
          <a:prstGeom prst="rect">
            <a:avLst/>
          </a:prstGeom>
          <a:noFill/>
          <a:ln/>
        </p:spPr>
        <p:txBody>
          <a:bodyPr wrap="none" rtlCol="0" anchor="t"/>
          <a:lstStyle/>
          <a:p>
            <a:pPr marL="0" indent="0" algn="ctr">
              <a:lnSpc>
                <a:spcPts val="3281"/>
              </a:lnSpc>
              <a:buNone/>
            </a:pPr>
            <a:r>
              <a:rPr lang="en-US" sz="2624" kern="0" spc="-79" dirty="0">
                <a:solidFill>
                  <a:schemeClr val="bg1"/>
                </a:solidFill>
                <a:latin typeface="Roboto" pitchFamily="34" charset="0"/>
                <a:ea typeface="Roboto" pitchFamily="34" charset="-122"/>
                <a:cs typeface="Roboto" pitchFamily="34" charset="-120"/>
              </a:rPr>
              <a:t>1</a:t>
            </a:r>
            <a:endParaRPr lang="en-US" sz="2624" dirty="0">
              <a:solidFill>
                <a:schemeClr val="bg1"/>
              </a:solidFill>
            </a:endParaRPr>
          </a:p>
        </p:txBody>
      </p:sp>
      <p:grpSp>
        <p:nvGrpSpPr>
          <p:cNvPr id="30" name="Group 29">
            <a:extLst>
              <a:ext uri="{FF2B5EF4-FFF2-40B4-BE49-F238E27FC236}">
                <a16:creationId xmlns:a16="http://schemas.microsoft.com/office/drawing/2014/main" id="{E82D82B6-408C-AC9E-3659-D3D5E2492317}"/>
              </a:ext>
            </a:extLst>
          </p:cNvPr>
          <p:cNvGrpSpPr/>
          <p:nvPr/>
        </p:nvGrpSpPr>
        <p:grpSpPr>
          <a:xfrm>
            <a:off x="6046112" y="2472868"/>
            <a:ext cx="7751089" cy="719829"/>
            <a:chOff x="6046112" y="2472868"/>
            <a:chExt cx="7751089" cy="719829"/>
          </a:xfrm>
        </p:grpSpPr>
        <p:sp>
          <p:nvSpPr>
            <p:cNvPr id="15" name="Text 6">
              <a:extLst>
                <a:ext uri="{FF2B5EF4-FFF2-40B4-BE49-F238E27FC236}">
                  <a16:creationId xmlns:a16="http://schemas.microsoft.com/office/drawing/2014/main" id="{96557BCC-6E28-509D-1066-CC964DA139BC}"/>
                </a:ext>
              </a:extLst>
            </p:cNvPr>
            <p:cNvSpPr/>
            <p:nvPr/>
          </p:nvSpPr>
          <p:spPr>
            <a:xfrm>
              <a:off x="6046112" y="2472868"/>
              <a:ext cx="6149431" cy="347186"/>
            </a:xfrm>
            <a:prstGeom prst="rect">
              <a:avLst/>
            </a:prstGeom>
            <a:noFill/>
            <a:ln/>
          </p:spPr>
          <p:txBody>
            <a:bodyPr wrap="none" rtlCol="0" anchor="t"/>
            <a:lstStyle/>
            <a:p>
              <a:pPr marL="0" indent="0" algn="l">
                <a:lnSpc>
                  <a:spcPts val="2734"/>
                </a:lnSpc>
                <a:buNone/>
              </a:pPr>
              <a:r>
                <a:rPr lang="en-US" sz="2800" b="1" dirty="0">
                  <a:latin typeface="Roboto" panose="02000000000000000000" pitchFamily="2" charset="0"/>
                  <a:ea typeface="Roboto" panose="02000000000000000000" pitchFamily="2" charset="0"/>
                  <a:cs typeface="Roboto" panose="02000000000000000000" pitchFamily="2" charset="0"/>
                </a:rPr>
                <a:t>High Carbon Emissions in Car Rentals</a:t>
              </a:r>
            </a:p>
          </p:txBody>
        </p:sp>
        <p:sp>
          <p:nvSpPr>
            <p:cNvPr id="16" name="Text 7">
              <a:extLst>
                <a:ext uri="{FF2B5EF4-FFF2-40B4-BE49-F238E27FC236}">
                  <a16:creationId xmlns:a16="http://schemas.microsoft.com/office/drawing/2014/main" id="{A9005EE9-0EF0-7DFB-2CDA-076CADC6A8E1}"/>
                </a:ext>
              </a:extLst>
            </p:cNvPr>
            <p:cNvSpPr/>
            <p:nvPr/>
          </p:nvSpPr>
          <p:spPr>
            <a:xfrm>
              <a:off x="6046113" y="2837295"/>
              <a:ext cx="7751088" cy="355402"/>
            </a:xfrm>
            <a:prstGeom prst="rect">
              <a:avLst/>
            </a:prstGeom>
            <a:noFill/>
            <a:ln/>
          </p:spPr>
          <p:txBody>
            <a:bodyPr wrap="none" rtlCol="0" anchor="t"/>
            <a:lstStyle/>
            <a:p>
              <a:pPr marL="0" indent="0" algn="l">
                <a:buNone/>
              </a:pPr>
              <a:r>
                <a:rPr lang="en-US" sz="2000" dirty="0">
                  <a:latin typeface="Roboto" panose="02000000000000000000" pitchFamily="2" charset="0"/>
                  <a:ea typeface="Roboto" panose="02000000000000000000" pitchFamily="2" charset="0"/>
                  <a:cs typeface="Roboto" panose="02000000000000000000" pitchFamily="2" charset="0"/>
                </a:rPr>
                <a:t>The traditional car rental industry contributes significantly to </a:t>
              </a:r>
            </a:p>
            <a:p>
              <a:pPr marL="0" indent="0" algn="l">
                <a:buNone/>
              </a:pPr>
              <a:r>
                <a:rPr lang="en-US" sz="2000" dirty="0">
                  <a:latin typeface="Roboto" panose="02000000000000000000" pitchFamily="2" charset="0"/>
                  <a:ea typeface="Roboto" panose="02000000000000000000" pitchFamily="2" charset="0"/>
                  <a:cs typeface="Roboto" panose="02000000000000000000" pitchFamily="2" charset="0"/>
                </a:rPr>
                <a:t>carbon emissions due to the use of non-sustainable vehicle options.</a:t>
              </a:r>
              <a:endParaRPr lang="en-US" sz="2400" dirty="0">
                <a:latin typeface="Roboto" panose="02000000000000000000" pitchFamily="2" charset="0"/>
                <a:ea typeface="Roboto" panose="02000000000000000000" pitchFamily="2" charset="0"/>
                <a:cs typeface="Roboto" panose="02000000000000000000" pitchFamily="2" charset="0"/>
              </a:endParaRPr>
            </a:p>
          </p:txBody>
        </p:sp>
      </p:grpSp>
      <p:sp>
        <p:nvSpPr>
          <p:cNvPr id="17" name="Shape 8">
            <a:extLst>
              <a:ext uri="{FF2B5EF4-FFF2-40B4-BE49-F238E27FC236}">
                <a16:creationId xmlns:a16="http://schemas.microsoft.com/office/drawing/2014/main" id="{316B3ACB-519D-7CF5-748F-E8D854BA02E3}"/>
              </a:ext>
            </a:extLst>
          </p:cNvPr>
          <p:cNvSpPr/>
          <p:nvPr/>
        </p:nvSpPr>
        <p:spPr>
          <a:xfrm>
            <a:off x="5044912" y="3966490"/>
            <a:ext cx="777597" cy="44410"/>
          </a:xfrm>
          <a:prstGeom prst="roundRect">
            <a:avLst>
              <a:gd name="adj" fmla="val 225151"/>
            </a:avLst>
          </a:prstGeom>
          <a:solidFill>
            <a:srgbClr val="313E80"/>
          </a:solidFill>
          <a:ln/>
        </p:spPr>
      </p:sp>
      <p:sp>
        <p:nvSpPr>
          <p:cNvPr id="18" name="Shape 9">
            <a:extLst>
              <a:ext uri="{FF2B5EF4-FFF2-40B4-BE49-F238E27FC236}">
                <a16:creationId xmlns:a16="http://schemas.microsoft.com/office/drawing/2014/main" id="{5F4A86DE-FD0A-EA49-4EA2-51F8B640A6C2}"/>
              </a:ext>
            </a:extLst>
          </p:cNvPr>
          <p:cNvSpPr/>
          <p:nvPr/>
        </p:nvSpPr>
        <p:spPr>
          <a:xfrm>
            <a:off x="4564006" y="3747948"/>
            <a:ext cx="499943" cy="499943"/>
          </a:xfrm>
          <a:prstGeom prst="roundRect">
            <a:avLst>
              <a:gd name="adj" fmla="val 20000"/>
            </a:avLst>
          </a:prstGeom>
          <a:solidFill>
            <a:srgbClr val="182567"/>
          </a:solidFill>
          <a:ln w="13811">
            <a:solidFill>
              <a:srgbClr val="313E80"/>
            </a:solidFill>
            <a:prstDash val="solid"/>
          </a:ln>
        </p:spPr>
        <p:txBody>
          <a:bodyPr/>
          <a:lstStyle/>
          <a:p>
            <a:endParaRPr lang="en-IN" dirty="0"/>
          </a:p>
        </p:txBody>
      </p:sp>
      <p:sp>
        <p:nvSpPr>
          <p:cNvPr id="19" name="Text 10">
            <a:extLst>
              <a:ext uri="{FF2B5EF4-FFF2-40B4-BE49-F238E27FC236}">
                <a16:creationId xmlns:a16="http://schemas.microsoft.com/office/drawing/2014/main" id="{9CF0A0E1-429A-646C-3FF0-F6E4A2926C19}"/>
              </a:ext>
            </a:extLst>
          </p:cNvPr>
          <p:cNvSpPr/>
          <p:nvPr/>
        </p:nvSpPr>
        <p:spPr>
          <a:xfrm>
            <a:off x="4724262" y="3762864"/>
            <a:ext cx="179427" cy="416481"/>
          </a:xfrm>
          <a:prstGeom prst="rect">
            <a:avLst/>
          </a:prstGeom>
          <a:noFill/>
          <a:ln/>
        </p:spPr>
        <p:txBody>
          <a:bodyPr wrap="none" rtlCol="0" anchor="t"/>
          <a:lstStyle/>
          <a:p>
            <a:pPr marL="0" indent="0" algn="ctr">
              <a:lnSpc>
                <a:spcPts val="3281"/>
              </a:lnSpc>
              <a:buNone/>
            </a:pPr>
            <a:r>
              <a:rPr lang="en-US" sz="2624" kern="0" spc="-79" dirty="0">
                <a:solidFill>
                  <a:schemeClr val="bg1"/>
                </a:solidFill>
                <a:latin typeface="Roboto" pitchFamily="34" charset="0"/>
                <a:ea typeface="Roboto" pitchFamily="34" charset="-122"/>
                <a:cs typeface="Roboto" pitchFamily="34" charset="-120"/>
              </a:rPr>
              <a:t>2</a:t>
            </a:r>
            <a:endParaRPr lang="en-US" sz="2624" dirty="0">
              <a:solidFill>
                <a:schemeClr val="bg1"/>
              </a:solidFill>
            </a:endParaRPr>
          </a:p>
        </p:txBody>
      </p:sp>
      <p:sp>
        <p:nvSpPr>
          <p:cNvPr id="20" name="Text 11">
            <a:extLst>
              <a:ext uri="{FF2B5EF4-FFF2-40B4-BE49-F238E27FC236}">
                <a16:creationId xmlns:a16="http://schemas.microsoft.com/office/drawing/2014/main" id="{3711D7A3-10D6-82BB-D601-08EF712EEED6}"/>
              </a:ext>
            </a:extLst>
          </p:cNvPr>
          <p:cNvSpPr/>
          <p:nvPr/>
        </p:nvSpPr>
        <p:spPr>
          <a:xfrm>
            <a:off x="6046112" y="3811849"/>
            <a:ext cx="4809729" cy="347186"/>
          </a:xfrm>
          <a:prstGeom prst="rect">
            <a:avLst/>
          </a:prstGeom>
          <a:noFill/>
          <a:ln/>
        </p:spPr>
        <p:txBody>
          <a:bodyPr wrap="none" rtlCol="0" anchor="t"/>
          <a:lstStyle/>
          <a:p>
            <a:pPr marL="0" indent="0" algn="l">
              <a:lnSpc>
                <a:spcPts val="2734"/>
              </a:lnSpc>
              <a:buNone/>
            </a:pPr>
            <a:r>
              <a:rPr lang="en-IN" sz="2800" b="1" dirty="0">
                <a:latin typeface="Roboto" panose="02000000000000000000" pitchFamily="2" charset="0"/>
                <a:ea typeface="Roboto" panose="02000000000000000000" pitchFamily="2" charset="0"/>
                <a:cs typeface="Roboto" panose="02000000000000000000" pitchFamily="2" charset="0"/>
              </a:rPr>
              <a:t>Lack of Eco-Friendly Choices</a:t>
            </a:r>
            <a:endParaRPr lang="en-US" sz="2800" b="1" dirty="0">
              <a:latin typeface="Roboto" panose="02000000000000000000" pitchFamily="2" charset="0"/>
              <a:ea typeface="Roboto" panose="02000000000000000000" pitchFamily="2" charset="0"/>
              <a:cs typeface="Roboto" panose="02000000000000000000" pitchFamily="2" charset="0"/>
            </a:endParaRPr>
          </a:p>
        </p:txBody>
      </p:sp>
      <p:sp>
        <p:nvSpPr>
          <p:cNvPr id="21" name="Text 12">
            <a:extLst>
              <a:ext uri="{FF2B5EF4-FFF2-40B4-BE49-F238E27FC236}">
                <a16:creationId xmlns:a16="http://schemas.microsoft.com/office/drawing/2014/main" id="{2409E659-2EC8-5599-D603-27BF2C02C4C0}"/>
              </a:ext>
            </a:extLst>
          </p:cNvPr>
          <p:cNvSpPr/>
          <p:nvPr/>
        </p:nvSpPr>
        <p:spPr>
          <a:xfrm>
            <a:off x="6046112" y="4128152"/>
            <a:ext cx="7751088" cy="1022678"/>
          </a:xfrm>
          <a:prstGeom prst="rect">
            <a:avLst/>
          </a:prstGeom>
          <a:noFill/>
          <a:ln/>
        </p:spPr>
        <p:txBody>
          <a:bodyPr wrap="none" rtlCol="0" anchor="t"/>
          <a:lstStyle/>
          <a:p>
            <a:pPr marL="0" indent="0" algn="l">
              <a:buNone/>
            </a:pPr>
            <a:r>
              <a:rPr lang="en-US" sz="2000" dirty="0">
                <a:latin typeface="Roboto" panose="02000000000000000000" pitchFamily="2" charset="0"/>
                <a:ea typeface="Roboto" panose="02000000000000000000" pitchFamily="2" charset="0"/>
                <a:cs typeface="Roboto" panose="02000000000000000000" pitchFamily="2" charset="0"/>
              </a:rPr>
              <a:t>Limited platforms prioritize sustainability or categorize vehicles</a:t>
            </a:r>
          </a:p>
          <a:p>
            <a:pPr marL="0" indent="0" algn="l">
              <a:buNone/>
            </a:pPr>
            <a:r>
              <a:rPr lang="en-US" sz="2000" dirty="0">
                <a:latin typeface="Roboto" panose="02000000000000000000" pitchFamily="2" charset="0"/>
                <a:ea typeface="Roboto" panose="02000000000000000000" pitchFamily="2" charset="0"/>
                <a:cs typeface="Roboto" panose="02000000000000000000" pitchFamily="2" charset="0"/>
              </a:rPr>
              <a:t>based on their environmental impact, leaving users with</a:t>
            </a:r>
          </a:p>
          <a:p>
            <a:pPr marL="0" indent="0" algn="l">
              <a:buNone/>
            </a:pPr>
            <a:r>
              <a:rPr lang="en-US" sz="2000" dirty="0">
                <a:latin typeface="Roboto" panose="02000000000000000000" pitchFamily="2" charset="0"/>
                <a:ea typeface="Roboto" panose="02000000000000000000" pitchFamily="2" charset="0"/>
                <a:cs typeface="Roboto" panose="02000000000000000000" pitchFamily="2" charset="0"/>
              </a:rPr>
              <a:t>few green travel options.</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22" name="Shape 13">
            <a:extLst>
              <a:ext uri="{FF2B5EF4-FFF2-40B4-BE49-F238E27FC236}">
                <a16:creationId xmlns:a16="http://schemas.microsoft.com/office/drawing/2014/main" id="{141C8D3F-BDFB-8679-4F06-E937425249D1}"/>
              </a:ext>
            </a:extLst>
          </p:cNvPr>
          <p:cNvSpPr/>
          <p:nvPr/>
        </p:nvSpPr>
        <p:spPr>
          <a:xfrm>
            <a:off x="5063949" y="5407528"/>
            <a:ext cx="777597" cy="44410"/>
          </a:xfrm>
          <a:prstGeom prst="roundRect">
            <a:avLst>
              <a:gd name="adj" fmla="val 225151"/>
            </a:avLst>
          </a:prstGeom>
          <a:solidFill>
            <a:srgbClr val="313E80"/>
          </a:solidFill>
          <a:ln/>
        </p:spPr>
      </p:sp>
      <p:sp>
        <p:nvSpPr>
          <p:cNvPr id="23" name="Shape 14">
            <a:extLst>
              <a:ext uri="{FF2B5EF4-FFF2-40B4-BE49-F238E27FC236}">
                <a16:creationId xmlns:a16="http://schemas.microsoft.com/office/drawing/2014/main" id="{F23C9A61-C3CF-9BD9-BEE3-D808E6F3EEC3}"/>
              </a:ext>
            </a:extLst>
          </p:cNvPr>
          <p:cNvSpPr/>
          <p:nvPr/>
        </p:nvSpPr>
        <p:spPr>
          <a:xfrm>
            <a:off x="4566394" y="5166229"/>
            <a:ext cx="499943" cy="499943"/>
          </a:xfrm>
          <a:prstGeom prst="roundRect">
            <a:avLst>
              <a:gd name="adj" fmla="val 20000"/>
            </a:avLst>
          </a:prstGeom>
          <a:solidFill>
            <a:srgbClr val="182567"/>
          </a:solidFill>
          <a:ln w="13811">
            <a:solidFill>
              <a:srgbClr val="313E80"/>
            </a:solidFill>
            <a:prstDash val="solid"/>
          </a:ln>
        </p:spPr>
      </p:sp>
      <p:sp>
        <p:nvSpPr>
          <p:cNvPr id="24" name="Text 15">
            <a:extLst>
              <a:ext uri="{FF2B5EF4-FFF2-40B4-BE49-F238E27FC236}">
                <a16:creationId xmlns:a16="http://schemas.microsoft.com/office/drawing/2014/main" id="{CA31730D-ECD9-E1D3-697F-7D0BC349AF25}"/>
              </a:ext>
            </a:extLst>
          </p:cNvPr>
          <p:cNvSpPr/>
          <p:nvPr/>
        </p:nvSpPr>
        <p:spPr>
          <a:xfrm>
            <a:off x="4734341" y="5166229"/>
            <a:ext cx="179427" cy="416481"/>
          </a:xfrm>
          <a:prstGeom prst="rect">
            <a:avLst/>
          </a:prstGeom>
          <a:noFill/>
          <a:ln/>
        </p:spPr>
        <p:txBody>
          <a:bodyPr wrap="none" rtlCol="0" anchor="t"/>
          <a:lstStyle/>
          <a:p>
            <a:pPr marL="0" indent="0" algn="ctr">
              <a:lnSpc>
                <a:spcPts val="3281"/>
              </a:lnSpc>
              <a:buNone/>
            </a:pPr>
            <a:r>
              <a:rPr lang="en-US" sz="2624" kern="0" spc="-79" dirty="0">
                <a:solidFill>
                  <a:schemeClr val="bg1"/>
                </a:solidFill>
                <a:latin typeface="Roboto" pitchFamily="34" charset="0"/>
                <a:ea typeface="Roboto" pitchFamily="34" charset="-122"/>
                <a:cs typeface="Roboto" pitchFamily="34" charset="-120"/>
              </a:rPr>
              <a:t>3</a:t>
            </a:r>
            <a:endParaRPr lang="en-US" sz="2624" dirty="0">
              <a:solidFill>
                <a:schemeClr val="bg1"/>
              </a:solidFill>
            </a:endParaRPr>
          </a:p>
        </p:txBody>
      </p:sp>
      <p:sp>
        <p:nvSpPr>
          <p:cNvPr id="25" name="Text 16">
            <a:extLst>
              <a:ext uri="{FF2B5EF4-FFF2-40B4-BE49-F238E27FC236}">
                <a16:creationId xmlns:a16="http://schemas.microsoft.com/office/drawing/2014/main" id="{AE03D77E-B30D-381A-E3FF-C191A4ACA899}"/>
              </a:ext>
            </a:extLst>
          </p:cNvPr>
          <p:cNvSpPr/>
          <p:nvPr/>
        </p:nvSpPr>
        <p:spPr>
          <a:xfrm>
            <a:off x="6046113" y="5242607"/>
            <a:ext cx="2221944" cy="347186"/>
          </a:xfrm>
          <a:prstGeom prst="rect">
            <a:avLst/>
          </a:prstGeom>
          <a:noFill/>
          <a:ln/>
        </p:spPr>
        <p:txBody>
          <a:bodyPr wrap="none" rtlCol="0" anchor="t"/>
          <a:lstStyle/>
          <a:p>
            <a:pPr marL="0" indent="0" algn="l">
              <a:lnSpc>
                <a:spcPts val="2734"/>
              </a:lnSpc>
              <a:buNone/>
            </a:pPr>
            <a:r>
              <a:rPr lang="en-IN" sz="2800" b="1" dirty="0">
                <a:latin typeface="Roboto" panose="02000000000000000000" pitchFamily="2" charset="0"/>
                <a:ea typeface="Roboto" panose="02000000000000000000" pitchFamily="2" charset="0"/>
                <a:cs typeface="Roboto" panose="02000000000000000000" pitchFamily="2" charset="0"/>
              </a:rPr>
              <a:t>Device Compatibility</a:t>
            </a:r>
            <a:endParaRPr lang="en-US" sz="2800" b="1" dirty="0">
              <a:latin typeface="Roboto" panose="02000000000000000000" pitchFamily="2" charset="0"/>
              <a:ea typeface="Roboto" panose="02000000000000000000" pitchFamily="2" charset="0"/>
              <a:cs typeface="Roboto" panose="02000000000000000000" pitchFamily="2" charset="0"/>
            </a:endParaRPr>
          </a:p>
        </p:txBody>
      </p:sp>
      <p:sp>
        <p:nvSpPr>
          <p:cNvPr id="26" name="Text 17">
            <a:extLst>
              <a:ext uri="{FF2B5EF4-FFF2-40B4-BE49-F238E27FC236}">
                <a16:creationId xmlns:a16="http://schemas.microsoft.com/office/drawing/2014/main" id="{2E785A65-8FD8-6B7A-7F94-B09ADE266B66}"/>
              </a:ext>
            </a:extLst>
          </p:cNvPr>
          <p:cNvSpPr/>
          <p:nvPr/>
        </p:nvSpPr>
        <p:spPr>
          <a:xfrm>
            <a:off x="6014787" y="5537240"/>
            <a:ext cx="7751088" cy="355402"/>
          </a:xfrm>
          <a:prstGeom prst="rect">
            <a:avLst/>
          </a:prstGeom>
          <a:noFill/>
          <a:ln/>
        </p:spPr>
        <p:txBody>
          <a:bodyPr wrap="none" rtlCol="0" anchor="t"/>
          <a:lstStyle/>
          <a:p>
            <a:pPr marL="0" indent="0" algn="l">
              <a:lnSpc>
                <a:spcPts val="2799"/>
              </a:lnSpc>
              <a:buNone/>
            </a:pPr>
            <a:r>
              <a:rPr lang="en-US" sz="2000" dirty="0">
                <a:latin typeface="Roboto" panose="02000000000000000000" pitchFamily="2" charset="0"/>
                <a:ea typeface="Roboto" panose="02000000000000000000" pitchFamily="2" charset="0"/>
                <a:cs typeface="Roboto" panose="02000000000000000000" pitchFamily="2" charset="0"/>
              </a:rPr>
              <a:t>A responsive platform is essential to ensure seamless usability</a:t>
            </a:r>
          </a:p>
          <a:p>
            <a:pPr marL="0" indent="0" algn="l">
              <a:lnSpc>
                <a:spcPts val="2799"/>
              </a:lnSpc>
              <a:buNone/>
            </a:pPr>
            <a:r>
              <a:rPr lang="en-US" sz="2000" dirty="0">
                <a:latin typeface="Roboto" panose="02000000000000000000" pitchFamily="2" charset="0"/>
                <a:ea typeface="Roboto" panose="02000000000000000000" pitchFamily="2" charset="0"/>
                <a:cs typeface="Roboto" panose="02000000000000000000" pitchFamily="2" charset="0"/>
              </a:rPr>
              <a:t> across all screen sizes and operating systems.</a:t>
            </a:r>
            <a:endParaRPr lang="en-US" sz="2400" dirty="0">
              <a:latin typeface="Roboto" panose="02000000000000000000" pitchFamily="2" charset="0"/>
              <a:ea typeface="Roboto" panose="02000000000000000000" pitchFamily="2" charset="0"/>
              <a:cs typeface="Roboto" panose="02000000000000000000" pitchFamily="2" charset="0"/>
            </a:endParaRPr>
          </a:p>
        </p:txBody>
      </p:sp>
      <p:cxnSp>
        <p:nvCxnSpPr>
          <p:cNvPr id="27" name="Straight Connector 26">
            <a:extLst>
              <a:ext uri="{FF2B5EF4-FFF2-40B4-BE49-F238E27FC236}">
                <a16:creationId xmlns:a16="http://schemas.microsoft.com/office/drawing/2014/main" id="{48306164-DB4A-3CDB-2D1A-003778338135}"/>
              </a:ext>
            </a:extLst>
          </p:cNvPr>
          <p:cNvCxnSpPr>
            <a:cxnSpLocks/>
            <a:endCxn id="10" idx="2"/>
          </p:cNvCxnSpPr>
          <p:nvPr/>
        </p:nvCxnSpPr>
        <p:spPr>
          <a:xfrm>
            <a:off x="4096360" y="1143516"/>
            <a:ext cx="4806282"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pic>
        <p:nvPicPr>
          <p:cNvPr id="29" name="Picture 28">
            <a:extLst>
              <a:ext uri="{FF2B5EF4-FFF2-40B4-BE49-F238E27FC236}">
                <a16:creationId xmlns:a16="http://schemas.microsoft.com/office/drawing/2014/main" id="{91635518-96E2-0341-7027-2A0BBF238469}"/>
              </a:ext>
            </a:extLst>
          </p:cNvPr>
          <p:cNvPicPr>
            <a:picLocks noChangeAspect="1"/>
          </p:cNvPicPr>
          <p:nvPr/>
        </p:nvPicPr>
        <p:blipFill>
          <a:blip r:embed="rId3"/>
          <a:stretch>
            <a:fillRect/>
          </a:stretch>
        </p:blipFill>
        <p:spPr>
          <a:xfrm>
            <a:off x="13776993" y="238091"/>
            <a:ext cx="628738" cy="1095528"/>
          </a:xfrm>
          <a:prstGeom prst="rect">
            <a:avLst/>
          </a:prstGeom>
        </p:spPr>
      </p:pic>
      <p:sp>
        <p:nvSpPr>
          <p:cNvPr id="2" name="Shape 14">
            <a:extLst>
              <a:ext uri="{FF2B5EF4-FFF2-40B4-BE49-F238E27FC236}">
                <a16:creationId xmlns:a16="http://schemas.microsoft.com/office/drawing/2014/main" id="{4BC57EA0-F79B-39ED-B035-2F1C61ECD1FF}"/>
              </a:ext>
            </a:extLst>
          </p:cNvPr>
          <p:cNvSpPr/>
          <p:nvPr/>
        </p:nvSpPr>
        <p:spPr>
          <a:xfrm>
            <a:off x="4564006" y="6417169"/>
            <a:ext cx="499943" cy="499943"/>
          </a:xfrm>
          <a:prstGeom prst="roundRect">
            <a:avLst>
              <a:gd name="adj" fmla="val 20000"/>
            </a:avLst>
          </a:prstGeom>
          <a:solidFill>
            <a:srgbClr val="182567"/>
          </a:solidFill>
          <a:ln w="13811">
            <a:solidFill>
              <a:srgbClr val="313E80"/>
            </a:solidFill>
            <a:prstDash val="solid"/>
          </a:ln>
        </p:spPr>
        <p:txBody>
          <a:bodyPr/>
          <a:lstStyle/>
          <a:p>
            <a:pPr algn="ctr"/>
            <a:r>
              <a:rPr lang="en-US" sz="2400" kern="0" spc="-79" dirty="0">
                <a:solidFill>
                  <a:schemeClr val="bg1"/>
                </a:solidFill>
                <a:latin typeface="Roboto" pitchFamily="34" charset="0"/>
                <a:ea typeface="Roboto" pitchFamily="34" charset="-122"/>
                <a:cs typeface="Roboto" pitchFamily="34" charset="-120"/>
              </a:rPr>
              <a:t>4</a:t>
            </a:r>
            <a:endParaRPr lang="en-US" sz="2400" dirty="0">
              <a:solidFill>
                <a:schemeClr val="bg1"/>
              </a:solidFill>
            </a:endParaRPr>
          </a:p>
          <a:p>
            <a:endParaRPr lang="en-IN" dirty="0">
              <a:solidFill>
                <a:schemeClr val="bg1"/>
              </a:solidFill>
            </a:endParaRPr>
          </a:p>
        </p:txBody>
      </p:sp>
      <p:sp>
        <p:nvSpPr>
          <p:cNvPr id="4" name="Shape 13">
            <a:extLst>
              <a:ext uri="{FF2B5EF4-FFF2-40B4-BE49-F238E27FC236}">
                <a16:creationId xmlns:a16="http://schemas.microsoft.com/office/drawing/2014/main" id="{9B75C090-4E00-3300-96C8-CAF8D5BF6D19}"/>
              </a:ext>
            </a:extLst>
          </p:cNvPr>
          <p:cNvSpPr/>
          <p:nvPr/>
        </p:nvSpPr>
        <p:spPr>
          <a:xfrm>
            <a:off x="5044913" y="6667140"/>
            <a:ext cx="777597" cy="44410"/>
          </a:xfrm>
          <a:prstGeom prst="roundRect">
            <a:avLst>
              <a:gd name="adj" fmla="val 225151"/>
            </a:avLst>
          </a:prstGeom>
          <a:solidFill>
            <a:srgbClr val="313E80"/>
          </a:solidFill>
          <a:ln/>
        </p:spPr>
      </p:sp>
      <p:sp>
        <p:nvSpPr>
          <p:cNvPr id="6" name="TextBox 5">
            <a:extLst>
              <a:ext uri="{FF2B5EF4-FFF2-40B4-BE49-F238E27FC236}">
                <a16:creationId xmlns:a16="http://schemas.microsoft.com/office/drawing/2014/main" id="{AC16F480-9A6F-528F-5CA3-1C8E99274DDA}"/>
              </a:ext>
            </a:extLst>
          </p:cNvPr>
          <p:cNvSpPr txBox="1"/>
          <p:nvPr/>
        </p:nvSpPr>
        <p:spPr>
          <a:xfrm>
            <a:off x="6025905" y="6470054"/>
            <a:ext cx="7382786" cy="441788"/>
          </a:xfrm>
          <a:prstGeom prst="rect">
            <a:avLst/>
          </a:prstGeom>
          <a:noFill/>
        </p:spPr>
        <p:txBody>
          <a:bodyPr wrap="square">
            <a:spAutoFit/>
          </a:bodyPr>
          <a:lstStyle/>
          <a:p>
            <a:pPr marL="0" indent="0" algn="l">
              <a:lnSpc>
                <a:spcPts val="2734"/>
              </a:lnSpc>
              <a:buNone/>
            </a:pPr>
            <a:r>
              <a:rPr lang="en-IN" sz="2800" b="1" dirty="0">
                <a:latin typeface="Roboto" panose="02000000000000000000" pitchFamily="2" charset="0"/>
                <a:ea typeface="Roboto" panose="02000000000000000000" pitchFamily="2" charset="0"/>
                <a:cs typeface="Roboto" panose="02000000000000000000" pitchFamily="2" charset="0"/>
              </a:rPr>
              <a:t>User Accessibility</a:t>
            </a:r>
            <a:endParaRPr lang="en-US" sz="2800" b="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22B7BADF-2C01-3486-05CC-C5256F7A91AC}"/>
              </a:ext>
            </a:extLst>
          </p:cNvPr>
          <p:cNvSpPr txBox="1"/>
          <p:nvPr/>
        </p:nvSpPr>
        <p:spPr>
          <a:xfrm>
            <a:off x="6014787" y="6754163"/>
            <a:ext cx="7120802" cy="784830"/>
          </a:xfrm>
          <a:prstGeom prst="rect">
            <a:avLst/>
          </a:prstGeom>
          <a:noFill/>
        </p:spPr>
        <p:txBody>
          <a:bodyPr wrap="square">
            <a:spAutoFit/>
          </a:bodyPr>
          <a:lstStyle/>
          <a:p>
            <a:pPr marL="0" indent="0" algn="l">
              <a:lnSpc>
                <a:spcPts val="2799"/>
              </a:lnSpc>
              <a:buNone/>
            </a:pPr>
            <a:r>
              <a:rPr lang="en-US" sz="2000" dirty="0">
                <a:latin typeface="Roboto" panose="02000000000000000000" pitchFamily="2" charset="0"/>
                <a:ea typeface="Roboto" panose="02000000000000000000" pitchFamily="2" charset="0"/>
                <a:cs typeface="Roboto" panose="02000000000000000000" pitchFamily="2" charset="0"/>
              </a:rPr>
              <a:t>The platform must offer a simple interface for all users while providing advanced features for detailed insights.</a:t>
            </a:r>
          </a:p>
        </p:txBody>
      </p:sp>
      <p:pic>
        <p:nvPicPr>
          <p:cNvPr id="31" name="Graphic 30" descr="Car with solid fill">
            <a:extLst>
              <a:ext uri="{FF2B5EF4-FFF2-40B4-BE49-F238E27FC236}">
                <a16:creationId xmlns:a16="http://schemas.microsoft.com/office/drawing/2014/main" id="{5862E800-1557-ED88-6FF1-E37EAA69AD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8280" y="7712518"/>
            <a:ext cx="664798" cy="664798"/>
          </a:xfrm>
          <a:prstGeom prst="rect">
            <a:avLst/>
          </a:prstGeom>
        </p:spPr>
      </p:pic>
    </p:spTree>
    <p:extLst>
      <p:ext uri="{BB962C8B-B14F-4D97-AF65-F5344CB8AC3E}">
        <p14:creationId xmlns:p14="http://schemas.microsoft.com/office/powerpoint/2010/main" val="474965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latin typeface="-apple-system"/>
              </a:rPr>
              <a:pPr/>
              <a:t>6</a:t>
            </a:fld>
            <a:endParaRPr lang="en-US">
              <a:latin typeface="-apple-system"/>
            </a:endParaRPr>
          </a:p>
        </p:txBody>
      </p:sp>
      <p:grpSp>
        <p:nvGrpSpPr>
          <p:cNvPr id="5" name="Group 4">
            <a:extLst>
              <a:ext uri="{FF2B5EF4-FFF2-40B4-BE49-F238E27FC236}">
                <a16:creationId xmlns:a16="http://schemas.microsoft.com/office/drawing/2014/main" id="{9C9BA6CF-1441-018E-152D-55AFA3AB3A37}"/>
              </a:ext>
            </a:extLst>
          </p:cNvPr>
          <p:cNvGrpSpPr/>
          <p:nvPr/>
        </p:nvGrpSpPr>
        <p:grpSpPr>
          <a:xfrm>
            <a:off x="1299669" y="210917"/>
            <a:ext cx="12379321" cy="7221750"/>
            <a:chOff x="1277084" y="432814"/>
            <a:chExt cx="11211456" cy="5836780"/>
          </a:xfrm>
        </p:grpSpPr>
        <p:grpSp>
          <p:nvGrpSpPr>
            <p:cNvPr id="6" name="Group 5">
              <a:extLst>
                <a:ext uri="{FF2B5EF4-FFF2-40B4-BE49-F238E27FC236}">
                  <a16:creationId xmlns:a16="http://schemas.microsoft.com/office/drawing/2014/main" id="{33DD7E81-A360-9E46-E667-6FBB8F3E14F3}"/>
                </a:ext>
              </a:extLst>
            </p:cNvPr>
            <p:cNvGrpSpPr/>
            <p:nvPr/>
          </p:nvGrpSpPr>
          <p:grpSpPr>
            <a:xfrm>
              <a:off x="2053638" y="2531230"/>
              <a:ext cx="10434902" cy="3575367"/>
              <a:chOff x="2053638" y="2531230"/>
              <a:chExt cx="10434902" cy="3575367"/>
            </a:xfrm>
          </p:grpSpPr>
          <p:sp>
            <p:nvSpPr>
              <p:cNvPr id="10" name="Text 3">
                <a:extLst>
                  <a:ext uri="{FF2B5EF4-FFF2-40B4-BE49-F238E27FC236}">
                    <a16:creationId xmlns:a16="http://schemas.microsoft.com/office/drawing/2014/main" id="{5DB5CD16-352D-EC7F-F356-AA37022D0023}"/>
                  </a:ext>
                </a:extLst>
              </p:cNvPr>
              <p:cNvSpPr/>
              <p:nvPr/>
            </p:nvSpPr>
            <p:spPr>
              <a:xfrm>
                <a:off x="2348389" y="2531230"/>
                <a:ext cx="3514673" cy="643958"/>
              </a:xfrm>
              <a:prstGeom prst="rect">
                <a:avLst/>
              </a:prstGeom>
              <a:noFill/>
              <a:ln/>
            </p:spPr>
            <p:txBody>
              <a:bodyPr wrap="none" rtlCol="0" anchor="t"/>
              <a:lstStyle/>
              <a:p>
                <a:pPr marL="0" indent="0">
                  <a:lnSpc>
                    <a:spcPts val="3281"/>
                  </a:lnSpc>
                  <a:buNone/>
                </a:pPr>
                <a:endParaRPr lang="en-US" sz="2624" dirty="0">
                  <a:latin typeface="-apple-system"/>
                </a:endParaRPr>
              </a:p>
            </p:txBody>
          </p:sp>
          <p:sp>
            <p:nvSpPr>
              <p:cNvPr id="12" name="Text 4">
                <a:extLst>
                  <a:ext uri="{FF2B5EF4-FFF2-40B4-BE49-F238E27FC236}">
                    <a16:creationId xmlns:a16="http://schemas.microsoft.com/office/drawing/2014/main" id="{14B7C126-D0FD-B1B9-CD8A-EC8F61D2C359}"/>
                  </a:ext>
                </a:extLst>
              </p:cNvPr>
              <p:cNvSpPr/>
              <p:nvPr/>
            </p:nvSpPr>
            <p:spPr>
              <a:xfrm>
                <a:off x="2053638" y="5711972"/>
                <a:ext cx="5040145" cy="394625"/>
              </a:xfrm>
              <a:prstGeom prst="rect">
                <a:avLst/>
              </a:prstGeom>
              <a:noFill/>
              <a:ln/>
            </p:spPr>
            <p:txBody>
              <a:bodyPr wrap="none" rtlCol="0" anchor="t"/>
              <a:lstStyle/>
              <a:p>
                <a:pPr marL="0" indent="0">
                  <a:lnSpc>
                    <a:spcPts val="2799"/>
                  </a:lnSpc>
                  <a:buNone/>
                </a:pPr>
                <a:r>
                  <a:rPr lang="en-US" sz="1750" b="1" dirty="0">
                    <a:latin typeface="-apple-system"/>
                    <a:ea typeface="Arimo" pitchFamily="34" charset="-122"/>
                    <a:cs typeface="Arimo" pitchFamily="34" charset="-120"/>
                  </a:rPr>
                  <a:t>               </a:t>
                </a:r>
                <a:endParaRPr lang="en-US" sz="1750" dirty="0">
                  <a:latin typeface="-apple-system"/>
                </a:endParaRPr>
              </a:p>
            </p:txBody>
          </p:sp>
          <p:sp>
            <p:nvSpPr>
              <p:cNvPr id="13" name="Text 5">
                <a:extLst>
                  <a:ext uri="{FF2B5EF4-FFF2-40B4-BE49-F238E27FC236}">
                    <a16:creationId xmlns:a16="http://schemas.microsoft.com/office/drawing/2014/main" id="{23A76ABE-7802-228D-B88D-8DA5A94F58E3}"/>
                  </a:ext>
                </a:extLst>
              </p:cNvPr>
              <p:cNvSpPr/>
              <p:nvPr/>
            </p:nvSpPr>
            <p:spPr>
              <a:xfrm>
                <a:off x="6853054" y="3057409"/>
                <a:ext cx="5436339" cy="1746168"/>
              </a:xfrm>
              <a:prstGeom prst="rect">
                <a:avLst/>
              </a:prstGeom>
              <a:noFill/>
              <a:ln/>
            </p:spPr>
            <p:txBody>
              <a:bodyPr wrap="square" rtlCol="0" anchor="t"/>
              <a:lstStyle/>
              <a:p>
                <a:pPr marL="0" indent="0">
                  <a:lnSpc>
                    <a:spcPts val="2799"/>
                  </a:lnSpc>
                  <a:buNone/>
                </a:pPr>
                <a:endParaRPr lang="en-US" sz="2400" dirty="0">
                  <a:latin typeface="-apple-system"/>
                </a:endParaRPr>
              </a:p>
            </p:txBody>
          </p:sp>
          <p:sp>
            <p:nvSpPr>
              <p:cNvPr id="14" name="Text 6">
                <a:extLst>
                  <a:ext uri="{FF2B5EF4-FFF2-40B4-BE49-F238E27FC236}">
                    <a16:creationId xmlns:a16="http://schemas.microsoft.com/office/drawing/2014/main" id="{EF89DC6C-E2D4-0F88-A45A-C23A15C36610}"/>
                  </a:ext>
                </a:extLst>
              </p:cNvPr>
              <p:cNvSpPr/>
              <p:nvPr/>
            </p:nvSpPr>
            <p:spPr>
              <a:xfrm>
                <a:off x="6853054" y="4401907"/>
                <a:ext cx="5635486" cy="1312380"/>
              </a:xfrm>
              <a:prstGeom prst="rect">
                <a:avLst/>
              </a:prstGeom>
              <a:noFill/>
              <a:ln/>
            </p:spPr>
            <p:txBody>
              <a:bodyPr wrap="square" rtlCol="0" anchor="t"/>
              <a:lstStyle/>
              <a:p>
                <a:pPr marL="0" indent="0">
                  <a:lnSpc>
                    <a:spcPts val="2799"/>
                  </a:lnSpc>
                  <a:buNone/>
                </a:pPr>
                <a:endParaRPr lang="en-US" sz="2400" dirty="0">
                  <a:latin typeface="-apple-system"/>
                </a:endParaRPr>
              </a:p>
            </p:txBody>
          </p:sp>
        </p:grpSp>
        <p:sp>
          <p:nvSpPr>
            <p:cNvPr id="7" name="Text 7">
              <a:extLst>
                <a:ext uri="{FF2B5EF4-FFF2-40B4-BE49-F238E27FC236}">
                  <a16:creationId xmlns:a16="http://schemas.microsoft.com/office/drawing/2014/main" id="{02086705-3346-0334-45F2-0C0B39C5810C}"/>
                </a:ext>
              </a:extLst>
            </p:cNvPr>
            <p:cNvSpPr/>
            <p:nvPr/>
          </p:nvSpPr>
          <p:spPr>
            <a:xfrm>
              <a:off x="7593687" y="5914192"/>
              <a:ext cx="4695706" cy="355402"/>
            </a:xfrm>
            <a:prstGeom prst="rect">
              <a:avLst/>
            </a:prstGeom>
            <a:noFill/>
            <a:ln/>
          </p:spPr>
          <p:txBody>
            <a:bodyPr wrap="none" rtlCol="0" anchor="t"/>
            <a:lstStyle/>
            <a:p>
              <a:pPr marL="0" indent="0">
                <a:lnSpc>
                  <a:spcPts val="2799"/>
                </a:lnSpc>
                <a:buNone/>
              </a:pPr>
              <a:endParaRPr lang="en-US" sz="1750" dirty="0">
                <a:latin typeface="-apple-system"/>
              </a:endParaRPr>
            </a:p>
          </p:txBody>
        </p:sp>
        <p:sp>
          <p:nvSpPr>
            <p:cNvPr id="8" name="Text 1">
              <a:extLst>
                <a:ext uri="{FF2B5EF4-FFF2-40B4-BE49-F238E27FC236}">
                  <a16:creationId xmlns:a16="http://schemas.microsoft.com/office/drawing/2014/main" id="{216C05E8-3CA5-BD8D-702C-AAC5092D1867}"/>
                </a:ext>
              </a:extLst>
            </p:cNvPr>
            <p:cNvSpPr/>
            <p:nvPr/>
          </p:nvSpPr>
          <p:spPr>
            <a:xfrm>
              <a:off x="1277084" y="432814"/>
              <a:ext cx="10656691" cy="1998463"/>
            </a:xfrm>
            <a:prstGeom prst="rect">
              <a:avLst/>
            </a:prstGeom>
            <a:noFill/>
            <a:ln/>
          </p:spPr>
          <p:txBody>
            <a:bodyPr wrap="square" rtlCol="0" anchor="t"/>
            <a:lstStyle/>
            <a:p>
              <a:pPr marL="0" indent="0">
                <a:buNone/>
              </a:pPr>
              <a:r>
                <a:rPr lang="en-US" sz="5400" kern="0" spc="-131" dirty="0">
                  <a:latin typeface="Times New Roman" panose="02020603050405020304" pitchFamily="18" charset="0"/>
                  <a:ea typeface="Roboto" pitchFamily="34" charset="-122"/>
                  <a:cs typeface="Times New Roman" panose="02020603050405020304" pitchFamily="18" charset="0"/>
                </a:rPr>
                <a:t>METHODOLOGY </a:t>
              </a:r>
            </a:p>
          </p:txBody>
        </p:sp>
        <p:cxnSp>
          <p:nvCxnSpPr>
            <p:cNvPr id="9" name="Straight Connector 8">
              <a:extLst>
                <a:ext uri="{FF2B5EF4-FFF2-40B4-BE49-F238E27FC236}">
                  <a16:creationId xmlns:a16="http://schemas.microsoft.com/office/drawing/2014/main" id="{D548F4FF-323E-7144-2281-3A5BAFF43460}"/>
                </a:ext>
              </a:extLst>
            </p:cNvPr>
            <p:cNvCxnSpPr>
              <a:cxnSpLocks/>
            </p:cNvCxnSpPr>
            <p:nvPr/>
          </p:nvCxnSpPr>
          <p:spPr>
            <a:xfrm>
              <a:off x="1277084" y="1100325"/>
              <a:ext cx="3524161"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 name="Title 15">
            <a:extLst>
              <a:ext uri="{FF2B5EF4-FFF2-40B4-BE49-F238E27FC236}">
                <a16:creationId xmlns:a16="http://schemas.microsoft.com/office/drawing/2014/main" id="{14413677-0F33-BDD8-85A3-944E2D97C8B8}"/>
              </a:ext>
            </a:extLst>
          </p:cNvPr>
          <p:cNvSpPr txBox="1">
            <a:spLocks/>
          </p:cNvSpPr>
          <p:nvPr/>
        </p:nvSpPr>
        <p:spPr>
          <a:xfrm>
            <a:off x="1060269" y="369330"/>
            <a:ext cx="12618720" cy="1590676"/>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endParaRPr lang="en-US">
              <a:latin typeface="-apple-system"/>
            </a:endParaRPr>
          </a:p>
        </p:txBody>
      </p:sp>
      <p:sp>
        <p:nvSpPr>
          <p:cNvPr id="18" name="Title 15">
            <a:extLst>
              <a:ext uri="{FF2B5EF4-FFF2-40B4-BE49-F238E27FC236}">
                <a16:creationId xmlns:a16="http://schemas.microsoft.com/office/drawing/2014/main" id="{6574523D-FAF0-5BA0-22E0-8A78AC2AEAE8}"/>
              </a:ext>
            </a:extLst>
          </p:cNvPr>
          <p:cNvSpPr txBox="1">
            <a:spLocks/>
          </p:cNvSpPr>
          <p:nvPr/>
        </p:nvSpPr>
        <p:spPr>
          <a:xfrm>
            <a:off x="1060269" y="558019"/>
            <a:ext cx="12618720" cy="1590676"/>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endParaRPr lang="en-US">
              <a:latin typeface="-apple-system"/>
            </a:endParaRPr>
          </a:p>
        </p:txBody>
      </p:sp>
      <p:sp>
        <p:nvSpPr>
          <p:cNvPr id="16" name="TextBox 15">
            <a:extLst>
              <a:ext uri="{FF2B5EF4-FFF2-40B4-BE49-F238E27FC236}">
                <a16:creationId xmlns:a16="http://schemas.microsoft.com/office/drawing/2014/main" id="{CC4F1278-A0A9-F7D9-B971-243A16E3B609}"/>
              </a:ext>
            </a:extLst>
          </p:cNvPr>
          <p:cNvSpPr txBox="1"/>
          <p:nvPr/>
        </p:nvSpPr>
        <p:spPr>
          <a:xfrm>
            <a:off x="1121204" y="1447249"/>
            <a:ext cx="9272451" cy="7104702"/>
          </a:xfrm>
          <a:prstGeom prst="rect">
            <a:avLst/>
          </a:prstGeom>
          <a:noFill/>
        </p:spPr>
        <p:txBody>
          <a:bodyPr wrap="square">
            <a:spAutoFit/>
          </a:bodyPr>
          <a:lstStyle/>
          <a:p>
            <a:pPr marL="342900" lvl="0" indent="-342900">
              <a:spcAft>
                <a:spcPts val="335"/>
              </a:spcAft>
              <a:buSzPts val="1000"/>
              <a:buFont typeface="Wingdings" panose="05000000000000000000" pitchFamily="2" charset="2"/>
              <a:buChar char="q"/>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Vehicle Classification:</a:t>
            </a:r>
            <a:r>
              <a:rPr lang="en-IN" sz="2000" kern="100" dirty="0">
                <a:solidFill>
                  <a:srgbClr val="000000"/>
                </a:solidFill>
                <a:effectLst/>
                <a:latin typeface="Times New Roman" panose="02020603050405020304" pitchFamily="18" charset="0"/>
                <a:ea typeface="Times New Roman" panose="02020603050405020304" pitchFamily="18" charset="0"/>
              </a:rPr>
              <a:t> Vehicles are categorized based on their eco-friendliness, energy efficiency ratings, and real-time CO₂ emissions data.</a:t>
            </a:r>
          </a:p>
          <a:p>
            <a:pPr lvl="0">
              <a:spcAft>
                <a:spcPts val="335"/>
              </a:spcAft>
              <a:buSzPts val="1000"/>
              <a:tabLst>
                <a:tab pos="457200" algn="l"/>
              </a:tabLst>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335"/>
              </a:spcAft>
              <a:buSzPts val="1000"/>
              <a:buFont typeface="Wingdings" panose="05000000000000000000" pitchFamily="2" charset="2"/>
              <a:buChar char="q"/>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Environmental Impact Tracking:</a:t>
            </a:r>
            <a:r>
              <a:rPr lang="en-IN" sz="2000" kern="100" dirty="0">
                <a:solidFill>
                  <a:srgbClr val="000000"/>
                </a:solidFill>
                <a:effectLst/>
                <a:latin typeface="Times New Roman" panose="02020603050405020304" pitchFamily="18" charset="0"/>
                <a:ea typeface="Times New Roman" panose="02020603050405020304" pitchFamily="18" charset="0"/>
              </a:rPr>
              <a:t> The portal calculates emissions savings for users opting for eco-friendly vehicles and provides detailed insights via dashboards.</a:t>
            </a:r>
          </a:p>
          <a:p>
            <a:pPr lvl="0">
              <a:spcAft>
                <a:spcPts val="335"/>
              </a:spcAft>
              <a:buSzPts val="1000"/>
              <a:tabLst>
                <a:tab pos="457200" algn="l"/>
              </a:tabLst>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335"/>
              </a:spcAft>
              <a:buSzPts val="1000"/>
              <a:buFont typeface="Wingdings" panose="05000000000000000000" pitchFamily="2" charset="2"/>
              <a:buChar char="q"/>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AI and ML Integration:</a:t>
            </a:r>
            <a:r>
              <a:rPr lang="en-IN" sz="2000" kern="100" dirty="0">
                <a:solidFill>
                  <a:srgbClr val="000000"/>
                </a:solidFill>
                <a:effectLst/>
                <a:latin typeface="Times New Roman" panose="02020603050405020304" pitchFamily="18" charset="0"/>
                <a:ea typeface="Times New Roman" panose="02020603050405020304" pitchFamily="18" charset="0"/>
              </a:rPr>
              <a:t> These technologies </a:t>
            </a:r>
            <a:r>
              <a:rPr lang="en-IN" sz="2000" kern="100" dirty="0" err="1">
                <a:solidFill>
                  <a:srgbClr val="000000"/>
                </a:solidFill>
                <a:effectLst/>
                <a:latin typeface="Times New Roman" panose="02020603050405020304" pitchFamily="18" charset="0"/>
                <a:ea typeface="Times New Roman" panose="02020603050405020304" pitchFamily="18" charset="0"/>
              </a:rPr>
              <a:t>analyze</a:t>
            </a:r>
            <a:r>
              <a:rPr lang="en-IN" sz="2000" kern="100" dirty="0">
                <a:solidFill>
                  <a:srgbClr val="000000"/>
                </a:solidFill>
                <a:effectLst/>
                <a:latin typeface="Times New Roman" panose="02020603050405020304" pitchFamily="18" charset="0"/>
                <a:ea typeface="Times New Roman" panose="02020603050405020304" pitchFamily="18" charset="0"/>
              </a:rPr>
              <a:t> user preferences, predict eco-friendly choices, and recommend optimal routes to minimize emissions.</a:t>
            </a:r>
          </a:p>
          <a:p>
            <a:pPr lvl="0">
              <a:spcAft>
                <a:spcPts val="335"/>
              </a:spcAft>
              <a:buSzPts val="1000"/>
              <a:tabLst>
                <a:tab pos="457200" algn="l"/>
              </a:tabLst>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335"/>
              </a:spcAft>
              <a:buSzPts val="1000"/>
              <a:buFont typeface="Wingdings" panose="05000000000000000000" pitchFamily="2" charset="2"/>
              <a:buChar char="q"/>
              <a:tabLst>
                <a:tab pos="457200" algn="l"/>
              </a:tabLst>
            </a:pPr>
            <a:r>
              <a:rPr lang="en-IN" sz="2000" b="1" kern="100" dirty="0">
                <a:solidFill>
                  <a:srgbClr val="000000"/>
                </a:solidFill>
                <a:effectLst/>
                <a:latin typeface="Times New Roman" panose="02020603050405020304" pitchFamily="18" charset="0"/>
                <a:ea typeface="Times New Roman" panose="02020603050405020304" pitchFamily="18" charset="0"/>
              </a:rPr>
              <a:t>Carbon Footprint Reduction:</a:t>
            </a:r>
            <a:r>
              <a:rPr lang="en-IN" sz="2000" kern="100" dirty="0">
                <a:solidFill>
                  <a:srgbClr val="000000"/>
                </a:solidFill>
                <a:effectLst/>
                <a:latin typeface="Times New Roman" panose="02020603050405020304" pitchFamily="18" charset="0"/>
                <a:ea typeface="Times New Roman" panose="02020603050405020304" pitchFamily="18" charset="0"/>
              </a:rPr>
              <a:t> Every trip's environmental impact is monitored, with options for users to offset their carbon footprints through supported programs.</a:t>
            </a:r>
          </a:p>
          <a:p>
            <a:pPr lvl="0">
              <a:spcAft>
                <a:spcPts val="335"/>
              </a:spcAft>
              <a:buSzPts val="1000"/>
              <a:tabLst>
                <a:tab pos="457200" algn="l"/>
              </a:tabLst>
            </a:pPr>
            <a:endParaRPr lang="en-IN" sz="200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spcAft>
                <a:spcPts val="335"/>
              </a:spcAft>
              <a:buSzPts val="1000"/>
              <a:buFont typeface="Wingdings" panose="05000000000000000000" pitchFamily="2" charset="2"/>
              <a:buChar char="q"/>
              <a:tabLst>
                <a:tab pos="457200" algn="l"/>
              </a:tabLst>
            </a:pPr>
            <a:r>
              <a:rPr lang="en-US" sz="2000" b="1" dirty="0">
                <a:latin typeface="Times New Roman" panose="02020603050405020304" pitchFamily="18" charset="0"/>
                <a:cs typeface="Times New Roman" panose="02020603050405020304" pitchFamily="18" charset="0"/>
              </a:rPr>
              <a:t>Easy-to-Use Responsive Platform:</a:t>
            </a:r>
            <a:r>
              <a:rPr lang="en-US" sz="2000" b="1" dirty="0"/>
              <a:t> </a:t>
            </a:r>
            <a:r>
              <a:rPr lang="en-US" sz="2000" dirty="0">
                <a:latin typeface="Times New Roman" panose="02020603050405020304" pitchFamily="18" charset="0"/>
                <a:cs typeface="Times New Roman" panose="02020603050405020304" pitchFamily="18" charset="0"/>
              </a:rPr>
              <a:t>A user-friendly and responsive design ensures seamless access across all devices, providing an intuitive experience for users of all technical expertise levels.</a:t>
            </a:r>
          </a:p>
          <a:p>
            <a:pPr lvl="0">
              <a:spcAft>
                <a:spcPts val="335"/>
              </a:spcAft>
              <a:buSzPts val="1000"/>
              <a:tabLst>
                <a:tab pos="457200" algn="l"/>
              </a:tabLst>
            </a:pPr>
            <a:endParaRPr lang="en-US" sz="2000" dirty="0">
              <a:latin typeface="Times New Roman" panose="02020603050405020304" pitchFamily="18" charset="0"/>
              <a:cs typeface="Times New Roman" panose="02020603050405020304" pitchFamily="18" charset="0"/>
            </a:endParaRPr>
          </a:p>
          <a:p>
            <a:pPr marL="342900" lvl="0" indent="-342900">
              <a:spcAft>
                <a:spcPts val="335"/>
              </a:spcAft>
              <a:buSzPts val="1000"/>
              <a:buFont typeface="Wingdings" panose="05000000000000000000" pitchFamily="2" charset="2"/>
              <a:buChar char="q"/>
              <a:tabLst>
                <a:tab pos="457200" algn="l"/>
              </a:tabLst>
            </a:pPr>
            <a:r>
              <a:rPr lang="en-IN" sz="2000" b="1" dirty="0">
                <a:latin typeface="Times New Roman" panose="02020603050405020304" pitchFamily="18" charset="0"/>
                <a:cs typeface="Times New Roman" panose="02020603050405020304" pitchFamily="18" charset="0"/>
              </a:rPr>
              <a:t>Integrated Feature Set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Combines all essential car rental functionalities, including vehicle selection, emissions tracking, route optimization, and AI-driven recommendations, into a unified platform.</a:t>
            </a:r>
            <a:endParaRPr lang="en-IN"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335"/>
              </a:spcAft>
              <a:buSzPts val="1000"/>
              <a:tabLst>
                <a:tab pos="457200" algn="l"/>
              </a:tabLst>
            </a:pPr>
            <a:endParaRPr lang="en-IN" sz="2400" kern="100" dirty="0">
              <a:solidFill>
                <a:srgbClr val="000000"/>
              </a:solidFill>
              <a:effectLst/>
              <a:latin typeface="Times New Roman" panose="02020603050405020304" pitchFamily="18" charset="0"/>
              <a:ea typeface="Times New Roman" panose="02020603050405020304" pitchFamily="18" charset="0"/>
            </a:endParaRPr>
          </a:p>
          <a:p>
            <a:r>
              <a:rPr lang="en-US" sz="2000" b="1" dirty="0"/>
              <a:t>    </a:t>
            </a:r>
            <a:endParaRPr lang="en-US" sz="2000" dirty="0"/>
          </a:p>
        </p:txBody>
      </p:sp>
      <p:pic>
        <p:nvPicPr>
          <p:cNvPr id="2" name="Graphic 1" descr="Car with solid fill">
            <a:extLst>
              <a:ext uri="{FF2B5EF4-FFF2-40B4-BE49-F238E27FC236}">
                <a16:creationId xmlns:a16="http://schemas.microsoft.com/office/drawing/2014/main" id="{3DA68495-25E9-7CE7-074C-1A69F41E27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4878" y="7744321"/>
            <a:ext cx="664798" cy="664798"/>
          </a:xfrm>
          <a:prstGeom prst="rect">
            <a:avLst/>
          </a:prstGeom>
        </p:spPr>
      </p:pic>
    </p:spTree>
    <p:extLst>
      <p:ext uri="{BB962C8B-B14F-4D97-AF65-F5344CB8AC3E}">
        <p14:creationId xmlns:p14="http://schemas.microsoft.com/office/powerpoint/2010/main" val="4003662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97280F-4808-EBF9-DDF0-DC8A21633779}"/>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7" name="Text 1">
            <a:extLst>
              <a:ext uri="{FF2B5EF4-FFF2-40B4-BE49-F238E27FC236}">
                <a16:creationId xmlns:a16="http://schemas.microsoft.com/office/drawing/2014/main" id="{1637E3F2-D94D-A6B9-86E3-868E8DFCF10C}"/>
              </a:ext>
            </a:extLst>
          </p:cNvPr>
          <p:cNvSpPr/>
          <p:nvPr/>
        </p:nvSpPr>
        <p:spPr>
          <a:xfrm>
            <a:off x="2037992" y="477797"/>
            <a:ext cx="9890771" cy="694373"/>
          </a:xfrm>
          <a:prstGeom prst="rect">
            <a:avLst/>
          </a:prstGeom>
          <a:noFill/>
          <a:ln/>
        </p:spPr>
        <p:txBody>
          <a:bodyPr wrap="none" rtlCol="0" anchor="t"/>
          <a:lstStyle/>
          <a:p>
            <a:pPr marL="0" indent="0">
              <a:lnSpc>
                <a:spcPts val="5468"/>
              </a:lnSpc>
              <a:buNone/>
            </a:pPr>
            <a:r>
              <a:rPr lang="en-US" sz="5200" kern="0" spc="-131" dirty="0">
                <a:latin typeface="Times New Roman" panose="02020603050405020304" pitchFamily="18" charset="0"/>
                <a:ea typeface="Roboto" pitchFamily="34" charset="-122"/>
                <a:cs typeface="Times New Roman" panose="02020603050405020304" pitchFamily="18" charset="0"/>
              </a:rPr>
              <a:t>SOFTWARE SPECIFICATIONS</a:t>
            </a:r>
            <a:endParaRPr lang="en-US" sz="5200" dirty="0">
              <a:latin typeface="Times New Roman" panose="02020603050405020304" pitchFamily="18" charset="0"/>
              <a:cs typeface="Times New Roman" panose="02020603050405020304" pitchFamily="18" charset="0"/>
            </a:endParaRPr>
          </a:p>
        </p:txBody>
      </p:sp>
      <p:sp>
        <p:nvSpPr>
          <p:cNvPr id="8" name="Shape 2">
            <a:extLst>
              <a:ext uri="{FF2B5EF4-FFF2-40B4-BE49-F238E27FC236}">
                <a16:creationId xmlns:a16="http://schemas.microsoft.com/office/drawing/2014/main" id="{2511CF42-1488-8F6E-6397-FB961D424429}"/>
              </a:ext>
            </a:extLst>
          </p:cNvPr>
          <p:cNvSpPr/>
          <p:nvPr/>
        </p:nvSpPr>
        <p:spPr>
          <a:xfrm>
            <a:off x="2037992" y="1747956"/>
            <a:ext cx="11693248" cy="6426279"/>
          </a:xfrm>
          <a:prstGeom prst="roundRect">
            <a:avLst>
              <a:gd name="adj" fmla="val 1735"/>
            </a:avLst>
          </a:prstGeom>
          <a:noFill/>
          <a:ln w="13811">
            <a:solidFill>
              <a:srgbClr val="FFFFFF">
                <a:alpha val="24000"/>
              </a:srgbClr>
            </a:solidFill>
            <a:prstDash val="solid"/>
          </a:ln>
        </p:spPr>
      </p:sp>
      <p:sp>
        <p:nvSpPr>
          <p:cNvPr id="9" name="Shape 3">
            <a:extLst>
              <a:ext uri="{FF2B5EF4-FFF2-40B4-BE49-F238E27FC236}">
                <a16:creationId xmlns:a16="http://schemas.microsoft.com/office/drawing/2014/main" id="{7C869D4A-A15E-9065-848B-AD9CE1B6A77D}"/>
              </a:ext>
            </a:extLst>
          </p:cNvPr>
          <p:cNvSpPr/>
          <p:nvPr/>
        </p:nvSpPr>
        <p:spPr>
          <a:xfrm>
            <a:off x="2051804" y="1817132"/>
            <a:ext cx="10526792" cy="637103"/>
          </a:xfrm>
          <a:prstGeom prst="rect">
            <a:avLst/>
          </a:prstGeom>
          <a:solidFill>
            <a:srgbClr val="FFFFFF">
              <a:alpha val="4000"/>
            </a:srgbClr>
          </a:solidFill>
          <a:ln/>
        </p:spPr>
      </p:sp>
      <p:sp>
        <p:nvSpPr>
          <p:cNvPr id="10" name="Shape 6">
            <a:extLst>
              <a:ext uri="{FF2B5EF4-FFF2-40B4-BE49-F238E27FC236}">
                <a16:creationId xmlns:a16="http://schemas.microsoft.com/office/drawing/2014/main" id="{4D5633FC-87B2-A6EA-736C-08245CC0B199}"/>
              </a:ext>
            </a:extLst>
          </p:cNvPr>
          <p:cNvSpPr/>
          <p:nvPr/>
        </p:nvSpPr>
        <p:spPr>
          <a:xfrm>
            <a:off x="2051804" y="2454235"/>
            <a:ext cx="10526792" cy="637103"/>
          </a:xfrm>
          <a:prstGeom prst="rect">
            <a:avLst/>
          </a:prstGeom>
          <a:solidFill>
            <a:srgbClr val="000000">
              <a:alpha val="4000"/>
            </a:srgbClr>
          </a:solidFill>
          <a:ln/>
        </p:spPr>
      </p:sp>
      <p:sp>
        <p:nvSpPr>
          <p:cNvPr id="11" name="Shape 9">
            <a:extLst>
              <a:ext uri="{FF2B5EF4-FFF2-40B4-BE49-F238E27FC236}">
                <a16:creationId xmlns:a16="http://schemas.microsoft.com/office/drawing/2014/main" id="{4226B6BB-4B55-0FBC-D99E-00A4F71AD273}"/>
              </a:ext>
            </a:extLst>
          </p:cNvPr>
          <p:cNvSpPr/>
          <p:nvPr/>
        </p:nvSpPr>
        <p:spPr>
          <a:xfrm>
            <a:off x="2051804" y="3091339"/>
            <a:ext cx="10526792" cy="637103"/>
          </a:xfrm>
          <a:prstGeom prst="rect">
            <a:avLst/>
          </a:prstGeom>
          <a:solidFill>
            <a:srgbClr val="FFFFFF">
              <a:alpha val="4000"/>
            </a:srgbClr>
          </a:solidFill>
          <a:ln/>
        </p:spPr>
      </p:sp>
      <p:sp>
        <p:nvSpPr>
          <p:cNvPr id="12" name="Shape 12">
            <a:extLst>
              <a:ext uri="{FF2B5EF4-FFF2-40B4-BE49-F238E27FC236}">
                <a16:creationId xmlns:a16="http://schemas.microsoft.com/office/drawing/2014/main" id="{DF174E90-DB5E-9AFB-E50E-85DC172F85A1}"/>
              </a:ext>
            </a:extLst>
          </p:cNvPr>
          <p:cNvSpPr/>
          <p:nvPr/>
        </p:nvSpPr>
        <p:spPr>
          <a:xfrm>
            <a:off x="2051804" y="3728442"/>
            <a:ext cx="10526792" cy="637103"/>
          </a:xfrm>
          <a:prstGeom prst="rect">
            <a:avLst/>
          </a:prstGeom>
          <a:solidFill>
            <a:srgbClr val="000000">
              <a:alpha val="4000"/>
            </a:srgbClr>
          </a:solidFill>
          <a:ln/>
        </p:spPr>
      </p:sp>
      <p:sp>
        <p:nvSpPr>
          <p:cNvPr id="13" name="Shape 15">
            <a:extLst>
              <a:ext uri="{FF2B5EF4-FFF2-40B4-BE49-F238E27FC236}">
                <a16:creationId xmlns:a16="http://schemas.microsoft.com/office/drawing/2014/main" id="{51286B85-843A-AEAE-E79F-422D00E394E8}"/>
              </a:ext>
            </a:extLst>
          </p:cNvPr>
          <p:cNvSpPr/>
          <p:nvPr/>
        </p:nvSpPr>
        <p:spPr>
          <a:xfrm>
            <a:off x="2051804" y="4961096"/>
            <a:ext cx="10526792" cy="637103"/>
          </a:xfrm>
          <a:prstGeom prst="rect">
            <a:avLst/>
          </a:prstGeom>
          <a:solidFill>
            <a:srgbClr val="FFFFFF">
              <a:alpha val="4000"/>
            </a:srgbClr>
          </a:solidFill>
          <a:ln/>
        </p:spPr>
      </p:sp>
      <p:sp>
        <p:nvSpPr>
          <p:cNvPr id="14" name="Text 17">
            <a:extLst>
              <a:ext uri="{FF2B5EF4-FFF2-40B4-BE49-F238E27FC236}">
                <a16:creationId xmlns:a16="http://schemas.microsoft.com/office/drawing/2014/main" id="{B4A7D9B5-F6E2-0BFD-0E3F-AF654707F0E8}"/>
              </a:ext>
            </a:extLst>
          </p:cNvPr>
          <p:cNvSpPr/>
          <p:nvPr/>
        </p:nvSpPr>
        <p:spPr>
          <a:xfrm>
            <a:off x="7541181" y="4506397"/>
            <a:ext cx="4815245" cy="355402"/>
          </a:xfrm>
          <a:prstGeom prst="rect">
            <a:avLst/>
          </a:prstGeom>
          <a:noFill/>
          <a:ln/>
        </p:spPr>
        <p:txBody>
          <a:bodyPr wrap="none" rtlCol="0" anchor="t"/>
          <a:lstStyle/>
          <a:p>
            <a:pPr marL="0" indent="0">
              <a:lnSpc>
                <a:spcPts val="2799"/>
              </a:lnSpc>
              <a:buNone/>
            </a:pPr>
            <a:endParaRPr lang="en-US" sz="2400" dirty="0"/>
          </a:p>
        </p:txBody>
      </p:sp>
      <p:sp>
        <p:nvSpPr>
          <p:cNvPr id="15" name="Shape 18">
            <a:extLst>
              <a:ext uri="{FF2B5EF4-FFF2-40B4-BE49-F238E27FC236}">
                <a16:creationId xmlns:a16="http://schemas.microsoft.com/office/drawing/2014/main" id="{88E1C7EB-C71E-46BE-F6F9-8CF989C8FB6F}"/>
              </a:ext>
            </a:extLst>
          </p:cNvPr>
          <p:cNvSpPr/>
          <p:nvPr/>
        </p:nvSpPr>
        <p:spPr>
          <a:xfrm>
            <a:off x="2051804" y="5002649"/>
            <a:ext cx="10526792" cy="637103"/>
          </a:xfrm>
          <a:prstGeom prst="rect">
            <a:avLst/>
          </a:prstGeom>
          <a:solidFill>
            <a:srgbClr val="000000">
              <a:alpha val="4000"/>
            </a:srgbClr>
          </a:solidFill>
          <a:ln/>
        </p:spPr>
        <p:txBody>
          <a:bodyPr/>
          <a:lstStyle/>
          <a:p>
            <a:endParaRPr lang="en-IN" sz="2400"/>
          </a:p>
        </p:txBody>
      </p:sp>
      <p:sp>
        <p:nvSpPr>
          <p:cNvPr id="16" name="Shape 21">
            <a:extLst>
              <a:ext uri="{FF2B5EF4-FFF2-40B4-BE49-F238E27FC236}">
                <a16:creationId xmlns:a16="http://schemas.microsoft.com/office/drawing/2014/main" id="{3AE553AF-8B8B-A339-85EF-A664B1D9D09B}"/>
              </a:ext>
            </a:extLst>
          </p:cNvPr>
          <p:cNvSpPr/>
          <p:nvPr/>
        </p:nvSpPr>
        <p:spPr>
          <a:xfrm>
            <a:off x="2051804" y="5639753"/>
            <a:ext cx="10526792" cy="637103"/>
          </a:xfrm>
          <a:prstGeom prst="rect">
            <a:avLst/>
          </a:prstGeom>
          <a:solidFill>
            <a:srgbClr val="FFFFFF">
              <a:alpha val="4000"/>
            </a:srgbClr>
          </a:solidFill>
          <a:ln/>
        </p:spPr>
      </p:sp>
      <p:sp>
        <p:nvSpPr>
          <p:cNvPr id="17" name="Shape 24">
            <a:extLst>
              <a:ext uri="{FF2B5EF4-FFF2-40B4-BE49-F238E27FC236}">
                <a16:creationId xmlns:a16="http://schemas.microsoft.com/office/drawing/2014/main" id="{0E053921-A6C6-B1C4-A341-76B063184381}"/>
              </a:ext>
            </a:extLst>
          </p:cNvPr>
          <p:cNvSpPr/>
          <p:nvPr/>
        </p:nvSpPr>
        <p:spPr>
          <a:xfrm>
            <a:off x="2051804" y="6276856"/>
            <a:ext cx="10526792" cy="637103"/>
          </a:xfrm>
          <a:prstGeom prst="rect">
            <a:avLst/>
          </a:prstGeom>
          <a:solidFill>
            <a:srgbClr val="000000">
              <a:alpha val="4000"/>
            </a:srgbClr>
          </a:solidFill>
          <a:ln/>
        </p:spPr>
      </p:sp>
      <p:sp>
        <p:nvSpPr>
          <p:cNvPr id="18" name="Shape 27">
            <a:extLst>
              <a:ext uri="{FF2B5EF4-FFF2-40B4-BE49-F238E27FC236}">
                <a16:creationId xmlns:a16="http://schemas.microsoft.com/office/drawing/2014/main" id="{99754EA0-B1AA-BECB-2E82-F1DF35BC62C0}"/>
              </a:ext>
            </a:extLst>
          </p:cNvPr>
          <p:cNvSpPr/>
          <p:nvPr/>
        </p:nvSpPr>
        <p:spPr>
          <a:xfrm>
            <a:off x="2051804" y="6913959"/>
            <a:ext cx="10526792" cy="637103"/>
          </a:xfrm>
          <a:prstGeom prst="rect">
            <a:avLst/>
          </a:prstGeom>
          <a:solidFill>
            <a:srgbClr val="FFFFFF">
              <a:alpha val="4000"/>
            </a:srgbClr>
          </a:solidFill>
          <a:ln/>
        </p:spPr>
      </p:sp>
      <p:grpSp>
        <p:nvGrpSpPr>
          <p:cNvPr id="19" name="Group 18">
            <a:extLst>
              <a:ext uri="{FF2B5EF4-FFF2-40B4-BE49-F238E27FC236}">
                <a16:creationId xmlns:a16="http://schemas.microsoft.com/office/drawing/2014/main" id="{15FC3A9C-6E3B-84B4-8D79-76C3AA1EBECC}"/>
              </a:ext>
            </a:extLst>
          </p:cNvPr>
          <p:cNvGrpSpPr/>
          <p:nvPr/>
        </p:nvGrpSpPr>
        <p:grpSpPr>
          <a:xfrm>
            <a:off x="2273975" y="2513588"/>
            <a:ext cx="10082451" cy="4815126"/>
            <a:chOff x="2273975" y="1957983"/>
            <a:chExt cx="10082451" cy="4815126"/>
          </a:xfrm>
        </p:grpSpPr>
        <p:sp>
          <p:nvSpPr>
            <p:cNvPr id="20" name="Text 4">
              <a:extLst>
                <a:ext uri="{FF2B5EF4-FFF2-40B4-BE49-F238E27FC236}">
                  <a16:creationId xmlns:a16="http://schemas.microsoft.com/office/drawing/2014/main" id="{2582A83D-2A8B-F139-BC62-687862B68088}"/>
                </a:ext>
              </a:extLst>
            </p:cNvPr>
            <p:cNvSpPr/>
            <p:nvPr/>
          </p:nvSpPr>
          <p:spPr>
            <a:xfrm>
              <a:off x="2273975" y="195798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Programming Language</a:t>
              </a:r>
              <a:endParaRPr lang="en-US" sz="2400" dirty="0"/>
            </a:p>
          </p:txBody>
        </p:sp>
        <p:sp>
          <p:nvSpPr>
            <p:cNvPr id="21" name="Text 5">
              <a:extLst>
                <a:ext uri="{FF2B5EF4-FFF2-40B4-BE49-F238E27FC236}">
                  <a16:creationId xmlns:a16="http://schemas.microsoft.com/office/drawing/2014/main" id="{53BB041C-9116-3E59-5933-6DF99502F61F}"/>
                </a:ext>
              </a:extLst>
            </p:cNvPr>
            <p:cNvSpPr/>
            <p:nvPr/>
          </p:nvSpPr>
          <p:spPr>
            <a:xfrm>
              <a:off x="7541181" y="195798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Python</a:t>
              </a:r>
              <a:endParaRPr lang="en-US" sz="2400" dirty="0"/>
            </a:p>
          </p:txBody>
        </p:sp>
        <p:sp>
          <p:nvSpPr>
            <p:cNvPr id="22" name="Text 7">
              <a:extLst>
                <a:ext uri="{FF2B5EF4-FFF2-40B4-BE49-F238E27FC236}">
                  <a16:creationId xmlns:a16="http://schemas.microsoft.com/office/drawing/2014/main" id="{C484D2DF-49F3-496E-54B2-4B657CA31CAA}"/>
                </a:ext>
              </a:extLst>
            </p:cNvPr>
            <p:cNvSpPr/>
            <p:nvPr/>
          </p:nvSpPr>
          <p:spPr>
            <a:xfrm>
              <a:off x="2273975" y="2595086"/>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Development Environment</a:t>
              </a:r>
              <a:endParaRPr lang="en-US" sz="2400" dirty="0"/>
            </a:p>
          </p:txBody>
        </p:sp>
        <p:sp>
          <p:nvSpPr>
            <p:cNvPr id="23" name="Text 8">
              <a:extLst>
                <a:ext uri="{FF2B5EF4-FFF2-40B4-BE49-F238E27FC236}">
                  <a16:creationId xmlns:a16="http://schemas.microsoft.com/office/drawing/2014/main" id="{4358D3D7-2142-8745-E592-463806090452}"/>
                </a:ext>
              </a:extLst>
            </p:cNvPr>
            <p:cNvSpPr/>
            <p:nvPr/>
          </p:nvSpPr>
          <p:spPr>
            <a:xfrm>
              <a:off x="7541181" y="2595086"/>
              <a:ext cx="4815245" cy="355402"/>
            </a:xfrm>
            <a:prstGeom prst="rect">
              <a:avLst/>
            </a:prstGeom>
            <a:noFill/>
            <a:ln/>
          </p:spPr>
          <p:txBody>
            <a:bodyPr wrap="none" rtlCol="0" anchor="t"/>
            <a:lstStyle/>
            <a:p>
              <a:pPr marL="0" indent="0">
                <a:lnSpc>
                  <a:spcPts val="2799"/>
                </a:lnSpc>
                <a:buNone/>
              </a:pPr>
              <a:r>
                <a:rPr lang="en-US" sz="2400" kern="0" spc="-35" dirty="0" err="1">
                  <a:latin typeface="Roboto" pitchFamily="34" charset="0"/>
                  <a:ea typeface="Roboto" pitchFamily="34" charset="-122"/>
                  <a:cs typeface="Roboto" pitchFamily="34" charset="-120"/>
                </a:rPr>
                <a:t>Jupyter</a:t>
              </a:r>
              <a:r>
                <a:rPr lang="en-US" sz="2400" kern="0" spc="-35" dirty="0">
                  <a:latin typeface="Roboto" pitchFamily="34" charset="0"/>
                  <a:ea typeface="Roboto" pitchFamily="34" charset="-122"/>
                  <a:cs typeface="Roboto" pitchFamily="34" charset="-120"/>
                </a:rPr>
                <a:t> Notebooks</a:t>
              </a:r>
              <a:endParaRPr lang="en-US" sz="2400" dirty="0"/>
            </a:p>
          </p:txBody>
        </p:sp>
        <p:sp>
          <p:nvSpPr>
            <p:cNvPr id="24" name="Text 10">
              <a:extLst>
                <a:ext uri="{FF2B5EF4-FFF2-40B4-BE49-F238E27FC236}">
                  <a16:creationId xmlns:a16="http://schemas.microsoft.com/office/drawing/2014/main" id="{402EABD0-653C-431A-A938-F5C6CB70AC05}"/>
                </a:ext>
              </a:extLst>
            </p:cNvPr>
            <p:cNvSpPr/>
            <p:nvPr/>
          </p:nvSpPr>
          <p:spPr>
            <a:xfrm>
              <a:off x="2273975" y="3232190"/>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Machine Learning</a:t>
              </a:r>
              <a:endParaRPr lang="en-US" sz="2400" dirty="0"/>
            </a:p>
          </p:txBody>
        </p:sp>
        <p:sp>
          <p:nvSpPr>
            <p:cNvPr id="25" name="Text 11">
              <a:extLst>
                <a:ext uri="{FF2B5EF4-FFF2-40B4-BE49-F238E27FC236}">
                  <a16:creationId xmlns:a16="http://schemas.microsoft.com/office/drawing/2014/main" id="{F26A5414-82EE-63AB-73B9-60A79C36D1C6}"/>
                </a:ext>
              </a:extLst>
            </p:cNvPr>
            <p:cNvSpPr/>
            <p:nvPr/>
          </p:nvSpPr>
          <p:spPr>
            <a:xfrm>
              <a:off x="7541181" y="3232190"/>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scikit-learn for algorithms</a:t>
              </a:r>
              <a:endParaRPr lang="en-US" sz="2400" dirty="0"/>
            </a:p>
          </p:txBody>
        </p:sp>
        <p:sp>
          <p:nvSpPr>
            <p:cNvPr id="26" name="Text 13">
              <a:extLst>
                <a:ext uri="{FF2B5EF4-FFF2-40B4-BE49-F238E27FC236}">
                  <a16:creationId xmlns:a16="http://schemas.microsoft.com/office/drawing/2014/main" id="{2373C56C-7745-3060-7B06-F26BC13201BF}"/>
                </a:ext>
              </a:extLst>
            </p:cNvPr>
            <p:cNvSpPr/>
            <p:nvPr/>
          </p:nvSpPr>
          <p:spPr>
            <a:xfrm>
              <a:off x="2273975" y="386929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Database</a:t>
              </a:r>
              <a:endParaRPr lang="en-US" sz="2400" dirty="0"/>
            </a:p>
          </p:txBody>
        </p:sp>
        <p:sp>
          <p:nvSpPr>
            <p:cNvPr id="27" name="Text 14">
              <a:extLst>
                <a:ext uri="{FF2B5EF4-FFF2-40B4-BE49-F238E27FC236}">
                  <a16:creationId xmlns:a16="http://schemas.microsoft.com/office/drawing/2014/main" id="{CB2325F0-E499-44D6-F297-6E765E7BE6F3}"/>
                </a:ext>
              </a:extLst>
            </p:cNvPr>
            <p:cNvSpPr/>
            <p:nvPr/>
          </p:nvSpPr>
          <p:spPr>
            <a:xfrm>
              <a:off x="7541181" y="386929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SQLite for data management</a:t>
              </a:r>
              <a:endParaRPr lang="en-US" sz="2400" dirty="0"/>
            </a:p>
          </p:txBody>
        </p:sp>
        <p:sp>
          <p:nvSpPr>
            <p:cNvPr id="28" name="Text 16">
              <a:extLst>
                <a:ext uri="{FF2B5EF4-FFF2-40B4-BE49-F238E27FC236}">
                  <a16:creationId xmlns:a16="http://schemas.microsoft.com/office/drawing/2014/main" id="{C31CACEA-B290-A54B-1576-DDAFD1F7BB21}"/>
                </a:ext>
              </a:extLst>
            </p:cNvPr>
            <p:cNvSpPr/>
            <p:nvPr/>
          </p:nvSpPr>
          <p:spPr>
            <a:xfrm>
              <a:off x="2273975" y="4506397"/>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User Interface</a:t>
              </a:r>
              <a:endParaRPr lang="en-US" sz="2400" dirty="0"/>
            </a:p>
          </p:txBody>
        </p:sp>
        <p:sp>
          <p:nvSpPr>
            <p:cNvPr id="29" name="Text 19">
              <a:extLst>
                <a:ext uri="{FF2B5EF4-FFF2-40B4-BE49-F238E27FC236}">
                  <a16:creationId xmlns:a16="http://schemas.microsoft.com/office/drawing/2014/main" id="{CCEF2216-12E2-F9E2-5C65-82954D389C3C}"/>
                </a:ext>
              </a:extLst>
            </p:cNvPr>
            <p:cNvSpPr/>
            <p:nvPr/>
          </p:nvSpPr>
          <p:spPr>
            <a:xfrm>
              <a:off x="2273975" y="5143500"/>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Real-time Communication</a:t>
              </a:r>
              <a:endParaRPr lang="en-US" sz="2400" dirty="0"/>
            </a:p>
          </p:txBody>
        </p:sp>
        <p:sp>
          <p:nvSpPr>
            <p:cNvPr id="30" name="Text 20">
              <a:extLst>
                <a:ext uri="{FF2B5EF4-FFF2-40B4-BE49-F238E27FC236}">
                  <a16:creationId xmlns:a16="http://schemas.microsoft.com/office/drawing/2014/main" id="{64AC042B-8B11-1A58-3BCF-4F62F56A2314}"/>
                </a:ext>
              </a:extLst>
            </p:cNvPr>
            <p:cNvSpPr/>
            <p:nvPr/>
          </p:nvSpPr>
          <p:spPr>
            <a:xfrm>
              <a:off x="7541181" y="5143500"/>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Python features for session communication</a:t>
              </a:r>
              <a:endParaRPr lang="en-US" sz="2400" dirty="0"/>
            </a:p>
          </p:txBody>
        </p:sp>
        <p:sp>
          <p:nvSpPr>
            <p:cNvPr id="31" name="Text 22">
              <a:extLst>
                <a:ext uri="{FF2B5EF4-FFF2-40B4-BE49-F238E27FC236}">
                  <a16:creationId xmlns:a16="http://schemas.microsoft.com/office/drawing/2014/main" id="{9EFDD16E-2AC0-1D14-10FE-CB85D30D450A}"/>
                </a:ext>
              </a:extLst>
            </p:cNvPr>
            <p:cNvSpPr/>
            <p:nvPr/>
          </p:nvSpPr>
          <p:spPr>
            <a:xfrm>
              <a:off x="2273975" y="578060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Security Measures</a:t>
              </a:r>
              <a:endParaRPr lang="en-US" sz="2400" dirty="0"/>
            </a:p>
          </p:txBody>
        </p:sp>
        <p:sp>
          <p:nvSpPr>
            <p:cNvPr id="32" name="Text 23">
              <a:extLst>
                <a:ext uri="{FF2B5EF4-FFF2-40B4-BE49-F238E27FC236}">
                  <a16:creationId xmlns:a16="http://schemas.microsoft.com/office/drawing/2014/main" id="{23F26B1C-D769-F098-BEAE-06C747F96670}"/>
                </a:ext>
              </a:extLst>
            </p:cNvPr>
            <p:cNvSpPr/>
            <p:nvPr/>
          </p:nvSpPr>
          <p:spPr>
            <a:xfrm>
              <a:off x="7541181" y="578060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Basic security practices in Python code</a:t>
              </a:r>
              <a:endParaRPr lang="en-US" sz="2400" dirty="0"/>
            </a:p>
          </p:txBody>
        </p:sp>
        <p:sp>
          <p:nvSpPr>
            <p:cNvPr id="33" name="Text 25">
              <a:extLst>
                <a:ext uri="{FF2B5EF4-FFF2-40B4-BE49-F238E27FC236}">
                  <a16:creationId xmlns:a16="http://schemas.microsoft.com/office/drawing/2014/main" id="{3C20F672-8BDD-7524-ECF4-C1517479E765}"/>
                </a:ext>
              </a:extLst>
            </p:cNvPr>
            <p:cNvSpPr/>
            <p:nvPr/>
          </p:nvSpPr>
          <p:spPr>
            <a:xfrm>
              <a:off x="2273975" y="6417707"/>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Version Control</a:t>
              </a:r>
              <a:endParaRPr lang="en-US" sz="2400" dirty="0"/>
            </a:p>
          </p:txBody>
        </p:sp>
        <p:sp>
          <p:nvSpPr>
            <p:cNvPr id="34" name="Text 26">
              <a:extLst>
                <a:ext uri="{FF2B5EF4-FFF2-40B4-BE49-F238E27FC236}">
                  <a16:creationId xmlns:a16="http://schemas.microsoft.com/office/drawing/2014/main" id="{99E60147-F0FD-0099-6133-7901B6B97961}"/>
                </a:ext>
              </a:extLst>
            </p:cNvPr>
            <p:cNvSpPr/>
            <p:nvPr/>
          </p:nvSpPr>
          <p:spPr>
            <a:xfrm>
              <a:off x="7541181" y="6417707"/>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Git for organized collaboration</a:t>
              </a:r>
              <a:endParaRPr lang="en-US" sz="2400" dirty="0"/>
            </a:p>
          </p:txBody>
        </p:sp>
      </p:grpSp>
      <p:sp>
        <p:nvSpPr>
          <p:cNvPr id="35" name="Text 29">
            <a:extLst>
              <a:ext uri="{FF2B5EF4-FFF2-40B4-BE49-F238E27FC236}">
                <a16:creationId xmlns:a16="http://schemas.microsoft.com/office/drawing/2014/main" id="{289AFB83-0A19-2412-2713-D80B01F66EC7}"/>
              </a:ext>
            </a:extLst>
          </p:cNvPr>
          <p:cNvSpPr/>
          <p:nvPr/>
        </p:nvSpPr>
        <p:spPr>
          <a:xfrm>
            <a:off x="7541181" y="7054810"/>
            <a:ext cx="4815245" cy="355402"/>
          </a:xfrm>
          <a:prstGeom prst="rect">
            <a:avLst/>
          </a:prstGeom>
          <a:noFill/>
          <a:ln/>
        </p:spPr>
        <p:txBody>
          <a:bodyPr wrap="none" rtlCol="0" anchor="t"/>
          <a:lstStyle/>
          <a:p>
            <a:pPr marL="0" indent="0">
              <a:lnSpc>
                <a:spcPts val="2799"/>
              </a:lnSpc>
              <a:buNone/>
            </a:pPr>
            <a:endParaRPr lang="en-US" sz="2400" dirty="0"/>
          </a:p>
        </p:txBody>
      </p:sp>
      <p:sp>
        <p:nvSpPr>
          <p:cNvPr id="36" name="Text 4">
            <a:extLst>
              <a:ext uri="{FF2B5EF4-FFF2-40B4-BE49-F238E27FC236}">
                <a16:creationId xmlns:a16="http://schemas.microsoft.com/office/drawing/2014/main" id="{471C150A-8C80-94E8-575E-1A17D79B1547}"/>
              </a:ext>
            </a:extLst>
          </p:cNvPr>
          <p:cNvSpPr/>
          <p:nvPr/>
        </p:nvSpPr>
        <p:spPr>
          <a:xfrm>
            <a:off x="2273975" y="1955479"/>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Current OS used</a:t>
            </a:r>
            <a:endParaRPr lang="en-US" sz="2400" dirty="0"/>
          </a:p>
        </p:txBody>
      </p:sp>
      <p:sp>
        <p:nvSpPr>
          <p:cNvPr id="37" name="Text 5">
            <a:extLst>
              <a:ext uri="{FF2B5EF4-FFF2-40B4-BE49-F238E27FC236}">
                <a16:creationId xmlns:a16="http://schemas.microsoft.com/office/drawing/2014/main" id="{D5C50EE1-2B17-83AC-F40C-E9A59F22A83F}"/>
              </a:ext>
            </a:extLst>
          </p:cNvPr>
          <p:cNvSpPr/>
          <p:nvPr/>
        </p:nvSpPr>
        <p:spPr>
          <a:xfrm>
            <a:off x="7541180" y="1996083"/>
            <a:ext cx="4815245" cy="355402"/>
          </a:xfrm>
          <a:prstGeom prst="rect">
            <a:avLst/>
          </a:prstGeom>
          <a:noFill/>
          <a:ln/>
        </p:spPr>
        <p:txBody>
          <a:bodyPr wrap="none" rtlCol="0" anchor="t"/>
          <a:lstStyle/>
          <a:p>
            <a:pPr marL="0" indent="0">
              <a:lnSpc>
                <a:spcPts val="2799"/>
              </a:lnSpc>
              <a:buNone/>
            </a:pPr>
            <a:r>
              <a:rPr lang="en-US" sz="2400" kern="0" spc="-35" dirty="0">
                <a:latin typeface="Roboto" pitchFamily="34" charset="0"/>
                <a:ea typeface="Roboto" pitchFamily="34" charset="-122"/>
                <a:cs typeface="Roboto" pitchFamily="34" charset="-120"/>
              </a:rPr>
              <a:t>Windows And Linux</a:t>
            </a:r>
            <a:endParaRPr lang="en-US" sz="2400" dirty="0"/>
          </a:p>
        </p:txBody>
      </p:sp>
      <p:sp>
        <p:nvSpPr>
          <p:cNvPr id="38" name="Text 14">
            <a:extLst>
              <a:ext uri="{FF2B5EF4-FFF2-40B4-BE49-F238E27FC236}">
                <a16:creationId xmlns:a16="http://schemas.microsoft.com/office/drawing/2014/main" id="{42D4DA82-6A44-51E2-BE67-2A89C977B6CD}"/>
              </a:ext>
            </a:extLst>
          </p:cNvPr>
          <p:cNvSpPr/>
          <p:nvPr/>
        </p:nvSpPr>
        <p:spPr>
          <a:xfrm>
            <a:off x="7600593" y="5082778"/>
            <a:ext cx="4815245" cy="355402"/>
          </a:xfrm>
          <a:prstGeom prst="rect">
            <a:avLst/>
          </a:prstGeom>
          <a:noFill/>
          <a:ln/>
        </p:spPr>
        <p:txBody>
          <a:bodyPr wrap="none" rtlCol="0" anchor="t"/>
          <a:lstStyle/>
          <a:p>
            <a:pPr marL="0" indent="0">
              <a:lnSpc>
                <a:spcPts val="2799"/>
              </a:lnSpc>
              <a:buNone/>
            </a:pPr>
            <a:r>
              <a:rPr lang="en-US" sz="2400" kern="0" spc="-35" dirty="0" err="1">
                <a:latin typeface="Roboto" pitchFamily="34" charset="0"/>
                <a:ea typeface="Roboto" pitchFamily="34" charset="-122"/>
                <a:cs typeface="Roboto" pitchFamily="34" charset="-120"/>
              </a:rPr>
              <a:t>cmd</a:t>
            </a:r>
            <a:endParaRPr lang="en-US" sz="2400" dirty="0"/>
          </a:p>
        </p:txBody>
      </p:sp>
      <p:pic>
        <p:nvPicPr>
          <p:cNvPr id="2" name="Graphic 1" descr="Car with solid fill">
            <a:extLst>
              <a:ext uri="{FF2B5EF4-FFF2-40B4-BE49-F238E27FC236}">
                <a16:creationId xmlns:a16="http://schemas.microsoft.com/office/drawing/2014/main" id="{DDF7BAC8-5046-9E5D-9578-10E4A97633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29653" y="7733373"/>
            <a:ext cx="664798" cy="664798"/>
          </a:xfrm>
          <a:prstGeom prst="rect">
            <a:avLst/>
          </a:prstGeom>
        </p:spPr>
      </p:pic>
      <p:cxnSp>
        <p:nvCxnSpPr>
          <p:cNvPr id="3" name="Straight Connector 2">
            <a:extLst>
              <a:ext uri="{FF2B5EF4-FFF2-40B4-BE49-F238E27FC236}">
                <a16:creationId xmlns:a16="http://schemas.microsoft.com/office/drawing/2014/main" id="{5AF54011-675F-FB89-07DA-B25D6B4BFB6B}"/>
              </a:ext>
            </a:extLst>
          </p:cNvPr>
          <p:cNvCxnSpPr>
            <a:cxnSpLocks/>
          </p:cNvCxnSpPr>
          <p:nvPr/>
        </p:nvCxnSpPr>
        <p:spPr>
          <a:xfrm>
            <a:off x="2151723" y="1172170"/>
            <a:ext cx="4280250"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282291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10" name="Text 1">
            <a:extLst>
              <a:ext uri="{FF2B5EF4-FFF2-40B4-BE49-F238E27FC236}">
                <a16:creationId xmlns:a16="http://schemas.microsoft.com/office/drawing/2014/main" id="{60C715F4-7A6A-0F18-F136-6D246F9D49CB}"/>
              </a:ext>
            </a:extLst>
          </p:cNvPr>
          <p:cNvSpPr/>
          <p:nvPr/>
        </p:nvSpPr>
        <p:spPr>
          <a:xfrm>
            <a:off x="1713669" y="382903"/>
            <a:ext cx="4931145" cy="809139"/>
          </a:xfrm>
          <a:prstGeom prst="rect">
            <a:avLst/>
          </a:prstGeom>
          <a:noFill/>
          <a:ln/>
        </p:spPr>
        <p:txBody>
          <a:bodyPr wrap="none" rtlCol="0" anchor="t"/>
          <a:lstStyle/>
          <a:p>
            <a:pPr marL="0" indent="0">
              <a:lnSpc>
                <a:spcPts val="5468"/>
              </a:lnSpc>
              <a:buNone/>
            </a:pPr>
            <a:r>
              <a:rPr lang="en-US" sz="5200" kern="0" spc="-131" dirty="0">
                <a:latin typeface="Times New Roman" panose="02020603050405020304" pitchFamily="18" charset="0"/>
                <a:ea typeface="Roboto" pitchFamily="34" charset="-122"/>
                <a:cs typeface="Times New Roman" panose="02020603050405020304" pitchFamily="18" charset="0"/>
              </a:rPr>
              <a:t>OUTCOME</a:t>
            </a:r>
            <a:endParaRPr lang="en-US" sz="5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CCCA4F-B4C1-9ABF-F9E5-369070ED54DC}"/>
              </a:ext>
            </a:extLst>
          </p:cNvPr>
          <p:cNvPicPr>
            <a:picLocks noChangeAspect="1"/>
          </p:cNvPicPr>
          <p:nvPr/>
        </p:nvPicPr>
        <p:blipFill>
          <a:blip r:embed="rId2"/>
          <a:stretch>
            <a:fillRect/>
          </a:stretch>
        </p:blipFill>
        <p:spPr>
          <a:xfrm>
            <a:off x="2993458" y="1359718"/>
            <a:ext cx="8643483" cy="5941927"/>
          </a:xfrm>
          <a:prstGeom prst="rect">
            <a:avLst/>
          </a:prstGeom>
        </p:spPr>
      </p:pic>
      <p:sp>
        <p:nvSpPr>
          <p:cNvPr id="5" name="TextBox 4">
            <a:extLst>
              <a:ext uri="{FF2B5EF4-FFF2-40B4-BE49-F238E27FC236}">
                <a16:creationId xmlns:a16="http://schemas.microsoft.com/office/drawing/2014/main" id="{2052F067-FA78-9989-9149-F930EC24334B}"/>
              </a:ext>
            </a:extLst>
          </p:cNvPr>
          <p:cNvSpPr txBox="1"/>
          <p:nvPr/>
        </p:nvSpPr>
        <p:spPr>
          <a:xfrm>
            <a:off x="5850082" y="7421965"/>
            <a:ext cx="3090654" cy="424732"/>
          </a:xfrm>
          <a:prstGeom prst="rect">
            <a:avLst/>
          </a:prstGeom>
          <a:noFill/>
        </p:spPr>
        <p:txBody>
          <a:bodyPr wrap="none" rtlCol="0">
            <a:spAutoFit/>
          </a:bodyPr>
          <a:lstStyle/>
          <a:p>
            <a:r>
              <a:rPr lang="en-IN" dirty="0"/>
              <a:t>Figma Design: Home Page</a:t>
            </a:r>
          </a:p>
        </p:txBody>
      </p:sp>
      <p:pic>
        <p:nvPicPr>
          <p:cNvPr id="6" name="Graphic 5" descr="Car with solid fill">
            <a:extLst>
              <a:ext uri="{FF2B5EF4-FFF2-40B4-BE49-F238E27FC236}">
                <a16:creationId xmlns:a16="http://schemas.microsoft.com/office/drawing/2014/main" id="{C22CF187-D114-6089-041D-EE3BCC2DAA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9852" y="7733373"/>
            <a:ext cx="664798" cy="664798"/>
          </a:xfrm>
          <a:prstGeom prst="rect">
            <a:avLst/>
          </a:prstGeom>
        </p:spPr>
      </p:pic>
      <p:cxnSp>
        <p:nvCxnSpPr>
          <p:cNvPr id="7" name="Straight Connector 6">
            <a:extLst>
              <a:ext uri="{FF2B5EF4-FFF2-40B4-BE49-F238E27FC236}">
                <a16:creationId xmlns:a16="http://schemas.microsoft.com/office/drawing/2014/main" id="{25A9A09E-F98C-4ECC-8149-CD088AC276E0}"/>
              </a:ext>
            </a:extLst>
          </p:cNvPr>
          <p:cNvCxnSpPr>
            <a:cxnSpLocks/>
          </p:cNvCxnSpPr>
          <p:nvPr/>
        </p:nvCxnSpPr>
        <p:spPr>
          <a:xfrm>
            <a:off x="1804101" y="1057870"/>
            <a:ext cx="1895063"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912258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EEC7AF-B74E-396B-C15A-8FEC0530141E}"/>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10" name="Image 1" descr="preencoded.png">
            <a:extLst>
              <a:ext uri="{FF2B5EF4-FFF2-40B4-BE49-F238E27FC236}">
                <a16:creationId xmlns:a16="http://schemas.microsoft.com/office/drawing/2014/main" id="{0BC568AA-0D4F-481D-8F31-BBB47C96BCD5}"/>
              </a:ext>
            </a:extLst>
          </p:cNvPr>
          <p:cNvPicPr>
            <a:picLocks noChangeAspect="1"/>
          </p:cNvPicPr>
          <p:nvPr/>
        </p:nvPicPr>
        <p:blipFill>
          <a:blip r:embed="rId2"/>
          <a:stretch>
            <a:fillRect/>
          </a:stretch>
        </p:blipFill>
        <p:spPr>
          <a:xfrm>
            <a:off x="0" y="0"/>
            <a:ext cx="5486400" cy="8229600"/>
          </a:xfrm>
          <a:prstGeom prst="rect">
            <a:avLst/>
          </a:prstGeom>
        </p:spPr>
      </p:pic>
      <p:sp>
        <p:nvSpPr>
          <p:cNvPr id="11" name="Text 1">
            <a:extLst>
              <a:ext uri="{FF2B5EF4-FFF2-40B4-BE49-F238E27FC236}">
                <a16:creationId xmlns:a16="http://schemas.microsoft.com/office/drawing/2014/main" id="{C2253B7C-8B9F-4948-AFA0-1F525DCE026A}"/>
              </a:ext>
            </a:extLst>
          </p:cNvPr>
          <p:cNvSpPr/>
          <p:nvPr/>
        </p:nvSpPr>
        <p:spPr>
          <a:xfrm>
            <a:off x="5687615" y="496263"/>
            <a:ext cx="4443889" cy="694373"/>
          </a:xfrm>
          <a:prstGeom prst="rect">
            <a:avLst/>
          </a:prstGeom>
          <a:noFill/>
          <a:ln/>
        </p:spPr>
        <p:txBody>
          <a:bodyPr wrap="none" rtlCol="0" anchor="t"/>
          <a:lstStyle/>
          <a:p>
            <a:pPr marL="0" indent="0">
              <a:lnSpc>
                <a:spcPts val="5468"/>
              </a:lnSpc>
              <a:buNone/>
            </a:pPr>
            <a:r>
              <a:rPr lang="en-US" sz="5400" kern="0" spc="-131" dirty="0">
                <a:latin typeface="Times New Roman" panose="02020603050405020304" pitchFamily="18" charset="0"/>
                <a:ea typeface="Roboto" pitchFamily="34" charset="-122"/>
                <a:cs typeface="Times New Roman" panose="02020603050405020304" pitchFamily="18" charset="0"/>
              </a:rPr>
              <a:t>CONCLUSION</a:t>
            </a:r>
            <a:endParaRPr lang="en-US" sz="5400" dirty="0">
              <a:latin typeface="Times New Roman" panose="02020603050405020304" pitchFamily="18" charset="0"/>
              <a:cs typeface="Times New Roman" panose="02020603050405020304" pitchFamily="18" charset="0"/>
            </a:endParaRPr>
          </a:p>
        </p:txBody>
      </p:sp>
      <p:sp>
        <p:nvSpPr>
          <p:cNvPr id="12" name="Text 2">
            <a:extLst>
              <a:ext uri="{FF2B5EF4-FFF2-40B4-BE49-F238E27FC236}">
                <a16:creationId xmlns:a16="http://schemas.microsoft.com/office/drawing/2014/main" id="{22A2B57B-92D6-7C77-A90B-0AAA50B2E440}"/>
              </a:ext>
            </a:extLst>
          </p:cNvPr>
          <p:cNvSpPr/>
          <p:nvPr/>
        </p:nvSpPr>
        <p:spPr>
          <a:xfrm>
            <a:off x="6284875" y="2556079"/>
            <a:ext cx="7477601" cy="1066205"/>
          </a:xfrm>
          <a:prstGeom prst="rect">
            <a:avLst/>
          </a:prstGeom>
          <a:noFill/>
          <a:ln/>
        </p:spPr>
        <p:txBody>
          <a:bodyPr wrap="square" rtlCol="0" anchor="t"/>
          <a:lstStyle/>
          <a:p>
            <a:pPr marL="0" indent="0">
              <a:lnSpc>
                <a:spcPts val="2799"/>
              </a:lnSpc>
              <a:buNone/>
            </a:pPr>
            <a:endParaRPr lang="en-US" sz="2400" dirty="0">
              <a:latin typeface="-apple-system"/>
            </a:endParaRPr>
          </a:p>
        </p:txBody>
      </p:sp>
      <p:sp>
        <p:nvSpPr>
          <p:cNvPr id="5" name="TextBox 4">
            <a:extLst>
              <a:ext uri="{FF2B5EF4-FFF2-40B4-BE49-F238E27FC236}">
                <a16:creationId xmlns:a16="http://schemas.microsoft.com/office/drawing/2014/main" id="{7079B19A-7CDD-B124-74FB-7235789B5001}"/>
              </a:ext>
            </a:extLst>
          </p:cNvPr>
          <p:cNvSpPr txBox="1"/>
          <p:nvPr/>
        </p:nvSpPr>
        <p:spPr>
          <a:xfrm>
            <a:off x="5863834" y="1856460"/>
            <a:ext cx="8034629"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Seamless Sustainable Platform</a:t>
            </a:r>
            <a:r>
              <a:rPr kumimoji="0" lang="en-US" altLang="en-US" sz="2400" b="0" i="0" u="none" strike="noStrike" cap="none" normalizeH="0" baseline="0" dirty="0">
                <a:ln>
                  <a:noFill/>
                </a:ln>
                <a:solidFill>
                  <a:schemeClr val="tx1"/>
                </a:solidFill>
                <a:effectLst/>
              </a:rPr>
              <a:t>: The portal simplifies booking eco-friendly vehicles, making green transportation accessible and convenient for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Reduction in Carbon Footprints</a:t>
            </a:r>
            <a:r>
              <a:rPr kumimoji="0" lang="en-US" altLang="en-US" sz="2400" b="0" i="0" u="none" strike="noStrike" cap="none" normalizeH="0" baseline="0" dirty="0">
                <a:ln>
                  <a:noFill/>
                </a:ln>
                <a:solidFill>
                  <a:schemeClr val="tx1"/>
                </a:solidFill>
                <a:effectLst/>
              </a:rPr>
              <a:t>: By promoting sustainable practices and offering energy-efficient options, the initiative contributes to a significant reduction in greenhouse gas emissions.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Technology-Driven Impact</a:t>
            </a:r>
            <a:r>
              <a:rPr kumimoji="0" lang="en-US" altLang="en-US" sz="2400" b="0" i="0" u="none" strike="noStrike" cap="none" normalizeH="0" baseline="0" dirty="0">
                <a:ln>
                  <a:noFill/>
                </a:ln>
                <a:solidFill>
                  <a:schemeClr val="tx1"/>
                </a:solidFill>
                <a:effectLst/>
              </a:rPr>
              <a:t>: Leveraging AI and ML, the platform provides data-driven insights and personalized recommendations, encouraging eco-conscious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b="1" dirty="0"/>
              <a:t>Future-Ready Solution</a:t>
            </a:r>
            <a:r>
              <a:rPr lang="en-US" sz="2400" dirty="0"/>
              <a:t>: This project aligns convenience with sustainability, paving the way for greener innovations in the car rental industry and beyond.</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2" name="Graphic 1" descr="Car with solid fill">
            <a:extLst>
              <a:ext uri="{FF2B5EF4-FFF2-40B4-BE49-F238E27FC236}">
                <a16:creationId xmlns:a16="http://schemas.microsoft.com/office/drawing/2014/main" id="{C6CDE2FA-7DD1-B171-8FBF-7F89435290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95870" y="7733373"/>
            <a:ext cx="664798" cy="664798"/>
          </a:xfrm>
          <a:prstGeom prst="rect">
            <a:avLst/>
          </a:prstGeom>
        </p:spPr>
      </p:pic>
      <p:cxnSp>
        <p:nvCxnSpPr>
          <p:cNvPr id="3" name="Straight Connector 2">
            <a:extLst>
              <a:ext uri="{FF2B5EF4-FFF2-40B4-BE49-F238E27FC236}">
                <a16:creationId xmlns:a16="http://schemas.microsoft.com/office/drawing/2014/main" id="{3C86C811-CBF7-98FC-8295-C264F7144D93}"/>
              </a:ext>
            </a:extLst>
          </p:cNvPr>
          <p:cNvCxnSpPr>
            <a:cxnSpLocks/>
          </p:cNvCxnSpPr>
          <p:nvPr/>
        </p:nvCxnSpPr>
        <p:spPr>
          <a:xfrm>
            <a:off x="5863834" y="1167851"/>
            <a:ext cx="2378713" cy="0"/>
          </a:xfrm>
          <a:prstGeom prst="line">
            <a:avLst/>
          </a:prstGeom>
          <a:noFill/>
          <a:ln w="38100"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14607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CarRentalsPPT[1]</Template>
  <TotalTime>0</TotalTime>
  <Words>1318</Words>
  <Application>Microsoft Office PowerPoint</Application>
  <PresentationFormat>Custom</PresentationFormat>
  <Paragraphs>190</Paragraphs>
  <Slides>15</Slides>
  <Notes>2</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vt:i4>
      </vt:variant>
    </vt:vector>
  </HeadingPairs>
  <TitlesOfParts>
    <vt:vector size="33" baseType="lpstr">
      <vt:lpstr>PMingLiU-ExtB</vt:lpstr>
      <vt:lpstr>-apple-system</vt:lpstr>
      <vt:lpstr>Aptos</vt:lpstr>
      <vt:lpstr>Arial</vt:lpstr>
      <vt:lpstr>Calibri</vt:lpstr>
      <vt:lpstr>Calibri Light</vt:lpstr>
      <vt:lpstr>Cambria</vt:lpstr>
      <vt:lpstr>Casper</vt:lpstr>
      <vt:lpstr>ColfaxAI</vt:lpstr>
      <vt:lpstr>Georgia</vt:lpstr>
      <vt:lpstr>Georgia Pro Light</vt:lpstr>
      <vt:lpstr>Nirmala UI Semilight</vt:lpstr>
      <vt:lpstr>Roboto</vt:lpstr>
      <vt:lpstr>Segoe UI</vt:lpstr>
      <vt:lpstr>Times New Roman</vt:lpstr>
      <vt:lpstr>Wingdings</vt:lpstr>
      <vt:lpstr>2_Office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Sushil kumar patra</dc:creator>
  <cp:lastModifiedBy>Sushil kumar patra</cp:lastModifiedBy>
  <cp:revision>1</cp:revision>
  <dcterms:created xsi:type="dcterms:W3CDTF">2025-01-23T12:03:43Z</dcterms:created>
  <dcterms:modified xsi:type="dcterms:W3CDTF">2025-01-23T12:03:58Z</dcterms:modified>
</cp:coreProperties>
</file>