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e6d5017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e6d5017f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6d5017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6d5017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solidFill>
            <a:srgbClr val="FF0000"/>
          </a:solidFill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Introduzione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>
            <a:off x="0" y="5486400"/>
            <a:ext cx="2004647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 descr="image_1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046" y="511293"/>
            <a:ext cx="2563716" cy="5665670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421221" y="1984443"/>
            <a:ext cx="4094129" cy="419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Quattrocento Sans"/>
                <a:ea typeface="Quattrocento Sans"/>
                <a:cs typeface="Quattrocento Sans"/>
                <a:sym typeface="Quattrocento Sans"/>
              </a:rPr>
              <a:t>Durante il corso IFTS Developer, abbiamo imparato vari linguaggi di programmazione e tecniche di sviluppo. Abbiamo lavorato su database, programmazione orientata agli oggetti con Java, sviluppo di app Android, e gestione del backend con Flask e Retrofit. Il progetto "Event Finder" è stato sviluppato in gruppo per applicare queste conoscenze.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Architettura del</a:t>
            </a:r>
            <a:r>
              <a:rPr lang="it-IT"/>
              <a:t>le relazioni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5628475" y="1867675"/>
            <a:ext cx="35637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810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Durante lo sviluppo dell’applicazione abbiamo realizzato un diagramma E-R, utile per capire meglio come organizzare i dati e strutturare il server. Questo ci ha aiutato a visualizzare le entità principali e le loro relazioni, facilitando le scelte nella fase successiva di progettazione del backend.</a:t>
            </a:r>
            <a:endParaRPr sz="18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242025" y="4212125"/>
            <a:ext cx="6850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>
            <a:off x="0" y="5486400"/>
            <a:ext cx="2004647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 title="Diagramma_ER_UFFICI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25" y="1617825"/>
            <a:ext cx="5191450" cy="4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 rot="3967157" flipH="1">
            <a:off x="6224907" y="820163"/>
            <a:ext cx="2987893" cy="2240851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rgbClr val="D8D8D8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it-IT" sz="4200"/>
              <a:t>Wireframe &amp; Storyboard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89016" y="2455904"/>
            <a:ext cx="4378200" cy="30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Quattrocento Sans"/>
                <a:ea typeface="Quattrocento Sans"/>
                <a:cs typeface="Quattrocento Sans"/>
                <a:sym typeface="Quattrocento Sans"/>
              </a:rPr>
              <a:t>Abbiamo utilizzato Figma per creare il wireframe concettuale ed estetico del progetto. Il wireframe ci ha permesso di visualizzare la struttura dell'app e del sito web, definendo le principali funzionalità e l'interfaccia utente in modo chiaro e organizzato.</a:t>
            </a:r>
            <a:endParaRPr sz="1800"/>
          </a:p>
        </p:txBody>
      </p:sp>
      <p:sp>
        <p:nvSpPr>
          <p:cNvPr id="122" name="Google Shape;122;p17"/>
          <p:cNvSpPr/>
          <p:nvPr/>
        </p:nvSpPr>
        <p:spPr>
          <a:xfrm rot="-5400000" flipH="1">
            <a:off x="4186644" y="1760836"/>
            <a:ext cx="524256" cy="8897543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 descr="image_6.png"/>
          <p:cNvPicPr preferRelativeResize="0"/>
          <p:nvPr/>
        </p:nvPicPr>
        <p:blipFill rotWithShape="1">
          <a:blip r:embed="rId3">
            <a:alphaModFix/>
          </a:blip>
          <a:srcRect l="21923" r="-3" b="-3"/>
          <a:stretch/>
        </p:blipFill>
        <p:spPr>
          <a:xfrm>
            <a:off x="5494075" y="592575"/>
            <a:ext cx="3304150" cy="53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2" y="1115949"/>
            <a:ext cx="3320066" cy="570953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Tecnologie Utilizzate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2" y="1845607"/>
            <a:ext cx="3320068" cy="2097882"/>
          </a:xfrm>
        </p:spPr>
        <p:txBody>
          <a:bodyPr anchor="t">
            <a:normAutofit/>
          </a:bodyPr>
          <a:lstStyle/>
          <a:p>
            <a:r>
              <a:rPr lang="it-IT" sz="1600" dirty="0" err="1">
                <a:solidFill>
                  <a:schemeClr val="tx1"/>
                </a:solidFill>
              </a:rPr>
              <a:t>Frontend</a:t>
            </a:r>
            <a:r>
              <a:rPr lang="it-IT" sz="1600" dirty="0">
                <a:solidFill>
                  <a:schemeClr val="tx1"/>
                </a:solidFill>
              </a:rPr>
              <a:t>: HTML/CSS (Sito)</a:t>
            </a:r>
          </a:p>
          <a:p>
            <a:r>
              <a:rPr lang="it-IT" sz="1600" dirty="0" err="1">
                <a:solidFill>
                  <a:schemeClr val="tx1"/>
                </a:solidFill>
              </a:rPr>
              <a:t>Backend:java</a:t>
            </a:r>
            <a:r>
              <a:rPr lang="it-IT" sz="1600" dirty="0">
                <a:solidFill>
                  <a:schemeClr val="tx1"/>
                </a:solidFill>
              </a:rPr>
              <a:t>, Python + </a:t>
            </a:r>
            <a:r>
              <a:rPr lang="it-IT" sz="1600" dirty="0" err="1">
                <a:solidFill>
                  <a:schemeClr val="tx1"/>
                </a:solidFill>
              </a:rPr>
              <a:t>Flask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API &amp; Networking: Retrofit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Prototipazione: </a:t>
            </a:r>
            <a:r>
              <a:rPr lang="it-IT" sz="1600" dirty="0" err="1">
                <a:solidFill>
                  <a:schemeClr val="tx1"/>
                </a:solidFill>
              </a:rPr>
              <a:t>Figma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600" dirty="0" err="1">
                <a:solidFill>
                  <a:schemeClr val="tx1"/>
                </a:solidFill>
              </a:rPr>
              <a:t>Versionamento</a:t>
            </a:r>
            <a:r>
              <a:rPr lang="it-IT" sz="1600" dirty="0">
                <a:solidFill>
                  <a:schemeClr val="tx1"/>
                </a:solidFill>
              </a:rPr>
              <a:t>: GitHub + GitHub Desktop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0356" y="1064378"/>
            <a:ext cx="1497423" cy="1497423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0" name="Oval 1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976" y="914874"/>
            <a:ext cx="1788813" cy="1788813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Immagine 8" descr="Immagine che contiene arancione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B60B607-5DBC-022B-F6BC-F0AB4187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75" y="1329577"/>
            <a:ext cx="930314" cy="930314"/>
          </a:xfrm>
          <a:prstGeom prst="rect">
            <a:avLst/>
          </a:prstGeom>
        </p:spPr>
      </p:pic>
      <p:sp>
        <p:nvSpPr>
          <p:cNvPr id="41" name="Freeform: Shape 18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7263" y="-5219"/>
            <a:ext cx="3326736" cy="2789641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2" name="Freeform: Shape 2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8110" y="-5221"/>
            <a:ext cx="3465890" cy="2928795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magine 5" descr="Marchio del logo GitHub">
            <a:extLst>
              <a:ext uri="{FF2B5EF4-FFF2-40B4-BE49-F238E27FC236}">
                <a16:creationId xmlns:a16="http://schemas.microsoft.com/office/drawing/2014/main" id="{D008813D-E5D6-8034-18A8-CD84B9EF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91" y="135372"/>
            <a:ext cx="1986310" cy="1986310"/>
          </a:xfrm>
          <a:prstGeom prst="rect">
            <a:avLst/>
          </a:prstGeom>
        </p:spPr>
      </p:pic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790" y="3099184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Oval 2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6979" y="2968886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137" y="5027781"/>
            <a:ext cx="3496302" cy="1840728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Freeform: Shape 28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45451"/>
            <a:ext cx="1351050" cy="1696600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30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8462"/>
            <a:ext cx="1223117" cy="1440735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magine 6" descr="Immagine che contiene clipart, simbolo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66B9E63-FA92-A260-4E71-1F7241B13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8" y="4468423"/>
            <a:ext cx="894997" cy="894997"/>
          </a:xfrm>
          <a:prstGeom prst="rect">
            <a:avLst/>
          </a:prstGeom>
        </p:spPr>
      </p:pic>
      <p:pic>
        <p:nvPicPr>
          <p:cNvPr id="10" name="Immagine 9" descr="Immagine che contiene Blu elettrico, Policromia, simbolo, Rettango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D482FE6-2B87-7C76-11E0-D986106AF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88" y="3446950"/>
            <a:ext cx="1333754" cy="1333754"/>
          </a:xfrm>
          <a:prstGeom prst="rect">
            <a:avLst/>
          </a:prstGeom>
        </p:spPr>
      </p:pic>
      <p:sp>
        <p:nvSpPr>
          <p:cNvPr id="48" name="Freeform: Shape 32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670" y="5152392"/>
            <a:ext cx="3226060" cy="1705608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Immagine 3" descr="Logo Java">
            <a:extLst>
              <a:ext uri="{FF2B5EF4-FFF2-40B4-BE49-F238E27FC236}">
                <a16:creationId xmlns:a16="http://schemas.microsoft.com/office/drawing/2014/main" id="{B5922FE8-2041-E9EC-3385-7B60BB909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452" y="5657145"/>
            <a:ext cx="1738705" cy="978021"/>
          </a:xfrm>
          <a:prstGeom prst="rect">
            <a:avLst/>
          </a:prstGeom>
        </p:spPr>
      </p:pic>
      <p:sp>
        <p:nvSpPr>
          <p:cNvPr id="49" name="Freeform: Shape 3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5834" y="4366581"/>
            <a:ext cx="2888165" cy="2500087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Freeform: Shape 36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096" y="4509018"/>
            <a:ext cx="2748903" cy="2357649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Immagine 4" descr="Immagine che contiene nero, oscurità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153015-9780-B49D-49C7-A7F22976E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73" y="5084886"/>
            <a:ext cx="1667245" cy="166724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Risultati Ottenuti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474859" y="2893657"/>
            <a:ext cx="8145000" cy="2160000"/>
            <a:chOff x="36640" y="1117255"/>
            <a:chExt cx="8145000" cy="2160000"/>
          </a:xfrm>
        </p:grpSpPr>
        <p:sp>
          <p:nvSpPr>
            <p:cNvPr id="142" name="Google Shape;142;p19"/>
            <p:cNvSpPr/>
            <p:nvPr/>
          </p:nvSpPr>
          <p:spPr>
            <a:xfrm>
              <a:off x="387640" y="1117255"/>
              <a:ext cx="1098000" cy="1098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21640" y="1351255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STABILE E FUNZIONALE</a:t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502640" y="1117255"/>
              <a:ext cx="1098000" cy="10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736640" y="1351255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INTEGRAZIONE COMPLETA TRA APP, SITO E BACKEND</a:t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617640" y="1117255"/>
              <a:ext cx="1098000" cy="10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851640" y="1351255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ESPERIENZA UTENTE FLUIDA E COERENTE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732640" y="1117255"/>
              <a:ext cx="1098000" cy="10980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966640" y="1351255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USO EFFICACE DEGLI STRUMENTI APPRESI NEL CORSO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Conclusioni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919798" y="2975813"/>
            <a:ext cx="7304402" cy="2001533"/>
            <a:chOff x="291148" y="1174902"/>
            <a:chExt cx="7304402" cy="2001533"/>
          </a:xfrm>
        </p:grpSpPr>
        <p:sp>
          <p:nvSpPr>
            <p:cNvPr id="166" name="Google Shape;166;p20"/>
            <p:cNvSpPr/>
            <p:nvPr/>
          </p:nvSpPr>
          <p:spPr>
            <a:xfrm>
              <a:off x="890763" y="1174902"/>
              <a:ext cx="981188" cy="9811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Progetto completo: dallo sviluppo all’interfaccia</a:t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452755" y="1174902"/>
              <a:ext cx="981188" cy="9811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Collaborazione e versionamento efficaci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6014747" y="1174902"/>
              <a:ext cx="981188" cy="98118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 Finder come strumento reale e utile per la gestione eventi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Presentazione su schermo (4:3)</PresentationFormat>
  <Paragraphs>21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Calibri</vt:lpstr>
      <vt:lpstr>Quattrocento Sans</vt:lpstr>
      <vt:lpstr>Arial</vt:lpstr>
      <vt:lpstr>Office Theme</vt:lpstr>
      <vt:lpstr>Presentazione standard di PowerPoint</vt:lpstr>
      <vt:lpstr>Introduzione</vt:lpstr>
      <vt:lpstr>Presentazione standard di PowerPoint</vt:lpstr>
      <vt:lpstr>Architettura delle relazioni</vt:lpstr>
      <vt:lpstr>Wireframe &amp; Storyboard</vt:lpstr>
      <vt:lpstr>Tecnologie Utilizzate</vt:lpstr>
      <vt:lpstr>Risultati Ottenuti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Luigi Alessandro Concha Marquina</cp:lastModifiedBy>
  <cp:revision>2</cp:revision>
  <dcterms:modified xsi:type="dcterms:W3CDTF">2025-04-11T09:34:43Z</dcterms:modified>
</cp:coreProperties>
</file>