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e6d5017f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e6d5017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6d5017f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6d5017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e6d5017f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ae6d5017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 flipH="1" rot="3967198">
            <a:off x="6100024" y="863980"/>
            <a:ext cx="2987899" cy="2240924"/>
          </a:xfrm>
          <a:prstGeom prst="arc">
            <a:avLst>
              <a:gd fmla="val 14441841" name="adj1"/>
              <a:gd fmla="val 0" name="adj2"/>
            </a:avLst>
          </a:prstGeom>
          <a:solidFill>
            <a:srgbClr val="FF0000"/>
          </a:solidFill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421221" y="479493"/>
            <a:ext cx="40941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Introduzione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flipH="1">
            <a:off x="0" y="5486400"/>
            <a:ext cx="2004647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_19.png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046" y="511293"/>
            <a:ext cx="2563716" cy="5665670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421221" y="1984443"/>
            <a:ext cx="4094129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Quattrocento Sans"/>
                <a:ea typeface="Quattrocento Sans"/>
                <a:cs typeface="Quattrocento Sans"/>
                <a:sym typeface="Quattrocento Sans"/>
              </a:rPr>
              <a:t>Durante il corso IFTS Developer, abbiamo imparato vari linguaggi di programmazione e tecniche di sviluppo. Abbiamo lavorato su database, programmazione orientata agli oggetti con Java, sviluppo di app Android, e gestione del backend con Flask e Retrofit. Il progetto "Event Finder" è stato sviluppato in gruppo per applicare queste conoscenze.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Architettura del</a:t>
            </a:r>
            <a:r>
              <a:rPr lang="it-IT"/>
              <a:t>le relazioni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628475" y="1867675"/>
            <a:ext cx="3563700" cy="4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Durante </a:t>
            </a:r>
            <a:r>
              <a:rPr lang="it-IT" sz="18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 sviluppo dell’applicazione abbiamo realizzato un diagramma E-R, utile per capire meglio come organizzare i dati e strutturare il server. Questo ci ha aiutato a visualizzare le entità principali e le loro relazioni, facilitando le scelte nella fase successiva di progettazione del backend.</a:t>
            </a:r>
            <a:endParaRPr sz="18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3429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242025" y="4212125"/>
            <a:ext cx="6850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>
            <a:off x="0" y="5486400"/>
            <a:ext cx="2004647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 title="Diagramma_ER_UFFICI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25" y="1617825"/>
            <a:ext cx="5191450" cy="4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 flipH="1" rot="3967157">
            <a:off x="6224907" y="820163"/>
            <a:ext cx="2987893" cy="2240851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rgbClr val="D8D8D8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36234" y="349664"/>
            <a:ext cx="4384178" cy="1638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it-IT" sz="4200"/>
              <a:t>Wireframe &amp; Storyboard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89016" y="2455904"/>
            <a:ext cx="43782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Quattrocento Sans"/>
                <a:ea typeface="Quattrocento Sans"/>
                <a:cs typeface="Quattrocento Sans"/>
                <a:sym typeface="Quattrocento Sans"/>
              </a:rPr>
              <a:t>Abbiamo utilizzato Figma per creare il wireframe concettuale ed estetico del progetto. Il wireframe ci ha permesso di visualizzare la struttura dell'app e del sito web, definendo le principali funzionalità e l'interfaccia utente in modo chiaro e organizzato.</a:t>
            </a:r>
            <a:endParaRPr sz="1800"/>
          </a:p>
        </p:txBody>
      </p:sp>
      <p:sp>
        <p:nvSpPr>
          <p:cNvPr id="122" name="Google Shape;122;p17"/>
          <p:cNvSpPr/>
          <p:nvPr/>
        </p:nvSpPr>
        <p:spPr>
          <a:xfrm flipH="1" rot="-5400000">
            <a:off x="4186644" y="1760836"/>
            <a:ext cx="524256" cy="8897543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_6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-3" l="21923" r="-3" t="0"/>
          <a:stretch/>
        </p:blipFill>
        <p:spPr>
          <a:xfrm>
            <a:off x="5494075" y="592575"/>
            <a:ext cx="3304150" cy="53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628650" y="459863"/>
            <a:ext cx="78867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Risultati Ottenuti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34622" y="1587970"/>
            <a:ext cx="8274756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474859" y="2893657"/>
            <a:ext cx="8145000" cy="2160000"/>
            <a:chOff x="36640" y="1117255"/>
            <a:chExt cx="8145000" cy="2160000"/>
          </a:xfrm>
        </p:grpSpPr>
        <p:sp>
          <p:nvSpPr>
            <p:cNvPr id="142" name="Google Shape;142;p19"/>
            <p:cNvSpPr/>
            <p:nvPr/>
          </p:nvSpPr>
          <p:spPr>
            <a:xfrm>
              <a:off x="387640" y="1117255"/>
              <a:ext cx="1098000" cy="10980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21640" y="1351255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3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STABILE E FUNZIONALE</a:t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502640" y="1117255"/>
              <a:ext cx="1098000" cy="10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736640" y="1351255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15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215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INTEGRAZIONE COMPLETA TRA APP, SITO E BACKEND</a:t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617640" y="1117255"/>
              <a:ext cx="1098000" cy="10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851640" y="1351255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6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426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ESPERIENZA UTENTE FLUIDA E COERENTE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732640" y="1117255"/>
              <a:ext cx="1098000" cy="10980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966640" y="1351255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38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638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USO EFFICACE DEGLI STRUMENTI APPRESI NEL CORSO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628650" y="459863"/>
            <a:ext cx="78867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Conclusioni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34622" y="1587970"/>
            <a:ext cx="8274756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919798" y="2975813"/>
            <a:ext cx="7304402" cy="2001533"/>
            <a:chOff x="291148" y="1174902"/>
            <a:chExt cx="7304402" cy="2001533"/>
          </a:xfrm>
        </p:grpSpPr>
        <p:sp>
          <p:nvSpPr>
            <p:cNvPr id="166" name="Google Shape;166;p20"/>
            <p:cNvSpPr/>
            <p:nvPr/>
          </p:nvSpPr>
          <p:spPr>
            <a:xfrm>
              <a:off x="890763" y="1174902"/>
              <a:ext cx="981188" cy="9811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91148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91148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Progetto completo: dallo sviluppo all’interfaccia</a:t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452755" y="1174902"/>
              <a:ext cx="981188" cy="9811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853140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2853140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Collaborazione e versionamento efficaci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6014747" y="1174902"/>
              <a:ext cx="981188" cy="98118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415132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5415132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 Finder come strumento reale e utile per la gestione eventi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