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Quattrocento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bold.fntdata"/><Relationship Id="rId12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 flipH="1" rot="3967198">
            <a:off x="6100024" y="863980"/>
            <a:ext cx="2987899" cy="2240924"/>
          </a:xfrm>
          <a:prstGeom prst="arc">
            <a:avLst>
              <a:gd fmla="val 14441841" name="adj1"/>
              <a:gd fmla="val 0" name="adj2"/>
            </a:avLst>
          </a:prstGeom>
          <a:solidFill>
            <a:srgbClr val="FF0000"/>
          </a:solidFill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4421221" y="479493"/>
            <a:ext cx="40941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Introduzione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flipH="1">
            <a:off x="0" y="5486400"/>
            <a:ext cx="2004647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_19.pn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7046" y="511293"/>
            <a:ext cx="2563716" cy="5665670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421221" y="1984443"/>
            <a:ext cx="4094129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latin typeface="Quattrocento Sans"/>
                <a:ea typeface="Quattrocento Sans"/>
                <a:cs typeface="Quattrocento Sans"/>
                <a:sym typeface="Quattrocento Sans"/>
              </a:rPr>
              <a:t>Durante il corso IFTS Developer, abbiamo imparato vari linguaggi di programmazione e tecniche di sviluppo. Abbiamo lavorato su database, programmazione orientata agli oggetti con Java, sviluppo di app Android, e gestione del backend con Flask e Retrofit. Il progetto "Event Finder" è stato sviluppato in gruppo per applicare queste conoscenze.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421221" y="479493"/>
            <a:ext cx="409412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/>
              <a:t>Scopo e Motivazioni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flipH="1" rot="3967157">
            <a:off x="6148082" y="883238"/>
            <a:ext cx="2987893" cy="2240851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 flipH="1">
            <a:off x="0" y="5486400"/>
            <a:ext cx="2004647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_14.png"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293" y="511293"/>
            <a:ext cx="2520068" cy="5672013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421221" y="1984443"/>
            <a:ext cx="4094129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Quattrocento Sans"/>
                <a:ea typeface="Quattrocento Sans"/>
                <a:cs typeface="Quattrocento Sans"/>
                <a:sym typeface="Quattrocento Sans"/>
              </a:rPr>
              <a:t>Il progetto "Event Finder" è stato ideato per semplificare la ricerca di eventi nelle vicinanze o in altre città. L'app aiuta gli utenti a trovare facilmente concerti, mostre, eventi sportivi e conferenze, rendendo la partecipazione agli eventi più facile e personalizzata. E' stato scelto questo tema perché molte persone faticano a tenere traccia degli eventi che potrebbero interessargli, soprattutto quando le informazioni sono sparse su diversi siti o app.</a:t>
            </a:r>
            <a:endParaRPr sz="1800"/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it-IT" sz="1800"/>
            </a:b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t-IT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Architettura del</a:t>
            </a:r>
            <a:r>
              <a:rPr lang="it-IT"/>
              <a:t>le relazioni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5628475" y="1867675"/>
            <a:ext cx="3563700" cy="4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Durante </a:t>
            </a:r>
            <a:r>
              <a:rPr lang="it-IT" sz="1800">
                <a:solidFill>
                  <a:srgbClr val="24242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 sviluppo dell’applicazione abbiamo realizzato un diagramma E-R, utile per capire meglio come organizzare i dati e strutturare il server. Questo ci ha aiutato a visualizzare le entità principali e le loro relazioni, facilitando le scelte nella fase successiva di progettazione del backend.</a:t>
            </a:r>
            <a:endParaRPr sz="1800">
              <a:solidFill>
                <a:srgbClr val="24242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3429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4242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242025" y="4212125"/>
            <a:ext cx="6850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 flipH="1">
            <a:off x="0" y="5486400"/>
            <a:ext cx="2004647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5" title="Diagramma_ER_UFFICI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25" y="1617825"/>
            <a:ext cx="5191450" cy="44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 flipH="1" rot="3967157">
            <a:off x="6224907" y="820163"/>
            <a:ext cx="2987893" cy="2240851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rgbClr val="D8D8D8">
              <a:alpha val="3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436234" y="349664"/>
            <a:ext cx="4384178" cy="16383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it-IT" sz="4200"/>
              <a:t>Wireframe &amp; Storyboard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89016" y="2455904"/>
            <a:ext cx="4378200" cy="30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Quattrocento Sans"/>
                <a:ea typeface="Quattrocento Sans"/>
                <a:cs typeface="Quattrocento Sans"/>
                <a:sym typeface="Quattrocento Sans"/>
              </a:rPr>
              <a:t>Abbiamo utilizzato Figma per creare il wireframe concettuale ed estetico del progetto. Il wireframe ci ha permesso di visualizzare la struttura dell'app e del sito web, definendo le principali funzionalità e l'interfaccia utente in modo chiaro e organizzato.</a:t>
            </a:r>
            <a:endParaRPr sz="1800"/>
          </a:p>
        </p:txBody>
      </p:sp>
      <p:sp>
        <p:nvSpPr>
          <p:cNvPr id="118" name="Google Shape;118;p16"/>
          <p:cNvSpPr/>
          <p:nvPr/>
        </p:nvSpPr>
        <p:spPr>
          <a:xfrm flipH="1" rot="-5400000">
            <a:off x="4186644" y="1760836"/>
            <a:ext cx="524256" cy="8897543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411585" y="399675"/>
            <a:ext cx="3485526" cy="580993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_6.png" id="120" name="Google Shape;120;p16"/>
          <p:cNvPicPr preferRelativeResize="0"/>
          <p:nvPr/>
        </p:nvPicPr>
        <p:blipFill rotWithShape="1">
          <a:blip r:embed="rId3">
            <a:alphaModFix/>
          </a:blip>
          <a:srcRect b="-3" l="21923" r="-3" t="0"/>
          <a:stretch/>
        </p:blipFill>
        <p:spPr>
          <a:xfrm>
            <a:off x="5494075" y="592575"/>
            <a:ext cx="3304150" cy="53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 rot="5400000">
            <a:off x="8765107" y="6150940"/>
            <a:ext cx="524256" cy="114287"/>
          </a:xfrm>
          <a:prstGeom prst="rect">
            <a:avLst/>
          </a:prstGeom>
          <a:solidFill>
            <a:srgbClr val="FF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628650" y="459863"/>
            <a:ext cx="78867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Risultati Ottenuti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434622" y="1587970"/>
            <a:ext cx="8274756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17"/>
          <p:cNvGrpSpPr/>
          <p:nvPr/>
        </p:nvGrpSpPr>
        <p:grpSpPr>
          <a:xfrm>
            <a:off x="474859" y="2893657"/>
            <a:ext cx="8145000" cy="2160000"/>
            <a:chOff x="36640" y="1117255"/>
            <a:chExt cx="8145000" cy="2160000"/>
          </a:xfrm>
        </p:grpSpPr>
        <p:sp>
          <p:nvSpPr>
            <p:cNvPr id="131" name="Google Shape;131;p17"/>
            <p:cNvSpPr/>
            <p:nvPr/>
          </p:nvSpPr>
          <p:spPr>
            <a:xfrm>
              <a:off x="387640" y="1117255"/>
              <a:ext cx="1098000" cy="10980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21640" y="1351255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3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 STABILE E FUNZIONALE</a:t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502640" y="1117255"/>
              <a:ext cx="1098000" cy="10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2736640" y="1351255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15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15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INTEGRAZIONE COMPLETA TRA APP, SITO E BACKEND</a:t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617640" y="1117255"/>
              <a:ext cx="1098000" cy="10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851640" y="1351255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426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4266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ESPERIENZA UTENTE FLUIDA E COERENTE</a:t>
              </a: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732640" y="1117255"/>
              <a:ext cx="1098000" cy="1098000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966640" y="1351255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38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6381640" y="2557255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USO EFFICACE DEGLI STRUMENTI APPRESI NEL CORSO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628650" y="459863"/>
            <a:ext cx="78867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it-IT">
                <a:solidFill>
                  <a:srgbClr val="FFFFFF"/>
                </a:solidFill>
              </a:rPr>
              <a:t>Conclusioni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34622" y="1587970"/>
            <a:ext cx="8274756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919798" y="2975813"/>
            <a:ext cx="7304402" cy="2001533"/>
            <a:chOff x="291148" y="1174902"/>
            <a:chExt cx="7304402" cy="2001533"/>
          </a:xfrm>
        </p:grpSpPr>
        <p:sp>
          <p:nvSpPr>
            <p:cNvPr id="155" name="Google Shape;155;p18"/>
            <p:cNvSpPr/>
            <p:nvPr/>
          </p:nvSpPr>
          <p:spPr>
            <a:xfrm>
              <a:off x="890763" y="1174902"/>
              <a:ext cx="981188" cy="9811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291148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 txBox="1"/>
            <p:nvPr/>
          </p:nvSpPr>
          <p:spPr>
            <a:xfrm>
              <a:off x="291148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Progetto completo: dallo sviluppo all’interfaccia</a:t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3452755" y="1174902"/>
              <a:ext cx="981188" cy="98118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2853140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2853140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Collaborazione e versionamento efficaci</a:t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014747" y="1174902"/>
              <a:ext cx="981188" cy="98118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5415132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5415132" y="2456435"/>
              <a:ext cx="2180418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it-IT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Event Finder come strumento reale e utile per la gestione eventi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