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8E450-7664-624B-B510-B3FAC1F513D6}"/>
              </a:ext>
            </a:extLst>
          </p:cNvPr>
          <p:cNvSpPr txBox="1"/>
          <p:nvPr/>
        </p:nvSpPr>
        <p:spPr>
          <a:xfrm>
            <a:off x="346509" y="98057"/>
            <a:ext cx="6574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React , Redux, Firebase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7BAD7-53AD-7544-852C-E9B44D9DEEE7}"/>
              </a:ext>
            </a:extLst>
          </p:cNvPr>
          <p:cNvSpPr txBox="1"/>
          <p:nvPr/>
        </p:nvSpPr>
        <p:spPr>
          <a:xfrm>
            <a:off x="1071955" y="867498"/>
            <a:ext cx="754496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React &amp; 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Thunk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Firebase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Firestore</a:t>
            </a:r>
            <a:r>
              <a:rPr lang="en-US" sz="2800" b="1" dirty="0"/>
              <a:t>, authentication, cloud functions, hosting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3C30B-06EE-B840-A2E3-8E0F751C0026}"/>
              </a:ext>
            </a:extLst>
          </p:cNvPr>
          <p:cNvSpPr txBox="1"/>
          <p:nvPr/>
        </p:nvSpPr>
        <p:spPr>
          <a:xfrm>
            <a:off x="9375343" y="636651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Dealer Locater - React</a:t>
            </a:r>
          </a:p>
        </p:txBody>
      </p:sp>
    </p:spTree>
    <p:extLst>
      <p:ext uri="{BB962C8B-B14F-4D97-AF65-F5344CB8AC3E}">
        <p14:creationId xmlns:p14="http://schemas.microsoft.com/office/powerpoint/2010/main" val="24353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3C30B-06EE-B840-A2E3-8E0F751C0026}"/>
              </a:ext>
            </a:extLst>
          </p:cNvPr>
          <p:cNvSpPr txBox="1"/>
          <p:nvPr/>
        </p:nvSpPr>
        <p:spPr>
          <a:xfrm>
            <a:off x="9375343" y="636651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Dealer Locater -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6FE9E-10C1-B941-8194-B02D6BD7AE5B}"/>
              </a:ext>
            </a:extLst>
          </p:cNvPr>
          <p:cNvSpPr/>
          <p:nvPr/>
        </p:nvSpPr>
        <p:spPr>
          <a:xfrm>
            <a:off x="4584256" y="78177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(root)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68CBA-4069-0A47-B89A-F0A4DD86CB8D}"/>
              </a:ext>
            </a:extLst>
          </p:cNvPr>
          <p:cNvSpPr/>
          <p:nvPr/>
        </p:nvSpPr>
        <p:spPr>
          <a:xfrm>
            <a:off x="1061853" y="1634087"/>
            <a:ext cx="2563090" cy="5823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5A767F-EC07-7B4D-8AF6-4394D8B5A500}"/>
              </a:ext>
            </a:extLst>
          </p:cNvPr>
          <p:cNvSpPr/>
          <p:nvPr/>
        </p:nvSpPr>
        <p:spPr>
          <a:xfrm>
            <a:off x="3966511" y="2699400"/>
            <a:ext cx="3352804" cy="6140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Dealers View Component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7CCCCBE-805A-E44C-9CD0-6449DE8702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2029" y="1490842"/>
            <a:ext cx="576942" cy="326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88C23D8-4B32-504D-99CF-5B4E7C995B8C}"/>
              </a:ext>
            </a:extLst>
          </p:cNvPr>
          <p:cNvCxnSpPr>
            <a:cxnSpLocks/>
          </p:cNvCxnSpPr>
          <p:nvPr/>
        </p:nvCxnSpPr>
        <p:spPr>
          <a:xfrm>
            <a:off x="7013142" y="1477977"/>
            <a:ext cx="500746" cy="3829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A44A6F-A241-A948-9AA1-C82FF747307D}"/>
              </a:ext>
            </a:extLst>
          </p:cNvPr>
          <p:cNvSpPr/>
          <p:nvPr/>
        </p:nvSpPr>
        <p:spPr>
          <a:xfrm>
            <a:off x="4698601" y="3970304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D00E-633C-A74D-9146-8830AB015A88}"/>
              </a:ext>
            </a:extLst>
          </p:cNvPr>
          <p:cNvSpPr/>
          <p:nvPr/>
        </p:nvSpPr>
        <p:spPr>
          <a:xfrm>
            <a:off x="4698601" y="5155164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Dealers List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929069-2BAD-034F-808F-AE71D3B28197}"/>
              </a:ext>
            </a:extLst>
          </p:cNvPr>
          <p:cNvCxnSpPr/>
          <p:nvPr/>
        </p:nvCxnSpPr>
        <p:spPr>
          <a:xfrm>
            <a:off x="5642913" y="3405980"/>
            <a:ext cx="0" cy="47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5D6A76-65D2-8442-9625-2EBA9DA19B52}"/>
              </a:ext>
            </a:extLst>
          </p:cNvPr>
          <p:cNvCxnSpPr/>
          <p:nvPr/>
        </p:nvCxnSpPr>
        <p:spPr>
          <a:xfrm>
            <a:off x="5642913" y="4590791"/>
            <a:ext cx="0" cy="47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DFAAC7-B18E-AD42-8011-16C94D6AE922}"/>
              </a:ext>
            </a:extLst>
          </p:cNvPr>
          <p:cNvSpPr/>
          <p:nvPr/>
        </p:nvSpPr>
        <p:spPr>
          <a:xfrm>
            <a:off x="4584256" y="1261748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View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02C0D2-B80A-FE49-A295-F05C443BC937}"/>
              </a:ext>
            </a:extLst>
          </p:cNvPr>
          <p:cNvCxnSpPr/>
          <p:nvPr/>
        </p:nvCxnSpPr>
        <p:spPr>
          <a:xfrm>
            <a:off x="5642913" y="720434"/>
            <a:ext cx="0" cy="47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7E2BEE6-17EF-4942-B6E4-48171DEDB4E4}"/>
              </a:ext>
            </a:extLst>
          </p:cNvPr>
          <p:cNvSpPr/>
          <p:nvPr/>
        </p:nvSpPr>
        <p:spPr>
          <a:xfrm>
            <a:off x="7809173" y="1539333"/>
            <a:ext cx="2978569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View Component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FF6DE3-C167-F24E-9B91-838E4ED430DD}"/>
              </a:ext>
            </a:extLst>
          </p:cNvPr>
          <p:cNvCxnSpPr/>
          <p:nvPr/>
        </p:nvCxnSpPr>
        <p:spPr>
          <a:xfrm>
            <a:off x="5642913" y="1980574"/>
            <a:ext cx="0" cy="47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3C30B-06EE-B840-A2E3-8E0F751C0026}"/>
              </a:ext>
            </a:extLst>
          </p:cNvPr>
          <p:cNvSpPr txBox="1"/>
          <p:nvPr/>
        </p:nvSpPr>
        <p:spPr>
          <a:xfrm>
            <a:off x="9375343" y="636651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Dealer Locater - React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6FE9E-10C1-B941-8194-B02D6BD7AE5B}"/>
              </a:ext>
            </a:extLst>
          </p:cNvPr>
          <p:cNvSpPr/>
          <p:nvPr/>
        </p:nvSpPr>
        <p:spPr>
          <a:xfrm>
            <a:off x="566057" y="2288614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E8938-7F65-0A46-9674-6DAF4395AFB8}"/>
              </a:ext>
            </a:extLst>
          </p:cNvPr>
          <p:cNvSpPr txBox="1"/>
          <p:nvPr/>
        </p:nvSpPr>
        <p:spPr>
          <a:xfrm>
            <a:off x="1915886" y="795149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/ 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C80628-BEC0-7146-B3E0-61B80054F635}"/>
              </a:ext>
            </a:extLst>
          </p:cNvPr>
          <p:cNvSpPr/>
          <p:nvPr/>
        </p:nvSpPr>
        <p:spPr>
          <a:xfrm>
            <a:off x="3189514" y="2288614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D30619-DE37-2F4D-B2B9-CDEB554DE063}"/>
              </a:ext>
            </a:extLst>
          </p:cNvPr>
          <p:cNvCxnSpPr/>
          <p:nvPr/>
        </p:nvCxnSpPr>
        <p:spPr>
          <a:xfrm>
            <a:off x="6215742" y="952746"/>
            <a:ext cx="0" cy="2852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1B7AC-1F10-674A-86E1-3060EA64BC0D}"/>
              </a:ext>
            </a:extLst>
          </p:cNvPr>
          <p:cNvSpPr txBox="1"/>
          <p:nvPr/>
        </p:nvSpPr>
        <p:spPr>
          <a:xfrm>
            <a:off x="7674428" y="76808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/ Firebase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54F84-47F3-DC43-B257-CFAF99EE9B4B}"/>
              </a:ext>
            </a:extLst>
          </p:cNvPr>
          <p:cNvSpPr/>
          <p:nvPr/>
        </p:nvSpPr>
        <p:spPr>
          <a:xfrm>
            <a:off x="7674428" y="1684457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Firestore</a:t>
            </a:r>
            <a:r>
              <a:rPr lang="en-US" dirty="0"/>
              <a:t> DB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A6A0A-807F-EC4A-A5EC-D8026FD5483F}"/>
              </a:ext>
            </a:extLst>
          </p:cNvPr>
          <p:cNvSpPr/>
          <p:nvPr/>
        </p:nvSpPr>
        <p:spPr>
          <a:xfrm>
            <a:off x="7674428" y="2566200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6D4D10-7320-5F45-94E5-23B653DEDAA5}"/>
              </a:ext>
            </a:extLst>
          </p:cNvPr>
          <p:cNvSpPr/>
          <p:nvPr/>
        </p:nvSpPr>
        <p:spPr>
          <a:xfrm>
            <a:off x="7674428" y="3437230"/>
            <a:ext cx="2133600" cy="555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Functions</a:t>
            </a:r>
          </a:p>
        </p:txBody>
      </p:sp>
    </p:spTree>
    <p:extLst>
      <p:ext uri="{BB962C8B-B14F-4D97-AF65-F5344CB8AC3E}">
        <p14:creationId xmlns:p14="http://schemas.microsoft.com/office/powerpoint/2010/main" val="407183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244</TotalTime>
  <Words>62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Zacharia</dc:creator>
  <cp:lastModifiedBy>Santhosh Zacharia</cp:lastModifiedBy>
  <cp:revision>49</cp:revision>
  <dcterms:created xsi:type="dcterms:W3CDTF">2018-09-29T04:10:14Z</dcterms:created>
  <dcterms:modified xsi:type="dcterms:W3CDTF">2018-09-29T08:14:41Z</dcterms:modified>
</cp:coreProperties>
</file>