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308" r:id="rId4"/>
    <p:sldId id="263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9" r:id="rId13"/>
    <p:sldId id="301" r:id="rId14"/>
    <p:sldId id="302" r:id="rId15"/>
    <p:sldId id="303" r:id="rId16"/>
    <p:sldId id="304" r:id="rId17"/>
    <p:sldId id="305" r:id="rId18"/>
    <p:sldId id="261" r:id="rId19"/>
    <p:sldId id="307" r:id="rId20"/>
    <p:sldId id="279" r:id="rId21"/>
  </p:sldIdLst>
  <p:sldSz cx="9144000" cy="5143500" type="screen16x9"/>
  <p:notesSz cx="6858000" cy="9144000"/>
  <p:embeddedFontLst>
    <p:embeddedFont>
      <p:font typeface="Inconsolata" panose="020B0604020202020204" charset="0"/>
      <p:regular r:id="rId24"/>
      <p:bold r:id="rId25"/>
    </p:embeddedFont>
    <p:embeddedFont>
      <p:font typeface="Nixie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EBEFC7-511B-437C-BDDB-0B0471FF4CFD}">
  <a:tblStyle styleId="{E5EBEFC7-511B-437C-BDDB-0B0471FF4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9B3E-95CD-44FA-9D6C-3E84D841A430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A0CFE-6D23-439E-A194-7BC40BFE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034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23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16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09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7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1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894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09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08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37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32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1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47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18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79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EDB86A-F250-4BC6-9450-685B85D3707B}" type="datetimeFigureOut">
              <a:rPr lang="en-US" smtClean="0"/>
              <a:t>2/14/2019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28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7332132" y="4768021"/>
            <a:ext cx="562071" cy="285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1"/>
          </p:nvPr>
        </p:nvSpPr>
        <p:spPr>
          <a:xfrm>
            <a:off x="1399752" y="4838552"/>
            <a:ext cx="2107536" cy="214835"/>
          </a:xfrm>
        </p:spPr>
        <p:txBody>
          <a:bodyPr/>
          <a:lstStyle/>
          <a:p>
            <a:fld id="{C0EDB86A-F250-4BC6-9450-685B85D3707B}" type="datetimeFigureOut">
              <a:rPr lang="en-US" smtClean="0"/>
              <a:t>2/14/2019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29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7332133" y="4688587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11"/>
          </p:nvPr>
        </p:nvSpPr>
        <p:spPr>
          <a:xfrm>
            <a:off x="1399752" y="4778750"/>
            <a:ext cx="2057400" cy="274637"/>
          </a:xfrm>
        </p:spPr>
        <p:txBody>
          <a:bodyPr/>
          <a:lstStyle/>
          <a:p>
            <a:fld id="{C0EDB86A-F250-4BC6-9450-685B85D3707B}" type="datetimeFigureOut">
              <a:rPr lang="en-US" smtClean="0"/>
              <a:t>2/14/2019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7332133" y="4688587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1"/>
          </p:nvPr>
        </p:nvSpPr>
        <p:spPr>
          <a:xfrm>
            <a:off x="1399752" y="4778750"/>
            <a:ext cx="2057400" cy="274637"/>
          </a:xfrm>
        </p:spPr>
        <p:txBody>
          <a:bodyPr/>
          <a:lstStyle/>
          <a:p>
            <a:fld id="{C0EDB86A-F250-4BC6-9450-685B85D3707B}" type="datetimeFigureOut">
              <a:rPr lang="en-US" smtClean="0"/>
              <a:t>2/14/2019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23519" y="4733618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</a:t>
            </a:r>
            <a:endParaRPr lang="e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223637" y="4778700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B86A-F250-4BC6-9450-685B85D3707B}" type="datetimeFigureOut">
              <a:rPr lang="en-US" smtClean="0"/>
              <a:t>2/14/2019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51" r:id="rId3"/>
    <p:sldLayoutId id="2147483652" r:id="rId4"/>
    <p:sldLayoutId id="2147483656" r:id="rId5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2878525" y="1530626"/>
            <a:ext cx="3387000" cy="1620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KnowYourProf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1200" dirty="0" smtClean="0"/>
              <a:t>Teachers’ Information and Assessment Website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23182" y="1378282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The majority of the respondents agrees making a phone call is the way to contact their teachers.</a:t>
            </a:r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9" name="Picture 8" descr="C:\Users\Syed Sanzam\AppData\Local\Microsoft\Windows\INetCache\Content.MSO\EFBC2590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9" y="1645208"/>
            <a:ext cx="4338114" cy="2418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3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13" name="Google Shape;330;p19"/>
          <p:cNvSpPr txBox="1">
            <a:spLocks noGrp="1"/>
          </p:cNvSpPr>
          <p:nvPr>
            <p:ph type="body" idx="1"/>
          </p:nvPr>
        </p:nvSpPr>
        <p:spPr>
          <a:xfrm>
            <a:off x="2213114" y="3046413"/>
            <a:ext cx="4373216" cy="180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 large number of teachers believes that it is crucial to connect with the pupils.</a:t>
            </a:r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lmost all the participants firmly feel the need to provide their feedback on teachers.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8" name="Picture 7" descr="C:\Users\Syed Sanzam\AppData\Local\Microsoft\Windows\INetCache\Content.MSO\84DF21E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2" y="1320795"/>
            <a:ext cx="3961376" cy="229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Syed Sanzam\AppData\Local\Microsoft\Windows\INetCache\Content.MSO\272103DC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88" y="1320795"/>
            <a:ext cx="3856383" cy="229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16555" y="1649952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8" name="Picture 7" descr="C:\Users\Syed Sanzam\AppData\Local\Microsoft\Windows\INetCache\Content.MSO\4E68024A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83" y="1549572"/>
            <a:ext cx="4611634" cy="2194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7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23182" y="1484300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Indicates people are very much willing to rate and review their teacher if an integrated system is available as it will make the process easier and convenient.</a:t>
            </a:r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8" name="Picture 7" descr="C:\Users\Syed Sanzam\AppData\Local\Microsoft\Windows\INetCache\Content.MSO\49C580E8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8" y="1753989"/>
            <a:ext cx="4338114" cy="2418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0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16555" y="1649952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It can be deducted that many people think a web-based system is a lot more convenient than the other options available when it comes to putting a reviews on teachers.</a:t>
            </a:r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9" name="Picture 8" descr="C:\Users\Syed Sanzam\AppData\Local\Microsoft\Windows\INetCache\Content.MSO\B88EDF36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2" y="1817254"/>
            <a:ext cx="4338114" cy="2418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14.02.19</a:t>
            </a:r>
            <a:endParaRPr lang="en" dirty="0"/>
          </a:p>
        </p:txBody>
      </p:sp>
      <p:pic>
        <p:nvPicPr>
          <p:cNvPr id="9" name="Picture 8" descr="C:\Users\Syed Sanzam\AppData\Local\Microsoft\Windows\INetCache\Content.MSO\DC7228B4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7" y="1354915"/>
            <a:ext cx="3994507" cy="249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yed Sanzam\AppData\Local\Microsoft\Windows\INetCache\Content.MSO\A176F4E2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4915"/>
            <a:ext cx="3856384" cy="2494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9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16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23182" y="1484300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9" name="Picture 8" descr="C:\Users\Syed Sanzam\AppData\Local\Microsoft\Windows\INetCache\Content.MSO\37124740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41" y="1484300"/>
            <a:ext cx="5596009" cy="262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2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17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mtClean="0"/>
              <a:t>14.02.19</a:t>
            </a:r>
            <a:endParaRPr lang="en" dirty="0"/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82816" y="1608348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It is obvious from the data that users will be more comfortable and truthful if the system can guarantee anonymity.</a:t>
            </a:r>
          </a:p>
          <a:p>
            <a:pPr marL="101600" indent="0">
              <a:buSzPct val="150000"/>
              <a:buNone/>
            </a:pPr>
            <a:endParaRPr lang="en-US" sz="1400" dirty="0" smtClean="0"/>
          </a:p>
        </p:txBody>
      </p:sp>
      <p:pic>
        <p:nvPicPr>
          <p:cNvPr id="8" name="Picture 7" descr="C:\Users\Syed Sanzam\AppData\Local\Microsoft\Windows\INetCache\Content.MSO\AD5A4806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1" y="1714365"/>
            <a:ext cx="4338114" cy="2418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Findings</a:t>
            </a:r>
            <a:endParaRPr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909826" y="1406982"/>
            <a:ext cx="5642400" cy="2634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/>
              <a:t>People look for teachers on internet</a:t>
            </a:r>
            <a:endParaRPr lang="en-US" sz="1600" dirty="0"/>
          </a:p>
          <a:p>
            <a:pPr lvl="0"/>
            <a:r>
              <a:rPr lang="en-GB" sz="1600" dirty="0" smtClean="0"/>
              <a:t>Lack of an existing system</a:t>
            </a:r>
            <a:endParaRPr lang="en-US" sz="1600" dirty="0"/>
          </a:p>
          <a:p>
            <a:pPr lvl="0"/>
            <a:r>
              <a:rPr lang="en-US" sz="1600" dirty="0" smtClean="0"/>
              <a:t>Clear perception is required</a:t>
            </a:r>
          </a:p>
          <a:p>
            <a:pPr lvl="0"/>
            <a:r>
              <a:rPr lang="en-US" sz="1600" dirty="0" smtClean="0"/>
              <a:t>Many teachers ask students for feedback</a:t>
            </a:r>
          </a:p>
          <a:p>
            <a:pPr lvl="0"/>
            <a:r>
              <a:rPr lang="en-US" sz="1600" dirty="0" smtClean="0"/>
              <a:t>Getting in touch with a teacher can be clumsy</a:t>
            </a:r>
          </a:p>
          <a:p>
            <a:pPr lvl="0"/>
            <a:r>
              <a:rPr lang="en-US" sz="1600" dirty="0" smtClean="0"/>
              <a:t>Students in general are in favor of </a:t>
            </a:r>
            <a:r>
              <a:rPr lang="en-US" sz="1600" dirty="0" smtClean="0"/>
              <a:t>a review system</a:t>
            </a:r>
            <a:endParaRPr lang="en-US" sz="1600" dirty="0" smtClean="0"/>
          </a:p>
          <a:p>
            <a:pPr lvl="0"/>
            <a:r>
              <a:rPr lang="en-US" sz="1600" dirty="0" smtClean="0"/>
              <a:t>Almost everyone believes in this system</a:t>
            </a:r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lvl="0"/>
            <a:endParaRPr lang="en-US" sz="1600" dirty="0" smtClean="0"/>
          </a:p>
          <a:p>
            <a:pPr marL="101600" lvl="0" indent="0">
              <a:buNone/>
            </a:pPr>
            <a:r>
              <a:rPr lang="en-US" sz="1200" dirty="0"/>
              <a:t>	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923078" y="1910565"/>
            <a:ext cx="5642400" cy="2701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400" dirty="0" smtClean="0"/>
              <a:t>Asking questions is crucial for any kind of software development as it opens up a lot of doors. It is a must to learn about the demographic as well as what users specifically expect from the </a:t>
            </a:r>
            <a:r>
              <a:rPr lang="en-US" sz="1400" dirty="0" err="1" smtClean="0"/>
              <a:t>system.A</a:t>
            </a:r>
            <a:r>
              <a:rPr lang="en-US" sz="1400" dirty="0" smtClean="0"/>
              <a:t> </a:t>
            </a:r>
            <a:r>
              <a:rPr lang="en-US" sz="1400" dirty="0"/>
              <a:t>research like this is undoubtedly a salutary experience and will result in a lot of good things.</a:t>
            </a:r>
          </a:p>
          <a:p>
            <a:pPr marL="101600" indent="0">
              <a:buNone/>
            </a:pPr>
            <a:r>
              <a:rPr lang="en-US" dirty="0"/>
              <a:t> </a:t>
            </a:r>
          </a:p>
          <a:p>
            <a:pPr marL="101600" lvl="0" indent="0">
              <a:buNone/>
            </a:pPr>
            <a:endParaRPr lang="en" sz="1400" dirty="0" smtClean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14.02.19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184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ctrTitle" idx="4294967295"/>
          </p:nvPr>
        </p:nvSpPr>
        <p:spPr>
          <a:xfrm>
            <a:off x="1642300" y="162458"/>
            <a:ext cx="5859300" cy="24415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6D9EEB"/>
                </a:solidFill>
              </a:rPr>
              <a:t>Greetings</a:t>
            </a:r>
            <a:br>
              <a:rPr lang="en" sz="6000" dirty="0" smtClean="0">
                <a:solidFill>
                  <a:srgbClr val="6D9EEB"/>
                </a:solidFill>
              </a:rPr>
            </a:br>
            <a:r>
              <a:rPr lang="en" sz="6000" dirty="0">
                <a:solidFill>
                  <a:srgbClr val="6D9EEB"/>
                </a:solidFill>
              </a:rPr>
              <a:t>f</a:t>
            </a:r>
            <a:r>
              <a:rPr lang="en" sz="6000" dirty="0" smtClean="0">
                <a:solidFill>
                  <a:srgbClr val="6D9EEB"/>
                </a:solidFill>
              </a:rPr>
              <a:t>rom all of us!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4294967295"/>
          </p:nvPr>
        </p:nvSpPr>
        <p:spPr>
          <a:xfrm>
            <a:off x="1718935" y="3226904"/>
            <a:ext cx="5706030" cy="206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FF9900"/>
                </a:solidFill>
              </a:rPr>
              <a:t>Saiful</a:t>
            </a:r>
            <a:r>
              <a:rPr lang="en-US" sz="1600" b="1" dirty="0" smtClean="0">
                <a:solidFill>
                  <a:srgbClr val="FF9900"/>
                </a:solidFill>
              </a:rPr>
              <a:t> Islam 16.01.04.040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FF9900"/>
                </a:solidFill>
              </a:rPr>
              <a:t>Syed </a:t>
            </a:r>
            <a:r>
              <a:rPr lang="en-US" sz="1600" b="1" dirty="0" err="1" smtClean="0">
                <a:solidFill>
                  <a:srgbClr val="FF9900"/>
                </a:solidFill>
              </a:rPr>
              <a:t>Sanzam</a:t>
            </a:r>
            <a:r>
              <a:rPr lang="en-US" sz="1600" b="1" dirty="0" smtClean="0">
                <a:solidFill>
                  <a:srgbClr val="FF9900"/>
                </a:solidFill>
              </a:rPr>
              <a:t> 16.01.04.042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9900"/>
                </a:solidFill>
              </a:rPr>
              <a:t>&amp;</a:t>
            </a:r>
            <a:endParaRPr lang="en-US" sz="1600" b="1" dirty="0" smtClean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FF9900"/>
                </a:solidFill>
              </a:rPr>
              <a:t>Nusrat</a:t>
            </a:r>
            <a:r>
              <a:rPr lang="en-US" sz="1600" b="1" dirty="0" smtClean="0">
                <a:solidFill>
                  <a:srgbClr val="FF9900"/>
                </a:solidFill>
              </a:rPr>
              <a:t> Hossain Anika 16.01.04.045</a:t>
            </a:r>
            <a:endParaRPr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604067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14.02.19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>
            <a:spLocks noGrp="1"/>
          </p:cNvSpPr>
          <p:nvPr>
            <p:ph type="ctrTitle" idx="4294967295"/>
          </p:nvPr>
        </p:nvSpPr>
        <p:spPr>
          <a:xfrm>
            <a:off x="1368000" y="626286"/>
            <a:ext cx="58593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4294967295"/>
          </p:nvPr>
        </p:nvSpPr>
        <p:spPr>
          <a:xfrm>
            <a:off x="1450144" y="1505067"/>
            <a:ext cx="5859300" cy="196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9900"/>
                </a:solidFill>
              </a:rPr>
              <a:t>We’ll be more than happy to answer your questions </a:t>
            </a:r>
            <a:r>
              <a:rPr lang="en-US" sz="3600" b="1" dirty="0" smtClean="0">
                <a:solidFill>
                  <a:srgbClr val="FF9900"/>
                </a:solidFill>
                <a:sym typeface="Wingdings" panose="05000000000000000000" pitchFamily="2" charset="2"/>
              </a:rPr>
              <a:t></a:t>
            </a:r>
            <a:r>
              <a:rPr lang="en-US" sz="3600" b="1" dirty="0" smtClean="0">
                <a:solidFill>
                  <a:srgbClr val="FF9900"/>
                </a:solidFill>
              </a:rPr>
              <a:t> </a:t>
            </a:r>
            <a:endParaRPr sz="3600" b="1" dirty="0">
              <a:solidFill>
                <a:srgbClr val="FF9900"/>
              </a:solidFill>
            </a:endParaRP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393200" y="479570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20</a:t>
            </a:r>
            <a:endParaRPr lang="en" dirty="0"/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14.02.19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180210" y="17712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lvl="0" indent="-355600">
              <a:buSzPts val="2000"/>
            </a:pPr>
            <a:r>
              <a:rPr lang="en-US" sz="1400" dirty="0" smtClean="0"/>
              <a:t>Target-oriented Sampling</a:t>
            </a:r>
            <a:endParaRPr lang="en-US" sz="1400" dirty="0"/>
          </a:p>
          <a:p>
            <a:pPr lvl="0" indent="-355600">
              <a:buSzPts val="2000"/>
            </a:pPr>
            <a:r>
              <a:rPr lang="en-US" sz="1400" dirty="0" smtClean="0"/>
              <a:t>Includes emails, instant messages and meet-ups</a:t>
            </a:r>
          </a:p>
          <a:p>
            <a:pPr lvl="0" indent="-355600">
              <a:buSzPts val="2000"/>
            </a:pPr>
            <a:r>
              <a:rPr lang="en-US" sz="1400" dirty="0" smtClean="0"/>
              <a:t>Data collection through google form</a:t>
            </a:r>
          </a:p>
          <a:p>
            <a:pPr lvl="0" indent="-355600">
              <a:buSzPts val="2000"/>
            </a:pPr>
            <a:endParaRPr lang="en-US" sz="1400" dirty="0" smtClean="0"/>
          </a:p>
          <a:p>
            <a:pPr lvl="0" indent="-355600">
              <a:buSzPts val="2000"/>
            </a:pPr>
            <a:endParaRPr lang="en-US" dirty="0"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Sampling Decision and Sampling Design</a:t>
            </a:r>
            <a:endParaRPr dirty="0"/>
          </a:p>
        </p:txBody>
      </p:sp>
      <p:sp>
        <p:nvSpPr>
          <p:cNvPr id="13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46032" y="1414928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lvl="0" indent="-355600">
              <a:buSzPts val="2000"/>
            </a:pPr>
            <a:r>
              <a:rPr lang="en-US" sz="1400" dirty="0" smtClean="0"/>
              <a:t>Sample </a:t>
            </a:r>
            <a:r>
              <a:rPr lang="en-US" sz="1400" dirty="0"/>
              <a:t>size: Incorporates 60 </a:t>
            </a:r>
            <a:r>
              <a:rPr lang="en-US" sz="1400" dirty="0" smtClean="0"/>
              <a:t>responses</a:t>
            </a:r>
          </a:p>
          <a:p>
            <a:pPr lvl="0" indent="-355600">
              <a:buSzPts val="2000"/>
            </a:pPr>
            <a:r>
              <a:rPr lang="en-US" sz="1400" dirty="0" smtClean="0"/>
              <a:t>Parameter of Interest:</a:t>
            </a:r>
            <a:r>
              <a:rPr lang="en" sz="1400" dirty="0"/>
              <a:t> Mainly students and </a:t>
            </a:r>
            <a:r>
              <a:rPr lang="en" sz="1400" dirty="0" smtClean="0"/>
              <a:t>teachers</a:t>
            </a:r>
            <a:endParaRPr lang="en-US" sz="1400" dirty="0" smtClean="0"/>
          </a:p>
          <a:p>
            <a:pPr marL="101600" lvl="0" indent="0">
              <a:buSzPts val="2000"/>
              <a:buNone/>
            </a:pP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 smtClean="0"/>
              <a:t>14.02.02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121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Demographic Information</a:t>
            </a:r>
            <a:endParaRPr dirty="0"/>
          </a:p>
        </p:txBody>
      </p:sp>
      <p:sp>
        <p:nvSpPr>
          <p:cNvPr id="13" name="Google Shape;330;p19"/>
          <p:cNvSpPr txBox="1">
            <a:spLocks noGrp="1"/>
          </p:cNvSpPr>
          <p:nvPr>
            <p:ph type="body" idx="1"/>
          </p:nvPr>
        </p:nvSpPr>
        <p:spPr>
          <a:xfrm>
            <a:off x="2670313" y="3082422"/>
            <a:ext cx="4790171" cy="197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71.7% of the respondents were male</a:t>
            </a:r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28.3% of the respondents were female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8" name="Picture 7" descr="C:\Users\Syed Sanzam\AppData\Local\Microsoft\Windows\INetCache\Content.MSO\A0AB7754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85" y="1444486"/>
            <a:ext cx="5596800" cy="213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Demographic Information</a:t>
            </a:r>
            <a:endParaRPr dirty="0"/>
          </a:p>
        </p:txBody>
      </p:sp>
      <p:sp>
        <p:nvSpPr>
          <p:cNvPr id="13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099932" y="3108925"/>
            <a:ext cx="7248939" cy="254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 smtClean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The majority of the respondents were ranging from 21-25 age and from Dhaka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9" name="Picture 8" descr="C:\Users\Syed Sanzam\AppData\Local\Microsoft\Windows\INetCache\Content.MSO\568D5C82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11" y="1232452"/>
            <a:ext cx="3856383" cy="203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yed Sanzam\AppData\Local\Microsoft\Windows\INetCache\Content.MSO\DB1A2FE0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80" y="1232452"/>
            <a:ext cx="3945608" cy="2034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Demographic Information</a:t>
            </a:r>
            <a:endParaRPr dirty="0"/>
          </a:p>
        </p:txBody>
      </p:sp>
      <p:sp>
        <p:nvSpPr>
          <p:cNvPr id="13" name="Google Shape;330;p19"/>
          <p:cNvSpPr txBox="1">
            <a:spLocks noGrp="1"/>
          </p:cNvSpPr>
          <p:nvPr>
            <p:ph type="body" idx="1"/>
          </p:nvPr>
        </p:nvSpPr>
        <p:spPr>
          <a:xfrm>
            <a:off x="2657061" y="2900300"/>
            <a:ext cx="4790171" cy="2109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The majority of the </a:t>
            </a:r>
            <a:r>
              <a:rPr lang="en-US" sz="1400" smtClean="0"/>
              <a:t>respondents were </a:t>
            </a:r>
            <a:r>
              <a:rPr lang="en-US" sz="1400" dirty="0" smtClean="0"/>
              <a:t>students.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10" name="Picture 9" descr="C:\Users\Syed Sanzam\AppData\Local\Microsoft\Windows\INetCache\Content.MSO\A69780EE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87" y="1451098"/>
            <a:ext cx="5548226" cy="2132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9" name="Picture 8" descr="C:\Users\Syed Sanzam\AppData\Local\Microsoft\Windows\INetCache\Content.MSO\2830B2C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77" y="1623391"/>
            <a:ext cx="4338114" cy="24185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76191" y="1596943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Most of the respondents agreed that they have tried looking for a teacher on the internet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7398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sp>
        <p:nvSpPr>
          <p:cNvPr id="11" name="Google Shape;330;p19"/>
          <p:cNvSpPr txBox="1">
            <a:spLocks noGrp="1"/>
          </p:cNvSpPr>
          <p:nvPr>
            <p:ph type="body" idx="1"/>
          </p:nvPr>
        </p:nvSpPr>
        <p:spPr>
          <a:xfrm>
            <a:off x="4923182" y="1378282"/>
            <a:ext cx="3955284" cy="2420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273050" indent="-171450">
              <a:buSzPct val="150000"/>
              <a:buFont typeface="Arial" panose="020B0604020202020204" pitchFamily="34" charset="0"/>
              <a:buChar char="•"/>
            </a:pPr>
            <a:r>
              <a:rPr lang="en-US" sz="1400" dirty="0" smtClean="0"/>
              <a:t>Apparently, majority said they do have existing system but there is still a large number of participants that said otherwise. </a:t>
            </a:r>
          </a:p>
        </p:txBody>
      </p:sp>
      <p:pic>
        <p:nvPicPr>
          <p:cNvPr id="8" name="Picture 7" descr="C:\Users\Syed Sanzam\AppData\Local\Microsoft\Windows\INetCache\Content.MSO\45B4D538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7" y="1596943"/>
            <a:ext cx="4338114" cy="2418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5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Analysis</a:t>
            </a:r>
            <a:br>
              <a:rPr lang="en" dirty="0" smtClean="0"/>
            </a:br>
            <a:r>
              <a:rPr lang="en" dirty="0" smtClean="0"/>
              <a:t>Project Related Information</a:t>
            </a:r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7393200" y="4795700"/>
            <a:ext cx="548700" cy="36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</a:t>
            </a:r>
            <a:endParaRPr lang="en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99250" y="4778700"/>
            <a:ext cx="1084924" cy="3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dirty="0"/>
              <a:t>14.02.19</a:t>
            </a:r>
          </a:p>
        </p:txBody>
      </p:sp>
      <p:pic>
        <p:nvPicPr>
          <p:cNvPr id="8" name="Picture 7" descr="C:\Users\Syed Sanzam\AppData\Local\Microsoft\Windows\INetCache\Content.MSO\2DE51A04.t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404730"/>
            <a:ext cx="382325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Syed Sanzam\AppData\Local\Microsoft\Windows\INetCache\Content.MSO\AE9102B2.t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914" y="1404730"/>
            <a:ext cx="3823252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1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436</Words>
  <Application>Microsoft Office PowerPoint</Application>
  <PresentationFormat>On-screen Show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Inconsolata</vt:lpstr>
      <vt:lpstr>Wingdings</vt:lpstr>
      <vt:lpstr>Arial</vt:lpstr>
      <vt:lpstr>Nixie One</vt:lpstr>
      <vt:lpstr>Hecate template</vt:lpstr>
      <vt:lpstr>KnowYourProf Teachers’ Information and Assessment Website</vt:lpstr>
      <vt:lpstr>Greetings from all of us!</vt:lpstr>
      <vt:lpstr>Sampling Decision and Sampling Design</vt:lpstr>
      <vt:lpstr>Data Analysis Demographic Information</vt:lpstr>
      <vt:lpstr>Data Analysis Demographic Information</vt:lpstr>
      <vt:lpstr>Data Analysis Demographic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Data Analysis Project Related Information</vt:lpstr>
      <vt:lpstr>Our Findings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We are :</dc:title>
  <cp:lastModifiedBy>Windows User</cp:lastModifiedBy>
  <cp:revision>117</cp:revision>
  <dcterms:modified xsi:type="dcterms:W3CDTF">2019-02-13T21:45:42Z</dcterms:modified>
</cp:coreProperties>
</file>