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E316-5D25-4A7B-9033-501850EC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FD25D-B431-4415-BA64-27A74EFD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2250-8970-4840-B88E-EFC9527D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2F-679C-4A24-A173-738E1943179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7E3D-E902-4325-98F6-D5BBDCCB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067BB-0135-4694-B713-D3560815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BCB-09D5-477E-9379-BDB21C7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2EBD-A3EB-4755-B287-825F1D49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5A918-E7F6-4B65-8C13-EDD4A44E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DE31-6650-422B-822A-B9CCD9E7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2F-679C-4A24-A173-738E1943179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B602-6E37-4F34-B887-89000B68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3D17D-E8F5-4E79-93CC-D38755D5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BCB-09D5-477E-9379-BDB21C7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9FA06-E28A-4C50-AB28-4AE7C23B0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67FB2-C306-4A37-A179-7642D40F0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CC37A-19E7-4439-876A-800DCDE9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2F-679C-4A24-A173-738E1943179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6D49D-E960-4BC5-A11A-180EC0C4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6D9C-A274-4006-9C20-36916F58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BCB-09D5-477E-9379-BDB21C7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4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766A-8FB1-4CD7-9447-D93958A1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85A-6632-482F-875A-7228B354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E4BD1-760A-4399-8012-210E36EB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2F-679C-4A24-A173-738E1943179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6D9E-0387-448A-9E08-EC053F7D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3506-FE63-45DD-882B-904EDB7C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BCB-09D5-477E-9379-BDB21C7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2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999F-3BCA-4A24-B580-A431EB7E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1356C-CC37-4AC5-9C06-BDB0D511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31588-D38A-466D-B21B-7C7F2720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2F-679C-4A24-A173-738E1943179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D645-431A-4514-B09D-3A9C8BC9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F1093-AF33-4AB8-A28B-9B7BF3A2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BCB-09D5-477E-9379-BDB21C7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7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0FDE-0571-4CED-972F-451D0C18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28BD-B65D-43CB-90D4-BE694187F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6922A-ABBF-4031-AFB6-20220957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F0F48-F464-4385-9EDE-CCE2B12A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2F-679C-4A24-A173-738E1943179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820D4-0155-4282-81BD-DC34086B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283CD-004F-4A0D-B41C-85923344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BCB-09D5-477E-9379-BDB21C7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3FD5-00FB-4938-AB43-5C9D1755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823A9-B515-42CB-9E9A-1617BEFE7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918-679E-40E7-AF30-2A26D1DEA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CBE54-A916-4278-9A96-2101FD0D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CDF56-5E65-43DE-8E6D-562D8384A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D811D-4A13-4EFB-A5EC-88C57D5A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2F-679C-4A24-A173-738E1943179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AC50C-EBD4-42FF-8473-6C61BFBC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21873-FF82-4326-AE1C-51B56026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BCB-09D5-477E-9379-BDB21C7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9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2D42-12D8-4173-BC6F-712BBF4D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4D252-0886-4096-A966-2BA56D0E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2F-679C-4A24-A173-738E1943179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6507B-4A6C-4943-B7F3-9C6FAD55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BFC07-2444-4F8E-8691-608D5335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BCB-09D5-477E-9379-BDB21C7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2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1973E-1BC3-4128-96BE-3910348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2F-679C-4A24-A173-738E1943179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B35AE-BBEF-465B-BC04-8C11DB77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0BBA-7176-465B-9A44-C3CA1757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BCB-09D5-477E-9379-BDB21C7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6601-F884-4496-921D-0450A03E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223F-092A-40A0-ABBF-0CC20CEE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BB80-8A90-46C6-A3A4-A25E749A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CFB2C-E36A-4E57-846B-A2C782FC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2F-679C-4A24-A173-738E1943179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E8265-7ABC-4697-AFE2-6AB6ABB6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5D0EA-0ABE-4BF9-AB4A-893AC398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BCB-09D5-477E-9379-BDB21C7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D61A-7CCC-4A19-A9B8-6D27C2E6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DCE31-9B94-4DEA-826F-EFB6B4A36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BF929-CFD1-4B35-977E-842BEB0E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1D9D-3CF0-4426-AA27-3A24808F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272F-679C-4A24-A173-738E1943179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B3C04-09F9-48D0-AC22-1715F929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A892-1E44-4B5D-8751-F56AE98E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BCB-09D5-477E-9379-BDB21C7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B9622-1C89-47BF-B7DC-77860CB0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8328-EF78-4CC0-8F56-AAF8AB18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4EEA5-99B8-4333-B952-727B8A8AE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E272F-679C-4A24-A173-738E1943179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8946-0286-4AFF-B31F-C0491F46D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9EAF-C72D-4302-B92E-37F4F3A4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35BCB-09D5-477E-9379-BDB21C7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8DC0B8-01F2-4F05-AB31-D67431CF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33337"/>
            <a:ext cx="121253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2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A209E-FD5A-474D-8CBC-060EDF3C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19062"/>
            <a:ext cx="120872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Esteban Sanzana Munoz</dc:creator>
  <cp:lastModifiedBy>Felipe Esteban Sanzana Munoz</cp:lastModifiedBy>
  <cp:revision>1</cp:revision>
  <dcterms:created xsi:type="dcterms:W3CDTF">2019-09-29T04:10:21Z</dcterms:created>
  <dcterms:modified xsi:type="dcterms:W3CDTF">2019-09-29T04:17:50Z</dcterms:modified>
</cp:coreProperties>
</file>