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0A15-2A4D-4D1F-8A20-2935378E4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DD850-7AB3-4498-992B-FEB6ACB23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5A014-460F-4128-998E-65632BD2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E278-CB27-417D-8640-2B7F1CAD542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8572F-1724-4D8F-8237-60DE4F50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5B755-FF36-46BE-B4BA-1E09510A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6D47-4108-4BED-8592-BE9C8BE75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7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E733-D243-46E1-B25E-B114C285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99EF8-3744-4088-B89D-11133BDD1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88C47-C72B-4C86-9048-3506B639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E278-CB27-417D-8640-2B7F1CAD542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E37F1-F312-4727-9B45-99EFBFEB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D4F87-32AE-44A7-A91A-6972312B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6D47-4108-4BED-8592-BE9C8BE75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9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A974C3-A4F8-496A-BBE6-FF4A34FB4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B98E2-81FC-41FC-8F73-0FEAB233D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51BFE-2C15-49DF-BE7C-F78146CC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E278-CB27-417D-8640-2B7F1CAD542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DC964-E6FF-4A6C-AD98-FE1FFD23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5DCD0-4890-4D90-8000-C6531289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6D47-4108-4BED-8592-BE9C8BE75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638F-AAFA-4EB8-811A-140D1C5F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EC9E1-7558-49FC-84F7-5890038C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F4D-1BDC-4561-BEF4-EF206B69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E278-CB27-417D-8640-2B7F1CAD542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FDC37-42AC-4762-8368-A35C4E633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1D107-799B-4209-9BFB-4B82619C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6D47-4108-4BED-8592-BE9C8BE75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3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06CA1-1CBD-4AFC-B854-681F2C5B9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C5479-4968-4162-9EB2-323019318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5115C-B243-43BC-ACCD-60639752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E278-CB27-417D-8640-2B7F1CAD542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AF53D-1563-485C-A5E6-EF633EC6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D2D7A-DBFC-4235-A012-1F950DE3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6D47-4108-4BED-8592-BE9C8BE75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99D9-987F-4876-8164-E764BD23F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716F7-7977-4D79-B17B-7D1C10A26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C1430-5559-4349-B8E6-34BFF2E12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9098E-1A3F-4F02-8DB6-00988DB4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E278-CB27-417D-8640-2B7F1CAD542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D8212-F928-4ECE-A237-CC935DE1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C11BF-0102-4750-A0F6-C2FCED8D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6D47-4108-4BED-8592-BE9C8BE75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DE2B-099C-409E-B8A0-9E985708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459AE-CFB7-440D-8FEE-2C2F2DAA8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5CE0E-6986-4BB1-9A7F-C79F1EE68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E63820-7D36-437A-B39C-3974C8483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3F46E-7237-4691-BF64-1B11998D3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EB7BD6-68A4-4F4A-B7D1-F398C03A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E278-CB27-417D-8640-2B7F1CAD542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D38C41-D2C1-4685-B341-EE155C1E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28FC5F-14C5-4CD4-9C97-94727D7A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6D47-4108-4BED-8592-BE9C8BE75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6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603D-8C7B-4935-8355-FC376205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CC20B-5DBE-4576-B61B-A211352C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E278-CB27-417D-8640-2B7F1CAD542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AFCB0-058A-4DC9-AD38-02AB2734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648F7-DE2E-4BD7-93EE-2FCC3C1A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6D47-4108-4BED-8592-BE9C8BE75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78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A1317D-DA2B-494F-A6A3-C6DBF63F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E278-CB27-417D-8640-2B7F1CAD542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182D2-B778-42AA-89E1-37EFF801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6B786-1BDE-454C-9EA6-95D8133F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6D47-4108-4BED-8592-BE9C8BE75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9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A636-E7CD-4C4A-8F7C-520101CF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B3B80-539C-46F7-AABA-07DAE394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573E6-5C24-497B-AFFD-7AE813FB4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EFC69-D0B7-44CC-8855-8DCFEC7E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E278-CB27-417D-8640-2B7F1CAD542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30CAC-E38A-4A8B-99AC-8632A327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CA677-4ED1-475C-BEDF-45874F441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6D47-4108-4BED-8592-BE9C8BE75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4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728FE-817C-4BAA-AEB0-4F6FE9FC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46CAE5-CD9E-450B-90CF-179D5A489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84797-9CF9-450F-B05E-481000F0C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62834-BA83-4306-BED7-5F6647FB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E278-CB27-417D-8640-2B7F1CAD542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41657-E011-43CF-A72C-9E17D4BA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B6EAE-1693-4055-B56A-AF134286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6D47-4108-4BED-8592-BE9C8BE75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2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09E73F-D704-467C-BC4F-E45F3A49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491B9-CE55-48F3-B339-748C4DECE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94F18-1837-42BA-A34C-5EA4F6221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3E278-CB27-417D-8640-2B7F1CAD542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A76D7-2F9B-4EC1-84C0-CDA93E1C3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4B2C1-B61F-4FCC-8468-1FCA15076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76D47-4108-4BED-8592-BE9C8BE75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2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9091C2-DD79-46F4-BEEA-BB1777EDD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478"/>
            <a:ext cx="12192000" cy="672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9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9D0194-6FE1-4482-9239-6624C4D64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85725"/>
            <a:ext cx="12068175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9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0B182B-5D40-4093-B7E1-16533BFB9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00012"/>
            <a:ext cx="12001500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79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Esteban Sanzana Munoz</dc:creator>
  <cp:lastModifiedBy>Felipe Esteban Sanzana Munoz</cp:lastModifiedBy>
  <cp:revision>1</cp:revision>
  <dcterms:created xsi:type="dcterms:W3CDTF">2019-09-29T04:28:35Z</dcterms:created>
  <dcterms:modified xsi:type="dcterms:W3CDTF">2019-09-29T04:30:55Z</dcterms:modified>
</cp:coreProperties>
</file>