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4A4A5-3EF7-FA4F-8634-190FCA898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7DE518-7F2E-D345-ACD9-4C38401EB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F7994F-B31F-9847-9779-46BA0D00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DA7D-E71F-1949-816C-2E62F42CC3B5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8866FC-F3FC-7944-8C82-72502DD0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EE2839-8B50-8246-AEBE-F73C1701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1E32-DE8E-BA49-BF4E-2CDE7480B6A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144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F9766-90BE-6148-87E7-759676F4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407B31-8926-1945-840A-6BDB77ACC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57F484-60AE-864E-BD6B-DF32A58E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DA7D-E71F-1949-816C-2E62F42CC3B5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5A8EE9-D339-AF43-8F54-C5D320C9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B7F51E-1368-9242-9ADE-5ED0C488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1E32-DE8E-BA49-BF4E-2CDE7480B6A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419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5549FD-BA90-AB44-9C41-14102844F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1D6CD9-38DD-A244-8017-C618E046A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4D5537-F3EC-3847-967A-59BB2DA8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DA7D-E71F-1949-816C-2E62F42CC3B5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0C4DA3-6FAB-8C4C-A0BA-779B820F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E06ECB-6FFC-D74D-B256-243DA289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1E32-DE8E-BA49-BF4E-2CDE7480B6A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647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378A4-6149-C841-B204-3437D73B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5B580E-1033-F647-9EE8-49FED7575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AF4BC5-7157-2441-954C-C9C131AB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DA7D-E71F-1949-816C-2E62F42CC3B5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78E811-81DA-B84A-9B08-B5E8D631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E48F43-E064-F149-98DE-CB09650E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1E32-DE8E-BA49-BF4E-2CDE7480B6A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98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3D788-E675-AB4B-9BE5-BD8B66BE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9C5C5D-06E3-3548-9B61-63844ACAE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EDCDD0-5CF2-FA41-A069-98078D8E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DA7D-E71F-1949-816C-2E62F42CC3B5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C202F6-0283-4E49-957D-2FFE7E81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3776F6-EF66-8E41-AC3D-E5198E82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1E32-DE8E-BA49-BF4E-2CDE7480B6A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895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964F2-DAB2-ED45-B22F-5A960883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B12A3A-AD27-3F40-8091-99695279F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E27AC8-FF78-4B4B-B27E-B6ECD1B20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6B29F8-0D24-3541-A377-8DD35D8D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DA7D-E71F-1949-816C-2E62F42CC3B5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DD453B-82D8-C840-9792-90650E63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ADC4CA-97D7-644F-8E05-E338BE72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1E32-DE8E-BA49-BF4E-2CDE7480B6A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634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06F69-A1A5-B74E-997F-99683D00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9726D0-7034-7147-86CF-E902E2B07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85A953-0157-D447-B10C-38B7F9EAE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17BA34-9AF6-544C-8AA0-61D49A093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B857898-2EB5-F041-A5AE-614C8C918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7FC96AA-AFD1-6A48-8D17-9189D0DE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DA7D-E71F-1949-816C-2E62F42CC3B5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66D865-B677-F141-ACE8-9445F181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BB070C-33F7-5141-BCE2-21CA9189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1E32-DE8E-BA49-BF4E-2CDE7480B6A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916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64E2A-E15D-D94F-A24B-39BBF375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22734E-0216-CD4E-9497-9C7E46DE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DA7D-E71F-1949-816C-2E62F42CC3B5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9B35C3-0090-6243-99D3-08A73714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E067BC-87D4-DE4D-9826-31698B40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1E32-DE8E-BA49-BF4E-2CDE7480B6A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524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B8DA91-09B4-5846-BAAB-9DF08C79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DA7D-E71F-1949-816C-2E62F42CC3B5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5954C9-CEC0-1344-A873-614ACDBD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B710F0-4F32-5542-93DE-24F70189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1E32-DE8E-BA49-BF4E-2CDE7480B6A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89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9439D-9C3C-3D43-89AE-9C175E54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F38DB8-D016-4F47-A567-2F99B189C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F16086-C2AA-9542-B93D-62D4A9B25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8E8F9C-CC6E-994B-9A38-CA128BE5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DA7D-E71F-1949-816C-2E62F42CC3B5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82B1EC-C5A6-0443-B165-12D7EB4C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411398-D453-8E40-ABBA-42A2DA59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1E32-DE8E-BA49-BF4E-2CDE7480B6A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455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5910D-4BDE-C748-BA67-2B28B9D5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98EC7D-ADD8-364D-BFE0-AADEBE990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9F567C-44AF-EB47-80A6-AE58AC036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546EF2-7022-BD41-9B33-A1C22405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DA7D-E71F-1949-816C-2E62F42CC3B5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384B77-61AE-3346-98F4-B6E69ACD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19002B-FFB1-F24A-A1E8-CFE9FA31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1E32-DE8E-BA49-BF4E-2CDE7480B6A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990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B266DC-C86B-EA41-920B-52BC7AB5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B47E24-3AED-C848-995B-73BBCA054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1F9414-52E6-4B40-9145-EA8301D12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1DA7D-E71F-1949-816C-2E62F42CC3B5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EB807B-892A-8F4F-A3AD-CA408C174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3AFFBE-2E35-D849-BE92-AF5033573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81E32-DE8E-BA49-BF4E-2CDE7480B6A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327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675672-7CC3-3246-B616-122B9E90E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24" y="702818"/>
            <a:ext cx="10773156" cy="606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4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04A8236-78C8-6D4F-88F6-8CA643C57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86" y="233171"/>
            <a:ext cx="11572494" cy="649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8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551CAE2-311C-E64E-A7C5-4C1A062B4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32" y="581406"/>
            <a:ext cx="11030204" cy="612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7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8B1FA64-0141-8742-A51F-8F24DE0D4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34" y="153162"/>
            <a:ext cx="11311890" cy="660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7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137DE6D-2267-B540-8A6C-71F8D2346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12" y="234188"/>
            <a:ext cx="11285728" cy="627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528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Sanzana</dc:creator>
  <cp:lastModifiedBy>Felipe Sanzana</cp:lastModifiedBy>
  <cp:revision>2</cp:revision>
  <dcterms:created xsi:type="dcterms:W3CDTF">2019-10-18T02:14:36Z</dcterms:created>
  <dcterms:modified xsi:type="dcterms:W3CDTF">2019-10-18T02:19:51Z</dcterms:modified>
</cp:coreProperties>
</file>