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3A47-A8C1-6743-A968-B126BADD8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B5FC2-D70F-2A4A-BC1D-B55F906F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631E3-9DCE-6847-A83F-B9738A12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E6A50-A6AB-614A-9DC3-39ED9B0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304DA-8EA9-A74D-9F8D-82BD485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6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5DE5-DCFC-2044-A8D0-439231D2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AB384-040F-B24E-99EE-B49A67A9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04D4-0F72-4D42-958C-2613AE10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818C8-04CB-1D4E-A3F9-62D7345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041EC-E008-DB45-A18C-9D25035C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9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6C1928-A88A-044E-94C0-AFB4760B0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C67DCF-A179-9647-8679-0DD07B1E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A3B0D-8EBE-BB4D-AE69-55D39CE4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3C122-73A5-764E-86E8-E8DEDC29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A0522-239D-3643-8B8D-84CC6F4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05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565C3-17B2-AE48-A0BC-DB09759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3D2CF-BDCC-2F4B-A484-1FE643F9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E89FD-58D0-5F41-8599-8D7474CF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BC371-4F02-1C48-A10B-AEE18DE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9F8D7-520A-A64F-8FCB-1EF31163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06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438D-F5A2-B243-898A-035C5F67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53B1-722C-7A49-8D6F-2D591EE2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405F0-CEBE-8B47-A10A-AF290655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44F26-D028-AD42-AD91-1705501F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F472-FD38-5640-BECD-AF5D3E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787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4FC8-D39A-7540-8EA7-F8839D4B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30195-B74E-9448-9257-6B07EBF5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C6C65-2CFE-514F-9102-6A95F010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950478-8270-0440-AE8A-8413E514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4033B1-F718-F843-A5E6-FAAD988E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283BE-550D-1E45-8069-F0DCAB8B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45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C20D-9112-8F44-B327-7B1BDF18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10486-4684-CB49-8E82-7ED06654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639AC-1AE0-3F4C-B090-6212BED6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05F19F-DF1A-A04E-A6CD-1BE353BA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5059D2-1F5A-7B44-A3C0-2ED0CF8F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502DE0-A8BC-AA4F-AD97-6A794718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7AB5A6-C529-EB4E-9046-D635A6BE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5C3092-035A-EB40-9E4B-250CD8F9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6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EE210-F670-8B40-9EAB-33ACF8CA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BF689C-65AF-8149-AE3F-A3AD45AA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813641-980A-1C49-A9A7-1E7B07AE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494893-69EB-344C-AE1B-303F5FF0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1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FDE59C-51B8-AC41-85C6-DC937FB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A629CA-66FD-0D4E-A138-381F764B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38704E-15D2-E24E-9C7B-8F297A63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36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9267-CE5D-6142-8504-362F65C6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1E8BB-AD45-1546-8300-A34A549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D4D6F7-EEDC-F94B-ADA1-6E0F2891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BC665-6966-2B41-B352-E4F143C7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8590E-A39D-D14F-997B-B691299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B2CD-1DD9-204F-8E2C-3FB26C7F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41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855A1-7C19-AE47-8996-DD73F6AE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B11B2A-2E10-1C4F-8938-2C5E8B0D8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DF849-FFA4-1447-8641-4313B8F1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A0804-3794-2A4D-B535-0DD156AF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34776-2A1C-5348-BB6C-CC677DE7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2CBCC7-DB9C-C443-A12B-8C9ECA92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3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9BC4DA-362B-C745-9C13-9D47BA3B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FC47D-A2C7-9345-B67C-08BB0BC2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19814-3B31-0043-8521-D51BDB0CD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D89F-A687-2F4E-AB02-5C769AE25D6D}" type="datetimeFigureOut">
              <a:rPr lang="es-CL" smtClean="0"/>
              <a:t>17-10-19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7DEF6-185B-C54E-93EC-FEF2E651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8517D-BB0E-444D-AE28-EC01742E4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B123-DD36-5E4E-9BB9-5B48E56E2F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1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856691-18AE-E244-B717-F8156E71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393133"/>
            <a:ext cx="11119104" cy="61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0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Sanzana</dc:creator>
  <cp:lastModifiedBy>Felipe Sanzana</cp:lastModifiedBy>
  <cp:revision>1</cp:revision>
  <dcterms:created xsi:type="dcterms:W3CDTF">2019-10-18T02:01:06Z</dcterms:created>
  <dcterms:modified xsi:type="dcterms:W3CDTF">2019-10-18T02:04:27Z</dcterms:modified>
</cp:coreProperties>
</file>