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49744-E741-3640-AB0B-246430533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6BC5A5-26CC-6546-8B2F-A04D6E84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C320E-5A05-5C4E-9331-8293438B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F6759-6B7B-B04F-B35A-EDB57AB3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2D381-C936-DC48-8AF4-2D60FEE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161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75A5F-43E9-974E-8069-744DD8CD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85BFAC-84AA-D640-8370-8862CC218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5342E-0E68-D543-BF40-DAC71062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EAE54-1CF4-F24B-AC03-A20A492A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6E4D5-274A-0743-B2E6-C49F8293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926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3A4073-8126-0D46-90D7-379F7D06D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DE328F-D7F2-A249-A490-AEDC6B02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58D99-BC7B-E743-B201-AC74A3A8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4E8B32-66F0-F842-98BF-67BBA3FB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3C103-56A7-1944-98E3-00B56EE3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98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061A-AA8F-F442-96D6-E0D8DF98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4B095-1C74-D248-AFC0-22573897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AE554-CEA2-154D-BCE6-896DD2E8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2E14F-C455-534B-AFCD-D8E0C9BC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6DF56A-4F68-A846-B509-90755A92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042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267C9-C00B-AD4F-9801-17B444D9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4F2881-4A68-4A48-AADF-11CBCF76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E8BAA-1D3D-9C4E-8F22-98E539D0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ED6A3-BAEF-024B-9EF1-73DD61D6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54371-1B7A-C44A-AC32-9068F9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432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0BE9C-C075-9742-AA8B-55FA6360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961B7-96A0-E947-B2F6-5C8173036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A885C-E5E8-9846-94A0-A8F34A88F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23C6A-D37C-5F41-B795-5D079473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130761-2DF8-BB42-B391-61FA1469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4EC91A-B788-294C-94EF-BB8C45D3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80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DD63B-373B-3741-92B7-0F5F4F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F819D3-9FBD-1241-9497-CAFB9F92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DF8D80-B4A1-E143-9200-F29D79114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DA4891-A0BE-4B4D-95E8-DF7504E7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370F47-E6A0-3540-B81D-4AEF77B92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9C343-5255-1340-AC47-13935133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173759-E650-B04C-B054-81F9E29C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CA1E1A-B20C-D64E-A51B-C47F37D6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067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6A023-1C01-7E4B-A72A-343BEC78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3EFBFD-5D6A-8A4B-99E5-57F6419A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507EF3-006F-AA4C-9241-FE2F178D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D0823E-4FA3-E04D-B449-4E6C0108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053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3F307A-5E2F-9643-A076-F970A9A5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6B39EF-9C03-C247-B229-BAF6B444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0825F9-A0A2-C547-92D6-8BC8FD4D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389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57ACB-A43B-8A4B-9D6D-443761D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09198-4388-394F-AEC5-336D16AC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C2CB77-71F8-684E-8161-51A47224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CFF284-78B7-1644-B287-3856B154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BA472-F143-6841-A329-9F10B7AC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0C799-9CF2-CC42-9D37-006F9DE7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321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ED63-2E2D-824F-BF19-A33842A4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E116DE-433D-A142-AAF1-B8F58D700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F10166-B6C8-1D45-B150-D65ACA14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E2C179-D008-3D42-93EC-F6C126F0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07745-9B31-9148-AED3-B29060BF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210D7A-B1E5-2C46-A0EC-1E8E65C6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185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AD0B09-C149-7A4D-83E5-54CE36CA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5ECF8D-2104-914D-9706-D6CC72193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61FDE-653A-7448-9F3E-6D05B86D0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EE18-F4AA-BE4F-A947-DC3A45EC454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C3ED94-6757-594A-ABB4-2A1AD6CBB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8060C-3BD6-954E-9E7C-69951F1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51D4-7C85-3C4B-94C7-C5E91A2A0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0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FB620A-8656-314F-AE58-339149A4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4" y="293623"/>
            <a:ext cx="11266424" cy="61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59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Sanzana</dc:creator>
  <cp:lastModifiedBy>Felipe Sanzana</cp:lastModifiedBy>
  <cp:revision>1</cp:revision>
  <dcterms:created xsi:type="dcterms:W3CDTF">2019-10-18T02:08:59Z</dcterms:created>
  <dcterms:modified xsi:type="dcterms:W3CDTF">2019-10-18T02:09:32Z</dcterms:modified>
</cp:coreProperties>
</file>