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4EC9-73D8-42B8-8343-8999008F2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89F6B-8184-46E5-9623-A9ACE97A9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D6912-4C3E-471B-A3E8-E46B2D86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00B3-CF69-4FCE-A9AB-B5E099DAEC1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40CE8-DDDE-4AD0-913F-764F7D1C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29B02-CA01-407D-8820-0A685F08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506F-470E-42A6-873D-3D97480B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1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7200-ED7C-4280-80C5-A527693F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E11A0-7C39-4BA9-99EF-5F69086C9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A50D6-23F6-4425-9CCD-7814D3AE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00B3-CF69-4FCE-A9AB-B5E099DAEC1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FD1F4-2650-4F50-BD60-C743780E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4B5BF-93D6-4D48-82E2-2B11BB40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506F-470E-42A6-873D-3D97480B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6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B58E79-9510-4D43-93B5-49C6D78CC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94B30-B860-4C97-A09E-2E250E9AA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49FEC-C315-4C44-9B3D-656681AB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00B3-CF69-4FCE-A9AB-B5E099DAEC1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F349-C096-41F9-8E01-A3412AE4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95FBC-6C28-4DCB-8298-51E03FD6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506F-470E-42A6-873D-3D97480B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2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5C63-A056-4753-B5DC-F9743947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C61DA-7ABA-4C70-9B4A-A25D37A65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A6AF0-75B8-43AA-955E-7987C9E7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00B3-CF69-4FCE-A9AB-B5E099DAEC1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C2E4C-AEAB-47C5-AB2A-10BBB31D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0F660-C770-44CC-BA98-0B3708C5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506F-470E-42A6-873D-3D97480B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1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85CF-3FEC-4FBE-87F4-69AC7888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C97BF-592B-4C39-808F-4A50B9FC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73E0F-1A91-4450-A64A-0AE623E75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00B3-CF69-4FCE-A9AB-B5E099DAEC1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2DD59-FE28-44DD-86B1-26965A06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22333-1978-476A-90E5-9E060744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506F-470E-42A6-873D-3D97480B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7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2702-CF61-498D-89C9-0D89AC4A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491B0-2BC5-426C-8C5C-F2813D65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DD890-DC68-43B9-8B8C-0279C9B80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9F5CF-9BE0-4B2B-9B7A-5F241F55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00B3-CF69-4FCE-A9AB-B5E099DAEC1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594AB-AA0F-43C4-8570-3D308A66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3C228-36A9-405E-9D28-5F0FF65E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506F-470E-42A6-873D-3D97480B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526-12E5-4176-B431-521F39AB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1F170-DB8B-473B-BD5E-DBFCA1372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F859A-7582-4CB6-AB9A-12C0BF837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37086-44AB-429C-97BC-3A068AD2B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9B822-968D-4B36-86D1-1A5B59A0B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26279-B986-419D-BD66-624235BE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00B3-CF69-4FCE-A9AB-B5E099DAEC1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2F9FC-95FC-48F0-9A6B-F596E5D9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DCC4B-393D-47C0-992F-A1AF542D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506F-470E-42A6-873D-3D97480B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0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0E4F-AA89-4E8E-B4D9-7768CC64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ACC8F-6080-4EBC-ADF4-67CEEFB5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00B3-CF69-4FCE-A9AB-B5E099DAEC1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64610-A10A-44EB-9360-71E9A17F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9DB18-77B0-4C6C-8CE4-F066C41C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506F-470E-42A6-873D-3D97480B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5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64F35-ED11-4B0B-A93E-14A594EA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00B3-CF69-4FCE-A9AB-B5E099DAEC1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3168A-8EC9-4DB6-A0F8-5BBFF368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7A061-5BD6-481A-BF08-51E01983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506F-470E-42A6-873D-3D97480B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8CA9-71E1-4CB8-8F29-95FEEB8B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3B7B8-605B-49A6-A6CA-4272F93C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797C9-EB0E-4BB2-80AE-701809F9B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7C6FB-5ED1-4A2D-9B0F-BA2F1B69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00B3-CF69-4FCE-A9AB-B5E099DAEC1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7F6E6-DD53-47FF-97AF-8DE48B95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80260-09EA-43D0-A04F-9CD1ED28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506F-470E-42A6-873D-3D97480B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4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3ACE-1BDB-4737-9D95-18A8651A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1769E-0E6B-431F-AE78-CEE7EFB76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9B65B-FF5E-4512-9DB9-B2CD7086D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E9DCB-68CB-49AD-9861-CB923126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00B3-CF69-4FCE-A9AB-B5E099DAEC1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AB620-8B24-42E0-8AA0-25E1B06E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2E451-FB6D-424B-96EC-0D5665B3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506F-470E-42A6-873D-3D97480B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5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7AFBD-81BE-412A-9D91-DBDFF4F2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C0422-C924-44DC-8F5A-0D2CE1C0B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0F112-890C-4D75-B0ED-3BB200D1C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500B3-CF69-4FCE-A9AB-B5E099DAEC1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BCB74-78BC-4492-BC9E-9E81501E1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F2300-D544-4813-8DBC-8A3A7B822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B506F-470E-42A6-873D-3D97480B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2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50FA90-0ED8-489D-BEFA-E76041430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133350"/>
            <a:ext cx="1203007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4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5005BE-17C3-43A1-91AC-A79EE0FCE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09537"/>
            <a:ext cx="1197292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2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91B2FA-3A41-47B6-9095-28A756D6B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47625"/>
            <a:ext cx="120777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21F095-1E68-40B6-B651-796E4A3E0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95250"/>
            <a:ext cx="121348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3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Esteban Sanzana Munoz</dc:creator>
  <cp:lastModifiedBy>Felipe Esteban Sanzana Munoz</cp:lastModifiedBy>
  <cp:revision>2</cp:revision>
  <dcterms:created xsi:type="dcterms:W3CDTF">2019-09-30T21:10:33Z</dcterms:created>
  <dcterms:modified xsi:type="dcterms:W3CDTF">2019-09-30T21:23:05Z</dcterms:modified>
</cp:coreProperties>
</file>