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7C962-EAE3-724F-88AA-DA4DC68A3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509E89-844E-274B-B2EA-8C9A074E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7BAF5-93A5-7A46-BD21-88D78DEA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5B533-2DF0-474F-931B-EF73757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C2490-6B3B-684E-A41E-F6717DCC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92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F1BC8-D088-8B4E-8AB4-2E29C071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D10C97-91BE-AB49-81F3-A6EE44F6D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D29E8-7CEA-F245-8EC9-56272AF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ED04D-6C8D-CB40-9A18-D50D6DE2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37B1B-5765-B245-A04E-DE31B234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4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490A5D-E1FC-0049-AD75-2DD221F6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FA955B-DBC5-A74F-A849-5FB9D176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DBC47-0090-D44A-97EE-0834779C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E8EDA-5741-D047-BB73-443D3814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562DE-1AA1-2242-B560-A030EED6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8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612F-7B63-4144-AF43-1E7DD24A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C165F-CF41-DD41-A655-A36C34F4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AB230-9904-6C49-9703-AACCAD6A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B86CE-7A2C-B14D-9E6A-8C11498C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72C3C-F5F3-EA46-AB7D-5194151B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461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C10EE-E8B1-DB4E-B8AC-62B327B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E925C3-EA26-2944-9FF1-5DB79767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B8845-798C-8541-80B1-23BF02B5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50FA-A821-B14D-8704-87E9F110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202FE-9B6A-7C4E-917C-AB4E95E5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52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79A33-1386-EA40-A687-55CA7BF3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D091C-293E-0D42-8E93-66FF7D605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65461-A612-484A-B19D-F1DD6735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7E69E-EB6D-3F48-86DA-8A457676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54845-C9A6-D245-9ECE-5498922D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7BE035-E3F0-E044-AD82-2758C111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67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3D39E-B9E2-FD44-82CF-B033518F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C1524C-1D96-AA42-99BA-E7D878AD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8BE673-F500-5644-967A-6996C3AED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FF67BB-6BDB-5540-8E7F-1BCE7F50E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0F0415-F5AD-5B45-9C89-F898CBA23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E3AB57-4F82-E145-A399-5A0FA78A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53C821-5A3C-B641-AD68-99CA057E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BD0DED-8A78-8D4E-888F-E31D9647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805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47199-46B1-784C-8F45-133E0072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FE44B4-DF40-2F40-BE3D-4B8D6C7C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76AB1D-F017-614E-A041-F6618664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4AE471-0BB6-B444-96CF-E3FE6FB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32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A4D5C4-B335-564B-B3D0-FC67F246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583184-9645-EE46-ADC2-199F4423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14C5A7-01D9-8947-94E9-AD3C4E7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36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E6700-8D12-A749-A8FF-B1944290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F2924-4C52-5D45-94B7-BC4AA8C1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A8825F-F656-D148-A308-0731EF55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A3F889-91B4-114C-AA91-13A49F0F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2B9DD-01E6-5E47-B954-3353BEB8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D5C279-341D-5E4A-997C-FF7A2560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2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F1E23-4D85-F84D-BF5F-9B6DED1C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8B948-1605-344D-91F9-50ED339A9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82B52A-1819-644C-B8AF-447E9005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D33587-91E2-BA45-91B8-8DF1F571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AD495-C6AE-7C4F-A600-72CFF2F0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F917E-ABB8-F844-B17A-7A9EFC7F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45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7FF31D-0898-4C42-96C2-B29CB7F4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8E0A5-3892-1742-92BB-25D9E0A7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098F3-A5DD-F246-B17D-205C344DB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5ED4-CE1B-DF43-A9F6-03B251C1EE93}" type="datetimeFigureOut">
              <a:rPr lang="es-CL" smtClean="0"/>
              <a:t>14-11-19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87D51-92DE-0440-B415-0ACB01004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C7E99-1561-E24A-87BF-BF92044B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996A-B74E-A14B-9513-4A06AE9E5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93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DB1624-0CA8-4D45-8FD4-9009AA2D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302006"/>
            <a:ext cx="11262868" cy="61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0B4105C-5010-1A4D-8DB9-A4061A3D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" y="146812"/>
            <a:ext cx="12733697" cy="65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72C067B-F549-B541-9C97-951FD582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4" y="220979"/>
            <a:ext cx="11550650" cy="63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5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Sanzana</dc:creator>
  <cp:lastModifiedBy>Felipe Sanzana</cp:lastModifiedBy>
  <cp:revision>2</cp:revision>
  <dcterms:created xsi:type="dcterms:W3CDTF">2019-11-15T02:30:21Z</dcterms:created>
  <dcterms:modified xsi:type="dcterms:W3CDTF">2019-11-15T02:36:39Z</dcterms:modified>
</cp:coreProperties>
</file>