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58F51-7FF6-274A-8D6F-4E3A42577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DFD643-C377-7E47-8E8E-A45AE4A02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D7834-C36F-F940-8264-7EA0FF3F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B3DC-30E8-6B4F-AFB2-B50B5B59D0CD}" type="datetimeFigureOut">
              <a:rPr lang="es-CL" smtClean="0"/>
              <a:t>29-10-19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182DB-3353-3D4F-AF5C-E35DCA34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A6B5E-9FD9-5A4A-965D-45D22F44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720A-FEA9-8E4E-AEFC-05EDDDF2F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370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3EE50-4217-1048-B2B3-7F2FC31C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6384AA-C266-4F4B-A008-E99C7A964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9D5FCE-B6A7-2C46-9341-AA980350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B3DC-30E8-6B4F-AFB2-B50B5B59D0CD}" type="datetimeFigureOut">
              <a:rPr lang="es-CL" smtClean="0"/>
              <a:t>29-10-19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331FF2-B934-3E42-B50F-8A8B916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F1A0BE-87F2-9A4C-9AA4-B226C94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720A-FEA9-8E4E-AEFC-05EDDDF2F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410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C00D21-CDBF-D34D-A198-C2020BA9F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49024E-D56E-2D4E-832F-633B62EB0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E0BB50-C5A3-7F44-8A16-D7CF46C5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B3DC-30E8-6B4F-AFB2-B50B5B59D0CD}" type="datetimeFigureOut">
              <a:rPr lang="es-CL" smtClean="0"/>
              <a:t>29-10-19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C47BD-8B00-FA44-A3CB-64196032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3E45F7-A796-E24D-9C1B-45159B6E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720A-FEA9-8E4E-AEFC-05EDDDF2F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085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32D72-0E17-3249-AE59-81F9C237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745887-8F57-F647-B23A-0D421625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4F5DE3-D4AC-9945-B3D0-5055A614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B3DC-30E8-6B4F-AFB2-B50B5B59D0CD}" type="datetimeFigureOut">
              <a:rPr lang="es-CL" smtClean="0"/>
              <a:t>29-10-19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65679F-6E9D-D849-8B31-E34A29D3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8651C1-F263-5644-9521-996D0E97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720A-FEA9-8E4E-AEFC-05EDDDF2F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207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330BA-0E6D-5640-A806-A074DD29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61832C-6565-D749-B61E-CCD24ED7B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6BB80E-498E-F045-A23D-20B159CC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B3DC-30E8-6B4F-AFB2-B50B5B59D0CD}" type="datetimeFigureOut">
              <a:rPr lang="es-CL" smtClean="0"/>
              <a:t>29-10-19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889AB-D18F-0940-A156-F9A127D8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43414-4090-0344-9B13-B0118EA2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720A-FEA9-8E4E-AEFC-05EDDDF2F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450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C570A-AF7E-7745-B963-C58D02F9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1D55B-C25E-4742-9EEA-3DB6DC601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3A13C5-045F-1B40-994E-D2D68848D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0DB43F-55BE-8E4D-AFA4-2F9349C3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B3DC-30E8-6B4F-AFB2-B50B5B59D0CD}" type="datetimeFigureOut">
              <a:rPr lang="es-CL" smtClean="0"/>
              <a:t>29-10-19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B55285-97D5-DC40-AA4F-854961D7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7F47EB-01D2-954E-9011-591FBA67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720A-FEA9-8E4E-AEFC-05EDDDF2F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928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32122-9021-5A48-867A-F201EE7C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665725-2185-AD4B-93F4-9826661C2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4B4706-B7C6-A64F-9ACD-B4C21C4E2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4014EB-36CC-0E4F-A370-E880517D0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1C3C86-79C7-D444-9D46-E02CF93AA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842A1D-C768-524D-9A47-F224623B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B3DC-30E8-6B4F-AFB2-B50B5B59D0CD}" type="datetimeFigureOut">
              <a:rPr lang="es-CL" smtClean="0"/>
              <a:t>29-10-19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0700E6-69BB-E94A-A243-08CD171D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C689BC-990C-2548-94BF-961578D3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720A-FEA9-8E4E-AEFC-05EDDDF2F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97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CE093-7897-F740-8E05-960666FA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61D43B-8971-2144-9C36-0AE0D1C3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B3DC-30E8-6B4F-AFB2-B50B5B59D0CD}" type="datetimeFigureOut">
              <a:rPr lang="es-CL" smtClean="0"/>
              <a:t>29-10-19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197CB6-AA40-7C4D-BB2D-7DFC2813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822915-B1BA-744A-BD47-EBB4CA0D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720A-FEA9-8E4E-AEFC-05EDDDF2F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332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295529-6C4A-4747-9CF8-6EC8BE60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B3DC-30E8-6B4F-AFB2-B50B5B59D0CD}" type="datetimeFigureOut">
              <a:rPr lang="es-CL" smtClean="0"/>
              <a:t>29-10-19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0665DA-02F5-294B-90F2-1F20FD53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1C3003-BEAA-364F-80BE-2F6970D7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720A-FEA9-8E4E-AEFC-05EDDDF2F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938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C1F32-0955-5C42-A2E7-0FE2952E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A9DFD-4AA0-6047-B5F9-B5519F29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4A7E7E-D787-1047-B72D-AAAD5D8CB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7EC84D-6990-F24C-9AE5-3CF9384A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B3DC-30E8-6B4F-AFB2-B50B5B59D0CD}" type="datetimeFigureOut">
              <a:rPr lang="es-CL" smtClean="0"/>
              <a:t>29-10-19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AFA55D-EFE3-CE41-9843-E1A4E0D4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E5B594-57FF-D340-94CC-D7EB76B7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720A-FEA9-8E4E-AEFC-05EDDDF2F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468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1294A-DA27-7D4A-8214-97F8BA99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896EDD-2FB2-7341-A22F-60700A8D0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613588-BEB4-C04B-9FD5-A334CF8A6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EE9C95-FE68-8D42-B077-F53901C4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B3DC-30E8-6B4F-AFB2-B50B5B59D0CD}" type="datetimeFigureOut">
              <a:rPr lang="es-CL" smtClean="0"/>
              <a:t>29-10-19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A23668-E3A0-E842-A67B-E33328D2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DF973E-898E-B046-9C64-414DE01C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720A-FEA9-8E4E-AEFC-05EDDDF2F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590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511F0F-4B20-124B-AB39-F4CCA986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22CE98-A520-C648-9279-7F33F4B87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9B95BB-DD12-B84A-91E1-DDF53CBCA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4B3DC-30E8-6B4F-AFB2-B50B5B59D0CD}" type="datetimeFigureOut">
              <a:rPr lang="es-CL" smtClean="0"/>
              <a:t>29-10-19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616291-48C1-0747-9599-48B407A47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9E79D-0B7D-7046-8549-DD019E99D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720A-FEA9-8E4E-AEFC-05EDDDF2F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905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287BA28-CBC4-6745-A282-08B18ACA7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2" y="232156"/>
            <a:ext cx="11126724" cy="63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78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Sanzana</dc:creator>
  <cp:lastModifiedBy>Felipe Sanzana</cp:lastModifiedBy>
  <cp:revision>1</cp:revision>
  <dcterms:created xsi:type="dcterms:W3CDTF">2019-10-30T02:22:52Z</dcterms:created>
  <dcterms:modified xsi:type="dcterms:W3CDTF">2019-10-30T02:23:31Z</dcterms:modified>
</cp:coreProperties>
</file>