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8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9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86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8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76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5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4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8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E28F9-CF12-41D3-A777-1E37893CE35F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890C-B5CC-468C-8B9C-90C78B43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66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INTERDISCIPLINAR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 ALEXANDRE ALVES, BRUNO LINO, JOAQUIM ALBUQUERQUE E RAFAEL SANZIO.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SISTEMA TEM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PASCAL É UMA LINGUAGEM DE PROGRAMAÇÃO QUE NÃO POSSUI INTEFACE GRÁFICA, MAS INTERFACE DE LINHA DE COMANDO, O NOSSO SISTEMA MONTOU UMA “TELINHA”, COLORIDA E EFEITOS.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5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7420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87064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641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7228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MUITAS DIFICULDADES FORAM ENCONTRADAS TAIS COMO: A DIFICULDADE DE ALGUNS DE APRENDER COISAS NOVAS E POR EM PRÁTICA, FALTA DE TEMPO DE INTEGRANTES DO GRUPO POR MOTIVOS DE TRABALHO E OUTROS CURSOS SUPERIORES.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UMA COISA BOA DESTE GRUPO FOI A VELOCIDADE EM QUE ELE SE ORGANIZOU PARA FINALIZAR 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0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 PELA COOPERAÇÃO, ESAMOS ABERTO PARA PERGUNTAS</a:t>
            </a:r>
          </a:p>
          <a:p>
            <a:endParaRPr lang="pt-BR" dirty="0"/>
          </a:p>
          <a:p>
            <a:r>
              <a:rPr lang="pt-BR" smtClean="0"/>
              <a:t>E ENTÃO ??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11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121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TRABALHO INTERDISCIPLINAR</vt:lpstr>
      <vt:lpstr>O QUE O SISTEMA TEM ?</vt:lpstr>
      <vt:lpstr>Apresentação do PowerPoint</vt:lpstr>
      <vt:lpstr>Apresentação do PowerPoint</vt:lpstr>
      <vt:lpstr>Apresentação do PowerPoint</vt:lpstr>
      <vt:lpstr>Apresentação do PowerPoint</vt:lpstr>
      <vt:lpstr>DIFICULDADES</vt:lpstr>
      <vt:lpstr>AGRADECIMENTO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</dc:title>
  <dc:creator>Rafael Sanzio</dc:creator>
  <cp:lastModifiedBy>Rafael Sanzio</cp:lastModifiedBy>
  <cp:revision>2</cp:revision>
  <dcterms:created xsi:type="dcterms:W3CDTF">2013-07-01T19:21:36Z</dcterms:created>
  <dcterms:modified xsi:type="dcterms:W3CDTF">2013-07-01T19:37:47Z</dcterms:modified>
</cp:coreProperties>
</file>