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2" r:id="rId7"/>
    <p:sldId id="269" r:id="rId8"/>
    <p:sldId id="270" r:id="rId9"/>
    <p:sldId id="27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eSIM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: Sanjeev magar</a:t>
            </a:r>
          </a:p>
          <a:p>
            <a:r>
              <a:rPr lang="en-US" dirty="0"/>
              <a:t>BICT 2</a:t>
            </a:r>
            <a:r>
              <a:rPr lang="en-US" baseline="30000" dirty="0"/>
              <a:t>nd</a:t>
            </a:r>
            <a:r>
              <a:rPr lang="en-US" dirty="0"/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eSIM</a:t>
            </a:r>
            <a:r>
              <a:rPr lang="en-US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6243681" cy="446227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eSIM</a:t>
            </a:r>
            <a:r>
              <a:rPr lang="en-US" dirty="0"/>
              <a:t> stands for embedded SIM. </a:t>
            </a:r>
          </a:p>
          <a:p>
            <a:r>
              <a:rPr lang="en-US" dirty="0"/>
              <a:t>It is build into the mobile set and eliminates the need for physical sim.</a:t>
            </a:r>
          </a:p>
          <a:p>
            <a:r>
              <a:rPr lang="en-US" dirty="0"/>
              <a:t>It can also be known as virtual SIM.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0DC2E0-4873-04C1-7399-CF827BCB6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928" y="1701797"/>
            <a:ext cx="4068347" cy="23752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Nepal Telecom </a:t>
            </a:r>
            <a:r>
              <a:rPr lang="en-US" dirty="0" err="1"/>
              <a:t>eSIM</a:t>
            </a:r>
            <a:r>
              <a:rPr lang="en-US" dirty="0"/>
              <a:t> in Nepal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13188-B3DA-430D-79B1-9E1C25FFC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498601"/>
            <a:ext cx="10360501" cy="51363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Advatages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6243681" cy="4462272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eSIM</a:t>
            </a:r>
            <a:r>
              <a:rPr lang="en-GB" dirty="0"/>
              <a:t> allows the user to have more than one phone number. </a:t>
            </a:r>
          </a:p>
          <a:p>
            <a:r>
              <a:rPr lang="en-GB" dirty="0"/>
              <a:t>The </a:t>
            </a:r>
            <a:r>
              <a:rPr lang="en-GB" dirty="0" err="1"/>
              <a:t>eSIM</a:t>
            </a:r>
            <a:r>
              <a:rPr lang="en-GB" dirty="0"/>
              <a:t> also takes significantly less space than a SIM tray.</a:t>
            </a:r>
            <a:r>
              <a:rPr lang="en-US" dirty="0"/>
              <a:t> </a:t>
            </a:r>
          </a:p>
          <a:p>
            <a:r>
              <a:rPr lang="en-GB" dirty="0"/>
              <a:t>The </a:t>
            </a:r>
            <a:r>
              <a:rPr lang="en-GB" dirty="0" err="1"/>
              <a:t>eSIM</a:t>
            </a:r>
            <a:r>
              <a:rPr lang="en-GB" dirty="0"/>
              <a:t> also makes it easier to switch networks as it can be done digitally.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Dis-</a:t>
            </a:r>
            <a:r>
              <a:rPr lang="en-US" dirty="0" err="1"/>
              <a:t>Advatages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6243681" cy="4462272"/>
          </a:xfrm>
        </p:spPr>
        <p:txBody>
          <a:bodyPr/>
          <a:lstStyle/>
          <a:p>
            <a:r>
              <a:rPr lang="en-GB" dirty="0"/>
              <a:t>Although users can change the service provider or an </a:t>
            </a:r>
            <a:r>
              <a:rPr lang="en-GB" dirty="0" err="1"/>
              <a:t>eSIM</a:t>
            </a:r>
            <a:r>
              <a:rPr lang="en-GB" dirty="0"/>
              <a:t> profile (phone number) digitally, the users are not in control of the process.</a:t>
            </a:r>
            <a:r>
              <a:rPr lang="en-US" dirty="0"/>
              <a:t> </a:t>
            </a:r>
          </a:p>
          <a:p>
            <a:r>
              <a:rPr lang="en-GB" dirty="0"/>
              <a:t>With a traditional SIM card, users could simply swap the card, but with the </a:t>
            </a:r>
            <a:r>
              <a:rPr lang="en-GB" dirty="0" err="1"/>
              <a:t>eSIM</a:t>
            </a:r>
            <a:r>
              <a:rPr lang="en-GB" dirty="0"/>
              <a:t>, users need to contact the service provider.</a:t>
            </a:r>
            <a:endParaRPr lang="en-US" dirty="0"/>
          </a:p>
          <a:p>
            <a:r>
              <a:rPr lang="en-GB" dirty="0"/>
              <a:t>Also, you can no longer save the contact information on the SIM card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932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6243681" cy="4462272"/>
          </a:xfrm>
        </p:spPr>
        <p:txBody>
          <a:bodyPr/>
          <a:lstStyle/>
          <a:p>
            <a:r>
              <a:rPr lang="en-GB" dirty="0"/>
              <a:t>There are only a handful of smartphones that currently support </a:t>
            </a:r>
            <a:r>
              <a:rPr lang="en-GB" dirty="0" err="1"/>
              <a:t>eSIM</a:t>
            </a:r>
            <a:r>
              <a:rPr lang="en-GB" dirty="0"/>
              <a:t>, but that number is only going to increase.  </a:t>
            </a:r>
          </a:p>
          <a:p>
            <a:r>
              <a:rPr lang="en-GB" dirty="0"/>
              <a:t>The </a:t>
            </a:r>
            <a:r>
              <a:rPr lang="en-GB" dirty="0" err="1"/>
              <a:t>eSIM</a:t>
            </a:r>
            <a:r>
              <a:rPr lang="en-GB" dirty="0"/>
              <a:t> is not limited to just smartphones, it can also be used on other devices such as wearables — including smartwatches — and IoT devices.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6C2C80-2F4B-6CE5-B391-77840E7E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48" y="1628800"/>
            <a:ext cx="4644516" cy="30963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0334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27</TotalTime>
  <Words>210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eSIM</vt:lpstr>
      <vt:lpstr>What is eSIM?</vt:lpstr>
      <vt:lpstr>Nepal Telecom eSIM in Nepal</vt:lpstr>
      <vt:lpstr>Advatages</vt:lpstr>
      <vt:lpstr>Dis-Advatages</vt:lpstr>
      <vt:lpstr>COMPATIBILITY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eSIM</dc:title>
  <dc:creator>sanziv magar</dc:creator>
  <cp:lastModifiedBy>sanziv magar</cp:lastModifiedBy>
  <cp:revision>1</cp:revision>
  <dcterms:created xsi:type="dcterms:W3CDTF">2022-11-08T00:00:45Z</dcterms:created>
  <dcterms:modified xsi:type="dcterms:W3CDTF">2022-11-08T00:27:55Z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