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4" r:id="rId1"/>
  </p:sldMasterIdLst>
  <p:notesMasterIdLst>
    <p:notesMasterId r:id="rId3"/>
  </p:notesMasterIdLst>
  <p:sldIdLst>
    <p:sldId id="258" r:id="rId2"/>
  </p:sldIdLst>
  <p:sldSz cx="7772400" cy="10058400"/>
  <p:notesSz cx="6858000" cy="9144000"/>
  <p:embeddedFontLst>
    <p:embeddedFont>
      <p:font typeface="Google Sans" panose="020B0604020202020204" charset="0"/>
      <p:regular r:id="rId4"/>
      <p:bold r:id="rId5"/>
      <p:italic r:id="rId6"/>
      <p:boldItalic r:id="rId7"/>
    </p:embeddedFont>
    <p:embeddedFont>
      <p:font typeface="Google Sans SemiBold" panose="020B0604020202020204" charset="0"/>
      <p:regular r:id="rId8"/>
      <p:bold r:id="rId9"/>
      <p:italic r:id="rId10"/>
      <p:boldItalic r:id="rId11"/>
    </p:embeddedFont>
    <p:embeddedFont>
      <p:font typeface="Lato" panose="020F0502020204030203" pitchFamily="34" charset="0"/>
      <p:regular r:id="rId12"/>
      <p:bold r:id="rId13"/>
      <p:italic r:id="rId14"/>
      <p:boldItalic r:id="rId15"/>
    </p:embeddedFont>
    <p:embeddedFont>
      <p:font typeface="PT Sans Narrow" panose="020B0506020203020204" pitchFamily="34" charset="0"/>
      <p:regular r:id="rId16"/>
      <p:bold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168">
          <p15:clr>
            <a:srgbClr val="A4A3A4"/>
          </p15:clr>
        </p15:guide>
        <p15:guide id="2" pos="244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5278"/>
    <a:srgbClr val="FFFFFF"/>
    <a:srgbClr val="000000"/>
    <a:srgbClr val="7B2F2D"/>
    <a:srgbClr val="5923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0" d="100"/>
          <a:sy n="80" d="100"/>
        </p:scale>
        <p:origin x="1224" y="40"/>
      </p:cViewPr>
      <p:guideLst>
        <p:guide orient="horz" pos="3168"/>
        <p:guide pos="2448"/>
      </p:guideLst>
    </p:cSldViewPr>
  </p:slideViewPr>
  <p:notesTextViewPr>
    <p:cViewPr>
      <p:scale>
        <a:sx n="1" d="1"/>
        <a:sy n="1" d="1"/>
      </p:scale>
      <p:origin x="0" y="-4"/>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font" Target="fonts/font10.fntdata"/><Relationship Id="rId18" Type="http://schemas.openxmlformats.org/officeDocument/2006/relationships/presProps" Target="presProps.xml"/><Relationship Id="rId3" Type="http://schemas.openxmlformats.org/officeDocument/2006/relationships/notesMaster" Target="notesMasters/notesMaster1.xml"/><Relationship Id="rId21" Type="http://schemas.openxmlformats.org/officeDocument/2006/relationships/tableStyles" Target="tableStyles.xml"/><Relationship Id="rId7" Type="http://schemas.openxmlformats.org/officeDocument/2006/relationships/font" Target="fonts/font4.fntdata"/><Relationship Id="rId12" Type="http://schemas.openxmlformats.org/officeDocument/2006/relationships/font" Target="fonts/font9.fntdata"/><Relationship Id="rId17" Type="http://schemas.openxmlformats.org/officeDocument/2006/relationships/font" Target="fonts/font14.fntdata"/><Relationship Id="rId2" Type="http://schemas.openxmlformats.org/officeDocument/2006/relationships/slide" Target="slides/slide1.xml"/><Relationship Id="rId16" Type="http://schemas.openxmlformats.org/officeDocument/2006/relationships/font" Target="fonts/font13.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font" Target="fonts/font8.fntdata"/><Relationship Id="rId5" Type="http://schemas.openxmlformats.org/officeDocument/2006/relationships/font" Target="fonts/font2.fntdata"/><Relationship Id="rId15" Type="http://schemas.openxmlformats.org/officeDocument/2006/relationships/font" Target="fonts/font12.fntdata"/><Relationship Id="rId10" Type="http://schemas.openxmlformats.org/officeDocument/2006/relationships/font" Target="fonts/font7.fntdata"/><Relationship Id="rId19" Type="http://schemas.openxmlformats.org/officeDocument/2006/relationships/viewProps" Target="viewProps.xml"/><Relationship Id="rId4" Type="http://schemas.openxmlformats.org/officeDocument/2006/relationships/font" Target="fonts/font1.fntdata"/><Relationship Id="rId9" Type="http://schemas.openxmlformats.org/officeDocument/2006/relationships/font" Target="fonts/font6.fntdata"/><Relationship Id="rId14"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2105025" y="685800"/>
            <a:ext cx="2649538" cy="3429000"/>
          </a:xfrm>
        </p:spPr>
      </p:sp>
      <p:sp>
        <p:nvSpPr>
          <p:cNvPr id="3" name="Marcador de notas 2"/>
          <p:cNvSpPr>
            <a:spLocks noGrp="1"/>
          </p:cNvSpPr>
          <p:nvPr>
            <p:ph type="body" idx="1"/>
          </p:nvPr>
        </p:nvSpPr>
        <p:spPr/>
        <p:txBody>
          <a:bodyPr/>
          <a:lstStyle/>
          <a:p>
            <a:endParaRPr lang="es-CO" dirty="0"/>
          </a:p>
        </p:txBody>
      </p:sp>
    </p:spTree>
    <p:extLst>
      <p:ext uri="{BB962C8B-B14F-4D97-AF65-F5344CB8AC3E}">
        <p14:creationId xmlns:p14="http://schemas.microsoft.com/office/powerpoint/2010/main" val="18477021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Layout 1" type="title">
  <p:cSld name="TITLE">
    <p:spTree>
      <p:nvGrpSpPr>
        <p:cNvPr id="1" name="Shape 10"/>
        <p:cNvGrpSpPr/>
        <p:nvPr/>
      </p:nvGrpSpPr>
      <p:grpSpPr>
        <a:xfrm>
          <a:off x="0" y="0"/>
          <a:ext cx="0" cy="0"/>
          <a:chOff x="0" y="0"/>
          <a:chExt cx="0" cy="0"/>
        </a:xfrm>
      </p:grpSpPr>
      <p:grpSp>
        <p:nvGrpSpPr>
          <p:cNvPr id="11" name="Google Shape;11;p2"/>
          <p:cNvGrpSpPr/>
          <p:nvPr/>
        </p:nvGrpSpPr>
        <p:grpSpPr>
          <a:xfrm>
            <a:off x="172055" y="1468890"/>
            <a:ext cx="7434543" cy="62982"/>
            <a:chOff x="1890075" y="5241175"/>
            <a:chExt cx="4240556" cy="257700"/>
          </a:xfrm>
        </p:grpSpPr>
        <p:sp>
          <p:nvSpPr>
            <p:cNvPr id="12" name="Google Shape;12;p2"/>
            <p:cNvSpPr/>
            <p:nvPr/>
          </p:nvSpPr>
          <p:spPr>
            <a:xfrm rot="-5400000">
              <a:off x="2291325" y="4839925"/>
              <a:ext cx="257700" cy="1060200"/>
            </a:xfrm>
            <a:prstGeom prst="rect">
              <a:avLst/>
            </a:prstGeom>
            <a:solidFill>
              <a:srgbClr val="4285F4"/>
            </a:solidFill>
            <a:ln w="9525" cap="flat" cmpd="sng">
              <a:solidFill>
                <a:srgbClr val="4285F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13" name="Google Shape;13;p2"/>
            <p:cNvSpPr/>
            <p:nvPr/>
          </p:nvSpPr>
          <p:spPr>
            <a:xfrm rot="-5400000">
              <a:off x="3351444" y="4839925"/>
              <a:ext cx="257700" cy="1060200"/>
            </a:xfrm>
            <a:prstGeom prst="rect">
              <a:avLst/>
            </a:prstGeom>
            <a:solidFill>
              <a:srgbClr val="DB4437"/>
            </a:solidFill>
            <a:ln w="9525" cap="flat" cmpd="sng">
              <a:solidFill>
                <a:srgbClr val="DB44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14" name="Google Shape;14;p2"/>
            <p:cNvSpPr/>
            <p:nvPr/>
          </p:nvSpPr>
          <p:spPr>
            <a:xfrm rot="-5400000">
              <a:off x="4411563" y="4839925"/>
              <a:ext cx="257700" cy="1060200"/>
            </a:xfrm>
            <a:prstGeom prst="rect">
              <a:avLst/>
            </a:prstGeom>
            <a:solidFill>
              <a:srgbClr val="F4B400"/>
            </a:solidFill>
            <a:ln w="9525" cap="flat" cmpd="sng">
              <a:solidFill>
                <a:srgbClr val="F4B4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15" name="Google Shape;15;p2"/>
            <p:cNvSpPr/>
            <p:nvPr/>
          </p:nvSpPr>
          <p:spPr>
            <a:xfrm rot="-5400000">
              <a:off x="5471681" y="4839925"/>
              <a:ext cx="257700" cy="1060200"/>
            </a:xfrm>
            <a:prstGeom prst="rect">
              <a:avLst/>
            </a:prstGeom>
            <a:solidFill>
              <a:srgbClr val="0F9D58"/>
            </a:solidFill>
            <a:ln w="9525" cap="flat" cmpd="sng">
              <a:solidFill>
                <a:srgbClr val="0F9D5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grpSp>
      <p:sp>
        <p:nvSpPr>
          <p:cNvPr id="16" name="Google Shape;16;p2"/>
          <p:cNvSpPr/>
          <p:nvPr/>
        </p:nvSpPr>
        <p:spPr>
          <a:xfrm>
            <a:off x="172050" y="2765600"/>
            <a:ext cx="3076800" cy="7293000"/>
          </a:xfrm>
          <a:prstGeom prst="roundRect">
            <a:avLst>
              <a:gd name="adj" fmla="val 0"/>
            </a:avLst>
          </a:pr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grpSp>
        <p:nvGrpSpPr>
          <p:cNvPr id="17" name="Google Shape;17;p2"/>
          <p:cNvGrpSpPr/>
          <p:nvPr/>
        </p:nvGrpSpPr>
        <p:grpSpPr>
          <a:xfrm>
            <a:off x="168930" y="2702615"/>
            <a:ext cx="7434543" cy="62982"/>
            <a:chOff x="1890075" y="5241175"/>
            <a:chExt cx="4240556" cy="257700"/>
          </a:xfrm>
        </p:grpSpPr>
        <p:sp>
          <p:nvSpPr>
            <p:cNvPr id="18" name="Google Shape;18;p2"/>
            <p:cNvSpPr/>
            <p:nvPr/>
          </p:nvSpPr>
          <p:spPr>
            <a:xfrm rot="-5400000">
              <a:off x="2291325" y="4839925"/>
              <a:ext cx="257700" cy="1060200"/>
            </a:xfrm>
            <a:prstGeom prst="rect">
              <a:avLst/>
            </a:prstGeom>
            <a:solidFill>
              <a:srgbClr val="4285F4"/>
            </a:solidFill>
            <a:ln w="9525" cap="flat" cmpd="sng">
              <a:solidFill>
                <a:srgbClr val="4285F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19" name="Google Shape;19;p2"/>
            <p:cNvSpPr/>
            <p:nvPr/>
          </p:nvSpPr>
          <p:spPr>
            <a:xfrm rot="-5400000">
              <a:off x="3351444" y="4839925"/>
              <a:ext cx="257700" cy="1060200"/>
            </a:xfrm>
            <a:prstGeom prst="rect">
              <a:avLst/>
            </a:prstGeom>
            <a:solidFill>
              <a:srgbClr val="DB4437"/>
            </a:solidFill>
            <a:ln w="9525" cap="flat" cmpd="sng">
              <a:solidFill>
                <a:srgbClr val="DB44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20" name="Google Shape;20;p2"/>
            <p:cNvSpPr/>
            <p:nvPr/>
          </p:nvSpPr>
          <p:spPr>
            <a:xfrm rot="-5400000">
              <a:off x="4411563" y="4839925"/>
              <a:ext cx="257700" cy="1060200"/>
            </a:xfrm>
            <a:prstGeom prst="rect">
              <a:avLst/>
            </a:prstGeom>
            <a:solidFill>
              <a:srgbClr val="F4B400"/>
            </a:solidFill>
            <a:ln w="9525" cap="flat" cmpd="sng">
              <a:solidFill>
                <a:srgbClr val="F4B4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21" name="Google Shape;21;p2"/>
            <p:cNvSpPr/>
            <p:nvPr/>
          </p:nvSpPr>
          <p:spPr>
            <a:xfrm rot="-5400000">
              <a:off x="5471681" y="4839925"/>
              <a:ext cx="257700" cy="1060200"/>
            </a:xfrm>
            <a:prstGeom prst="rect">
              <a:avLst/>
            </a:prstGeom>
            <a:solidFill>
              <a:srgbClr val="0F9D58"/>
            </a:solidFill>
            <a:ln w="9525" cap="flat" cmpd="sng">
              <a:solidFill>
                <a:srgbClr val="0F9D5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grpSp>
      <p:cxnSp>
        <p:nvCxnSpPr>
          <p:cNvPr id="22" name="Google Shape;22;p2"/>
          <p:cNvCxnSpPr>
            <a:stCxn id="12" idx="0"/>
          </p:cNvCxnSpPr>
          <p:nvPr/>
        </p:nvCxnSpPr>
        <p:spPr>
          <a:xfrm>
            <a:off x="172055" y="1500381"/>
            <a:ext cx="0" cy="8590500"/>
          </a:xfrm>
          <a:prstGeom prst="straightConnector1">
            <a:avLst/>
          </a:prstGeom>
          <a:noFill/>
          <a:ln w="9525" cap="flat" cmpd="sng">
            <a:solidFill>
              <a:srgbClr val="CCCCCC"/>
            </a:solidFill>
            <a:prstDash val="solid"/>
            <a:round/>
            <a:headEnd type="none" w="med" len="med"/>
            <a:tailEnd type="none" w="med" len="med"/>
          </a:ln>
        </p:spPr>
      </p:cxnSp>
      <p:cxnSp>
        <p:nvCxnSpPr>
          <p:cNvPr id="23" name="Google Shape;23;p2"/>
          <p:cNvCxnSpPr/>
          <p:nvPr/>
        </p:nvCxnSpPr>
        <p:spPr>
          <a:xfrm>
            <a:off x="7603480" y="1500381"/>
            <a:ext cx="0" cy="8590500"/>
          </a:xfrm>
          <a:prstGeom prst="straightConnector1">
            <a:avLst/>
          </a:prstGeom>
          <a:noFill/>
          <a:ln w="9525" cap="flat" cmpd="sng">
            <a:solidFill>
              <a:srgbClr val="CCCCCC"/>
            </a:solidFill>
            <a:prstDash val="solid"/>
            <a:round/>
            <a:headEnd type="none" w="med" len="med"/>
            <a:tailEnd type="none" w="med" len="med"/>
          </a:ln>
        </p:spPr>
      </p:cxnSp>
      <p:grpSp>
        <p:nvGrpSpPr>
          <p:cNvPr id="24" name="Google Shape;24;p2"/>
          <p:cNvGrpSpPr/>
          <p:nvPr/>
        </p:nvGrpSpPr>
        <p:grpSpPr>
          <a:xfrm>
            <a:off x="0" y="3413775"/>
            <a:ext cx="3530025" cy="746350"/>
            <a:chOff x="0" y="3156075"/>
            <a:chExt cx="3530025" cy="746350"/>
          </a:xfrm>
        </p:grpSpPr>
        <p:sp>
          <p:nvSpPr>
            <p:cNvPr id="25" name="Google Shape;25;p2"/>
            <p:cNvSpPr/>
            <p:nvPr/>
          </p:nvSpPr>
          <p:spPr>
            <a:xfrm rot="5400000">
              <a:off x="3097725" y="3470125"/>
              <a:ext cx="583500" cy="281100"/>
            </a:xfrm>
            <a:prstGeom prst="trapezoid">
              <a:avLst>
                <a:gd name="adj" fmla="val 102819"/>
              </a:avLst>
            </a:prstGeom>
            <a:solidFill>
              <a:srgbClr val="4F4F4F"/>
            </a:solidFill>
            <a:ln w="9525" cap="flat" cmpd="sng">
              <a:solidFill>
                <a:srgbClr val="5757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26" name="Google Shape;26;p2"/>
            <p:cNvSpPr/>
            <p:nvPr/>
          </p:nvSpPr>
          <p:spPr>
            <a:xfrm>
              <a:off x="0" y="3156075"/>
              <a:ext cx="3529800" cy="453000"/>
            </a:xfrm>
            <a:prstGeom prst="rect">
              <a:avLst/>
            </a:prstGeom>
            <a:solidFill>
              <a:srgbClr val="666666"/>
            </a:solidFill>
            <a:ln w="9525" cap="flat" cmpd="sng">
              <a:solidFill>
                <a:srgbClr val="5757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grpSp>
      <p:grpSp>
        <p:nvGrpSpPr>
          <p:cNvPr id="27" name="Google Shape;27;p2"/>
          <p:cNvGrpSpPr/>
          <p:nvPr/>
        </p:nvGrpSpPr>
        <p:grpSpPr>
          <a:xfrm>
            <a:off x="3248850" y="2867100"/>
            <a:ext cx="4936034" cy="746350"/>
            <a:chOff x="0" y="3156075"/>
            <a:chExt cx="3530025" cy="746350"/>
          </a:xfrm>
        </p:grpSpPr>
        <p:sp>
          <p:nvSpPr>
            <p:cNvPr id="28" name="Google Shape;28;p2"/>
            <p:cNvSpPr/>
            <p:nvPr/>
          </p:nvSpPr>
          <p:spPr>
            <a:xfrm rot="5400000">
              <a:off x="3097725" y="3470125"/>
              <a:ext cx="583500" cy="281100"/>
            </a:xfrm>
            <a:prstGeom prst="trapezoid">
              <a:avLst>
                <a:gd name="adj" fmla="val 102819"/>
              </a:avLst>
            </a:prstGeom>
            <a:solidFill>
              <a:srgbClr val="4F4F4F"/>
            </a:solidFill>
            <a:ln w="9525" cap="flat" cmpd="sng">
              <a:solidFill>
                <a:srgbClr val="5757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29" name="Google Shape;29;p2"/>
            <p:cNvSpPr/>
            <p:nvPr/>
          </p:nvSpPr>
          <p:spPr>
            <a:xfrm>
              <a:off x="0" y="3156075"/>
              <a:ext cx="3529800" cy="453000"/>
            </a:xfrm>
            <a:prstGeom prst="rect">
              <a:avLst/>
            </a:prstGeom>
            <a:solidFill>
              <a:srgbClr val="666666"/>
            </a:solidFill>
            <a:ln w="9525" cap="flat" cmpd="sng">
              <a:solidFill>
                <a:srgbClr val="5757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grpSp>
      <p:grpSp>
        <p:nvGrpSpPr>
          <p:cNvPr id="30" name="Google Shape;30;p2"/>
          <p:cNvGrpSpPr/>
          <p:nvPr/>
        </p:nvGrpSpPr>
        <p:grpSpPr>
          <a:xfrm>
            <a:off x="3248850" y="7166275"/>
            <a:ext cx="4936034" cy="746350"/>
            <a:chOff x="0" y="3156075"/>
            <a:chExt cx="3530025" cy="746350"/>
          </a:xfrm>
        </p:grpSpPr>
        <p:sp>
          <p:nvSpPr>
            <p:cNvPr id="31" name="Google Shape;31;p2"/>
            <p:cNvSpPr/>
            <p:nvPr/>
          </p:nvSpPr>
          <p:spPr>
            <a:xfrm rot="5400000">
              <a:off x="3097725" y="3470125"/>
              <a:ext cx="583500" cy="281100"/>
            </a:xfrm>
            <a:prstGeom prst="trapezoid">
              <a:avLst>
                <a:gd name="adj" fmla="val 102819"/>
              </a:avLst>
            </a:prstGeom>
            <a:solidFill>
              <a:srgbClr val="4F4F4F"/>
            </a:solidFill>
            <a:ln w="9525" cap="flat" cmpd="sng">
              <a:solidFill>
                <a:srgbClr val="5757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32" name="Google Shape;32;p2"/>
            <p:cNvSpPr/>
            <p:nvPr/>
          </p:nvSpPr>
          <p:spPr>
            <a:xfrm>
              <a:off x="0" y="3156075"/>
              <a:ext cx="3529800" cy="453000"/>
            </a:xfrm>
            <a:prstGeom prst="rect">
              <a:avLst/>
            </a:prstGeom>
            <a:solidFill>
              <a:srgbClr val="666666"/>
            </a:solidFill>
            <a:ln w="9525" cap="flat" cmpd="sng">
              <a:solidFill>
                <a:srgbClr val="5757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grpSp>
      <p:sp>
        <p:nvSpPr>
          <p:cNvPr id="33" name="Google Shape;33;p2"/>
          <p:cNvSpPr txBox="1"/>
          <p:nvPr/>
        </p:nvSpPr>
        <p:spPr>
          <a:xfrm>
            <a:off x="188700" y="3410750"/>
            <a:ext cx="3074400" cy="4632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normAutofit lnSpcReduction="10000"/>
          </a:bodyPr>
          <a:lstStyle/>
          <a:p>
            <a:pPr marL="0" lvl="0" indent="0" algn="ctr" rtl="0">
              <a:spcBef>
                <a:spcPts val="0"/>
              </a:spcBef>
              <a:spcAft>
                <a:spcPts val="0"/>
              </a:spcAft>
              <a:buNone/>
            </a:pPr>
            <a:r>
              <a:rPr lang="en" sz="1900">
                <a:solidFill>
                  <a:schemeClr val="lt2"/>
                </a:solidFill>
                <a:latin typeface="Google Sans SemiBold"/>
                <a:ea typeface="Google Sans SemiBold"/>
                <a:cs typeface="Google Sans SemiBold"/>
                <a:sym typeface="Google Sans SemiBold"/>
              </a:rPr>
              <a:t>Key Insights </a:t>
            </a:r>
            <a:endParaRPr sz="1900">
              <a:solidFill>
                <a:schemeClr val="lt2"/>
              </a:solidFill>
              <a:latin typeface="Google Sans SemiBold"/>
              <a:ea typeface="Google Sans SemiBold"/>
              <a:cs typeface="Google Sans SemiBold"/>
              <a:sym typeface="Google Sans SemiBold"/>
            </a:endParaRPr>
          </a:p>
        </p:txBody>
      </p:sp>
      <p:sp>
        <p:nvSpPr>
          <p:cNvPr id="34" name="Google Shape;34;p2"/>
          <p:cNvSpPr txBox="1"/>
          <p:nvPr/>
        </p:nvSpPr>
        <p:spPr>
          <a:xfrm>
            <a:off x="3263100" y="2852500"/>
            <a:ext cx="4334100" cy="4500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normAutofit lnSpcReduction="10000"/>
          </a:bodyPr>
          <a:lstStyle/>
          <a:p>
            <a:pPr marL="0" lvl="0" indent="0" algn="ctr" rtl="0">
              <a:spcBef>
                <a:spcPts val="0"/>
              </a:spcBef>
              <a:spcAft>
                <a:spcPts val="0"/>
              </a:spcAft>
              <a:buNone/>
            </a:pPr>
            <a:r>
              <a:rPr lang="en" sz="1900">
                <a:solidFill>
                  <a:schemeClr val="lt2"/>
                </a:solidFill>
                <a:latin typeface="Google Sans SemiBold"/>
                <a:ea typeface="Google Sans SemiBold"/>
                <a:cs typeface="Google Sans SemiBold"/>
                <a:sym typeface="Google Sans SemiBold"/>
              </a:rPr>
              <a:t>Details </a:t>
            </a:r>
            <a:endParaRPr sz="1900">
              <a:solidFill>
                <a:schemeClr val="lt2"/>
              </a:solidFill>
              <a:latin typeface="Google Sans SemiBold"/>
              <a:ea typeface="Google Sans SemiBold"/>
              <a:cs typeface="Google Sans SemiBold"/>
              <a:sym typeface="Google Sans SemiBold"/>
            </a:endParaRPr>
          </a:p>
        </p:txBody>
      </p:sp>
      <p:sp>
        <p:nvSpPr>
          <p:cNvPr id="35" name="Google Shape;35;p2"/>
          <p:cNvSpPr txBox="1"/>
          <p:nvPr/>
        </p:nvSpPr>
        <p:spPr>
          <a:xfrm>
            <a:off x="3263100" y="7164075"/>
            <a:ext cx="4334100" cy="4500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normAutofit lnSpcReduction="10000"/>
          </a:bodyPr>
          <a:lstStyle/>
          <a:p>
            <a:pPr marL="0" lvl="0" indent="0" algn="ctr" rtl="0">
              <a:spcBef>
                <a:spcPts val="0"/>
              </a:spcBef>
              <a:spcAft>
                <a:spcPts val="0"/>
              </a:spcAft>
              <a:buNone/>
            </a:pPr>
            <a:r>
              <a:rPr lang="en" sz="1900">
                <a:solidFill>
                  <a:schemeClr val="lt2"/>
                </a:solidFill>
                <a:latin typeface="Google Sans SemiBold"/>
                <a:ea typeface="Google Sans SemiBold"/>
                <a:cs typeface="Google Sans SemiBold"/>
                <a:sym typeface="Google Sans SemiBold"/>
              </a:rPr>
              <a:t>Next Steps </a:t>
            </a:r>
            <a:endParaRPr sz="1900">
              <a:solidFill>
                <a:schemeClr val="lt2"/>
              </a:solidFill>
              <a:latin typeface="Google Sans SemiBold"/>
              <a:ea typeface="Google Sans SemiBold"/>
              <a:cs typeface="Google Sans SemiBold"/>
              <a:sym typeface="Google Sans SemiBold"/>
            </a:endParaRPr>
          </a:p>
        </p:txBody>
      </p:sp>
      <p:grpSp>
        <p:nvGrpSpPr>
          <p:cNvPr id="36" name="Google Shape;36;p2"/>
          <p:cNvGrpSpPr/>
          <p:nvPr/>
        </p:nvGrpSpPr>
        <p:grpSpPr>
          <a:xfrm>
            <a:off x="172055" y="1468890"/>
            <a:ext cx="7434543" cy="62982"/>
            <a:chOff x="1890075" y="5241175"/>
            <a:chExt cx="4240556" cy="257700"/>
          </a:xfrm>
        </p:grpSpPr>
        <p:sp>
          <p:nvSpPr>
            <p:cNvPr id="37" name="Google Shape;37;p2"/>
            <p:cNvSpPr/>
            <p:nvPr/>
          </p:nvSpPr>
          <p:spPr>
            <a:xfrm rot="-5400000">
              <a:off x="2291325" y="4839925"/>
              <a:ext cx="257700" cy="1060200"/>
            </a:xfrm>
            <a:prstGeom prst="rect">
              <a:avLst/>
            </a:prstGeom>
            <a:solidFill>
              <a:srgbClr val="4285F4"/>
            </a:solidFill>
            <a:ln w="9525" cap="flat" cmpd="sng">
              <a:solidFill>
                <a:srgbClr val="4285F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38" name="Google Shape;38;p2"/>
            <p:cNvSpPr/>
            <p:nvPr/>
          </p:nvSpPr>
          <p:spPr>
            <a:xfrm rot="-5400000">
              <a:off x="3351444" y="4839925"/>
              <a:ext cx="257700" cy="1060200"/>
            </a:xfrm>
            <a:prstGeom prst="rect">
              <a:avLst/>
            </a:prstGeom>
            <a:solidFill>
              <a:srgbClr val="DB4437"/>
            </a:solidFill>
            <a:ln w="9525" cap="flat" cmpd="sng">
              <a:solidFill>
                <a:srgbClr val="DB44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39" name="Google Shape;39;p2"/>
            <p:cNvSpPr/>
            <p:nvPr/>
          </p:nvSpPr>
          <p:spPr>
            <a:xfrm rot="-5400000">
              <a:off x="4411563" y="4839925"/>
              <a:ext cx="257700" cy="1060200"/>
            </a:xfrm>
            <a:prstGeom prst="rect">
              <a:avLst/>
            </a:prstGeom>
            <a:solidFill>
              <a:srgbClr val="F4B400"/>
            </a:solidFill>
            <a:ln w="9525" cap="flat" cmpd="sng">
              <a:solidFill>
                <a:srgbClr val="F4B4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40" name="Google Shape;40;p2"/>
            <p:cNvSpPr/>
            <p:nvPr/>
          </p:nvSpPr>
          <p:spPr>
            <a:xfrm rot="-5400000">
              <a:off x="5471681" y="4839925"/>
              <a:ext cx="257700" cy="1060200"/>
            </a:xfrm>
            <a:prstGeom prst="rect">
              <a:avLst/>
            </a:prstGeom>
            <a:solidFill>
              <a:srgbClr val="0F9D58"/>
            </a:solidFill>
            <a:ln w="9525" cap="flat" cmpd="sng">
              <a:solidFill>
                <a:srgbClr val="0F9D5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sp>
        <p:nvSpPr>
          <p:cNvPr id="41" name="Google Shape;41;p2"/>
          <p:cNvSpPr/>
          <p:nvPr/>
        </p:nvSpPr>
        <p:spPr>
          <a:xfrm>
            <a:off x="172050" y="2765600"/>
            <a:ext cx="3076800" cy="7293000"/>
          </a:xfrm>
          <a:prstGeom prst="roundRect">
            <a:avLst>
              <a:gd name="adj" fmla="val 0"/>
            </a:avLst>
          </a:pr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nvGrpSpPr>
          <p:cNvPr id="42" name="Google Shape;42;p2"/>
          <p:cNvGrpSpPr/>
          <p:nvPr/>
        </p:nvGrpSpPr>
        <p:grpSpPr>
          <a:xfrm>
            <a:off x="168930" y="2702615"/>
            <a:ext cx="7434543" cy="62982"/>
            <a:chOff x="1890075" y="5241175"/>
            <a:chExt cx="4240556" cy="257700"/>
          </a:xfrm>
        </p:grpSpPr>
        <p:sp>
          <p:nvSpPr>
            <p:cNvPr id="43" name="Google Shape;43;p2"/>
            <p:cNvSpPr/>
            <p:nvPr/>
          </p:nvSpPr>
          <p:spPr>
            <a:xfrm rot="-5400000">
              <a:off x="2291325" y="4839925"/>
              <a:ext cx="257700" cy="1060200"/>
            </a:xfrm>
            <a:prstGeom prst="rect">
              <a:avLst/>
            </a:prstGeom>
            <a:solidFill>
              <a:srgbClr val="4285F4"/>
            </a:solidFill>
            <a:ln w="9525" cap="flat" cmpd="sng">
              <a:solidFill>
                <a:srgbClr val="4285F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44" name="Google Shape;44;p2"/>
            <p:cNvSpPr/>
            <p:nvPr/>
          </p:nvSpPr>
          <p:spPr>
            <a:xfrm rot="-5400000">
              <a:off x="3351444" y="4839925"/>
              <a:ext cx="257700" cy="1060200"/>
            </a:xfrm>
            <a:prstGeom prst="rect">
              <a:avLst/>
            </a:prstGeom>
            <a:solidFill>
              <a:srgbClr val="DB4437"/>
            </a:solidFill>
            <a:ln w="9525" cap="flat" cmpd="sng">
              <a:solidFill>
                <a:srgbClr val="DB44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45" name="Google Shape;45;p2"/>
            <p:cNvSpPr/>
            <p:nvPr/>
          </p:nvSpPr>
          <p:spPr>
            <a:xfrm rot="-5400000">
              <a:off x="4411563" y="4839925"/>
              <a:ext cx="257700" cy="1060200"/>
            </a:xfrm>
            <a:prstGeom prst="rect">
              <a:avLst/>
            </a:prstGeom>
            <a:solidFill>
              <a:srgbClr val="F4B400"/>
            </a:solidFill>
            <a:ln w="9525" cap="flat" cmpd="sng">
              <a:solidFill>
                <a:srgbClr val="F4B4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46" name="Google Shape;46;p2"/>
            <p:cNvSpPr/>
            <p:nvPr/>
          </p:nvSpPr>
          <p:spPr>
            <a:xfrm rot="-5400000">
              <a:off x="5471681" y="4839925"/>
              <a:ext cx="257700" cy="1060200"/>
            </a:xfrm>
            <a:prstGeom prst="rect">
              <a:avLst/>
            </a:prstGeom>
            <a:solidFill>
              <a:srgbClr val="0F9D58"/>
            </a:solidFill>
            <a:ln w="9525" cap="flat" cmpd="sng">
              <a:solidFill>
                <a:srgbClr val="0F9D5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cxnSp>
        <p:nvCxnSpPr>
          <p:cNvPr id="47" name="Google Shape;47;p2"/>
          <p:cNvCxnSpPr>
            <a:stCxn id="37" idx="0"/>
          </p:cNvCxnSpPr>
          <p:nvPr/>
        </p:nvCxnSpPr>
        <p:spPr>
          <a:xfrm>
            <a:off x="172055" y="1500381"/>
            <a:ext cx="0" cy="8590500"/>
          </a:xfrm>
          <a:prstGeom prst="straightConnector1">
            <a:avLst/>
          </a:prstGeom>
          <a:noFill/>
          <a:ln w="9525" cap="flat" cmpd="sng">
            <a:solidFill>
              <a:srgbClr val="CCCCCC"/>
            </a:solidFill>
            <a:prstDash val="solid"/>
            <a:round/>
            <a:headEnd type="none" w="med" len="med"/>
            <a:tailEnd type="none" w="med" len="med"/>
          </a:ln>
        </p:spPr>
      </p:cxnSp>
      <p:cxnSp>
        <p:nvCxnSpPr>
          <p:cNvPr id="48" name="Google Shape;48;p2"/>
          <p:cNvCxnSpPr/>
          <p:nvPr/>
        </p:nvCxnSpPr>
        <p:spPr>
          <a:xfrm>
            <a:off x="7603480" y="1500381"/>
            <a:ext cx="0" cy="8590500"/>
          </a:xfrm>
          <a:prstGeom prst="straightConnector1">
            <a:avLst/>
          </a:prstGeom>
          <a:noFill/>
          <a:ln w="9525" cap="flat" cmpd="sng">
            <a:solidFill>
              <a:srgbClr val="CCCCCC"/>
            </a:solidFill>
            <a:prstDash val="solid"/>
            <a:round/>
            <a:headEnd type="none" w="med" len="med"/>
            <a:tailEnd type="none" w="med" len="med"/>
          </a:ln>
        </p:spPr>
      </p:cxnSp>
      <p:grpSp>
        <p:nvGrpSpPr>
          <p:cNvPr id="49" name="Google Shape;49;p2"/>
          <p:cNvGrpSpPr/>
          <p:nvPr/>
        </p:nvGrpSpPr>
        <p:grpSpPr>
          <a:xfrm>
            <a:off x="0" y="3413775"/>
            <a:ext cx="3530025" cy="746350"/>
            <a:chOff x="0" y="3156075"/>
            <a:chExt cx="3530025" cy="746350"/>
          </a:xfrm>
        </p:grpSpPr>
        <p:sp>
          <p:nvSpPr>
            <p:cNvPr id="50" name="Google Shape;50;p2"/>
            <p:cNvSpPr/>
            <p:nvPr/>
          </p:nvSpPr>
          <p:spPr>
            <a:xfrm rot="5400000">
              <a:off x="3097725" y="3470125"/>
              <a:ext cx="583500" cy="281100"/>
            </a:xfrm>
            <a:prstGeom prst="trapezoid">
              <a:avLst>
                <a:gd name="adj" fmla="val 102819"/>
              </a:avLst>
            </a:prstGeom>
            <a:solidFill>
              <a:srgbClr val="4F4F4F"/>
            </a:solidFill>
            <a:ln w="9525" cap="flat" cmpd="sng">
              <a:solidFill>
                <a:srgbClr val="5757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51" name="Google Shape;51;p2"/>
            <p:cNvSpPr/>
            <p:nvPr/>
          </p:nvSpPr>
          <p:spPr>
            <a:xfrm>
              <a:off x="0" y="3156075"/>
              <a:ext cx="3529800" cy="453000"/>
            </a:xfrm>
            <a:prstGeom prst="rect">
              <a:avLst/>
            </a:prstGeom>
            <a:solidFill>
              <a:srgbClr val="666666"/>
            </a:solidFill>
            <a:ln w="9525" cap="flat" cmpd="sng">
              <a:solidFill>
                <a:srgbClr val="5757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nvGrpSpPr>
          <p:cNvPr id="52" name="Google Shape;52;p2"/>
          <p:cNvGrpSpPr/>
          <p:nvPr/>
        </p:nvGrpSpPr>
        <p:grpSpPr>
          <a:xfrm>
            <a:off x="3248850" y="2867100"/>
            <a:ext cx="4936034" cy="746350"/>
            <a:chOff x="0" y="3156075"/>
            <a:chExt cx="3530025" cy="746350"/>
          </a:xfrm>
        </p:grpSpPr>
        <p:sp>
          <p:nvSpPr>
            <p:cNvPr id="53" name="Google Shape;53;p2"/>
            <p:cNvSpPr/>
            <p:nvPr/>
          </p:nvSpPr>
          <p:spPr>
            <a:xfrm rot="5400000">
              <a:off x="3097725" y="3470125"/>
              <a:ext cx="583500" cy="281100"/>
            </a:xfrm>
            <a:prstGeom prst="trapezoid">
              <a:avLst>
                <a:gd name="adj" fmla="val 102819"/>
              </a:avLst>
            </a:prstGeom>
            <a:solidFill>
              <a:srgbClr val="4F4F4F"/>
            </a:solidFill>
            <a:ln w="9525" cap="flat" cmpd="sng">
              <a:solidFill>
                <a:srgbClr val="5757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54" name="Google Shape;54;p2"/>
            <p:cNvSpPr/>
            <p:nvPr/>
          </p:nvSpPr>
          <p:spPr>
            <a:xfrm>
              <a:off x="0" y="3156075"/>
              <a:ext cx="3529800" cy="453000"/>
            </a:xfrm>
            <a:prstGeom prst="rect">
              <a:avLst/>
            </a:prstGeom>
            <a:solidFill>
              <a:srgbClr val="666666"/>
            </a:solidFill>
            <a:ln w="9525" cap="flat" cmpd="sng">
              <a:solidFill>
                <a:srgbClr val="5757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nvGrpSpPr>
          <p:cNvPr id="55" name="Google Shape;55;p2"/>
          <p:cNvGrpSpPr/>
          <p:nvPr/>
        </p:nvGrpSpPr>
        <p:grpSpPr>
          <a:xfrm>
            <a:off x="3248850" y="7166275"/>
            <a:ext cx="4936034" cy="746350"/>
            <a:chOff x="0" y="3156075"/>
            <a:chExt cx="3530025" cy="746350"/>
          </a:xfrm>
        </p:grpSpPr>
        <p:sp>
          <p:nvSpPr>
            <p:cNvPr id="56" name="Google Shape;56;p2"/>
            <p:cNvSpPr/>
            <p:nvPr/>
          </p:nvSpPr>
          <p:spPr>
            <a:xfrm rot="5400000">
              <a:off x="3097725" y="3470125"/>
              <a:ext cx="583500" cy="281100"/>
            </a:xfrm>
            <a:prstGeom prst="trapezoid">
              <a:avLst>
                <a:gd name="adj" fmla="val 102819"/>
              </a:avLst>
            </a:prstGeom>
            <a:solidFill>
              <a:srgbClr val="4F4F4F"/>
            </a:solidFill>
            <a:ln w="9525" cap="flat" cmpd="sng">
              <a:solidFill>
                <a:srgbClr val="5757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57" name="Google Shape;57;p2"/>
            <p:cNvSpPr/>
            <p:nvPr/>
          </p:nvSpPr>
          <p:spPr>
            <a:xfrm>
              <a:off x="0" y="3156075"/>
              <a:ext cx="3529800" cy="453000"/>
            </a:xfrm>
            <a:prstGeom prst="rect">
              <a:avLst/>
            </a:prstGeom>
            <a:solidFill>
              <a:srgbClr val="666666"/>
            </a:solidFill>
            <a:ln w="9525" cap="flat" cmpd="sng">
              <a:solidFill>
                <a:srgbClr val="5757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sp>
        <p:nvSpPr>
          <p:cNvPr id="58" name="Google Shape;58;p2"/>
          <p:cNvSpPr txBox="1"/>
          <p:nvPr/>
        </p:nvSpPr>
        <p:spPr>
          <a:xfrm>
            <a:off x="188700" y="3410750"/>
            <a:ext cx="3074400" cy="4632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normAutofit lnSpcReduction="10000"/>
          </a:bodyPr>
          <a:lstStyle/>
          <a:p>
            <a:pPr marL="0" lvl="0" indent="0" algn="ctr" rtl="0">
              <a:spcBef>
                <a:spcPts val="0"/>
              </a:spcBef>
              <a:spcAft>
                <a:spcPts val="0"/>
              </a:spcAft>
              <a:buNone/>
            </a:pPr>
            <a:r>
              <a:rPr lang="en" sz="1900">
                <a:solidFill>
                  <a:srgbClr val="EEEEEE"/>
                </a:solidFill>
                <a:latin typeface="Google Sans SemiBold"/>
                <a:ea typeface="Google Sans SemiBold"/>
                <a:cs typeface="Google Sans SemiBold"/>
                <a:sym typeface="Google Sans SemiBold"/>
              </a:rPr>
              <a:t>Key Insights </a:t>
            </a:r>
            <a:endParaRPr sz="1900">
              <a:solidFill>
                <a:srgbClr val="EEEEEE"/>
              </a:solidFill>
              <a:latin typeface="Google Sans SemiBold"/>
              <a:ea typeface="Google Sans SemiBold"/>
              <a:cs typeface="Google Sans SemiBold"/>
              <a:sym typeface="Google Sans SemiBold"/>
            </a:endParaRPr>
          </a:p>
        </p:txBody>
      </p:sp>
      <p:sp>
        <p:nvSpPr>
          <p:cNvPr id="59" name="Google Shape;59;p2"/>
          <p:cNvSpPr txBox="1"/>
          <p:nvPr/>
        </p:nvSpPr>
        <p:spPr>
          <a:xfrm>
            <a:off x="3263100" y="2852500"/>
            <a:ext cx="4334100" cy="4500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normAutofit lnSpcReduction="10000"/>
          </a:bodyPr>
          <a:lstStyle/>
          <a:p>
            <a:pPr marL="0" lvl="0" indent="0" algn="ctr" rtl="0">
              <a:spcBef>
                <a:spcPts val="0"/>
              </a:spcBef>
              <a:spcAft>
                <a:spcPts val="0"/>
              </a:spcAft>
              <a:buNone/>
            </a:pPr>
            <a:r>
              <a:rPr lang="en" sz="1900">
                <a:solidFill>
                  <a:srgbClr val="EEEEEE"/>
                </a:solidFill>
                <a:latin typeface="Google Sans SemiBold"/>
                <a:ea typeface="Google Sans SemiBold"/>
                <a:cs typeface="Google Sans SemiBold"/>
                <a:sym typeface="Google Sans SemiBold"/>
              </a:rPr>
              <a:t>Details </a:t>
            </a:r>
            <a:endParaRPr sz="1900">
              <a:solidFill>
                <a:srgbClr val="EEEEEE"/>
              </a:solidFill>
              <a:latin typeface="Google Sans SemiBold"/>
              <a:ea typeface="Google Sans SemiBold"/>
              <a:cs typeface="Google Sans SemiBold"/>
              <a:sym typeface="Google Sans SemiBold"/>
            </a:endParaRPr>
          </a:p>
        </p:txBody>
      </p:sp>
      <p:sp>
        <p:nvSpPr>
          <p:cNvPr id="60" name="Google Shape;60;p2"/>
          <p:cNvSpPr txBox="1"/>
          <p:nvPr/>
        </p:nvSpPr>
        <p:spPr>
          <a:xfrm>
            <a:off x="3263100" y="7164075"/>
            <a:ext cx="4334100" cy="4500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normAutofit lnSpcReduction="10000"/>
          </a:bodyPr>
          <a:lstStyle/>
          <a:p>
            <a:pPr marL="0" lvl="0" indent="0" algn="ctr" rtl="0">
              <a:spcBef>
                <a:spcPts val="0"/>
              </a:spcBef>
              <a:spcAft>
                <a:spcPts val="0"/>
              </a:spcAft>
              <a:buNone/>
            </a:pPr>
            <a:r>
              <a:rPr lang="en" sz="1900">
                <a:solidFill>
                  <a:srgbClr val="EEEEEE"/>
                </a:solidFill>
                <a:latin typeface="Google Sans SemiBold"/>
                <a:ea typeface="Google Sans SemiBold"/>
                <a:cs typeface="Google Sans SemiBold"/>
                <a:sym typeface="Google Sans SemiBold"/>
              </a:rPr>
              <a:t>Next Steps </a:t>
            </a:r>
            <a:endParaRPr sz="1900">
              <a:solidFill>
                <a:srgbClr val="EEEEEE"/>
              </a:solidFill>
              <a:latin typeface="Google Sans SemiBold"/>
              <a:ea typeface="Google Sans SemiBold"/>
              <a:cs typeface="Google Sans SemiBold"/>
              <a:sym typeface="Google Sans SemiBold"/>
            </a:endParaRPr>
          </a:p>
        </p:txBody>
      </p:sp>
      <p:sp>
        <p:nvSpPr>
          <p:cNvPr id="61" name="Google Shape;61;p2"/>
          <p:cNvSpPr txBox="1"/>
          <p:nvPr/>
        </p:nvSpPr>
        <p:spPr>
          <a:xfrm>
            <a:off x="159875" y="441000"/>
            <a:ext cx="7458900" cy="5079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ctr" rtl="0">
              <a:spcBef>
                <a:spcPts val="0"/>
              </a:spcBef>
              <a:spcAft>
                <a:spcPts val="0"/>
              </a:spcAft>
              <a:buNone/>
            </a:pPr>
            <a:r>
              <a:rPr lang="en" sz="2100" b="1">
                <a:latin typeface="Google Sans"/>
                <a:ea typeface="Google Sans"/>
                <a:cs typeface="Google Sans"/>
                <a:sym typeface="Google Sans"/>
              </a:rPr>
              <a:t>Click here to edit title</a:t>
            </a:r>
            <a:endParaRPr sz="2100" b="1">
              <a:latin typeface="Google Sans"/>
              <a:ea typeface="Google Sans"/>
              <a:cs typeface="Google Sans"/>
              <a:sym typeface="Google Sans"/>
            </a:endParaRPr>
          </a:p>
        </p:txBody>
      </p:sp>
      <p:sp>
        <p:nvSpPr>
          <p:cNvPr id="62" name="Google Shape;62;p2"/>
          <p:cNvSpPr txBox="1"/>
          <p:nvPr/>
        </p:nvSpPr>
        <p:spPr>
          <a:xfrm>
            <a:off x="1763100" y="948050"/>
            <a:ext cx="4246200" cy="3693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200"/>
              </a:spcAft>
              <a:buNone/>
            </a:pPr>
            <a:r>
              <a:rPr lang="en" sz="1200">
                <a:latin typeface="PT Sans Narrow"/>
                <a:ea typeface="PT Sans Narrow"/>
                <a:cs typeface="PT Sans Narrow"/>
                <a:sym typeface="PT Sans Narrow"/>
              </a:rPr>
              <a:t>Click here to edit subtitle</a:t>
            </a:r>
            <a:endParaRPr sz="1200">
              <a:solidFill>
                <a:srgbClr val="000000"/>
              </a:solidFill>
              <a:latin typeface="PT Sans Narrow"/>
              <a:ea typeface="PT Sans Narrow"/>
              <a:cs typeface="PT Sans Narrow"/>
              <a:sym typeface="PT Sans Narrow"/>
            </a:endParaRPr>
          </a:p>
        </p:txBody>
      </p:sp>
      <p:sp>
        <p:nvSpPr>
          <p:cNvPr id="63" name="Google Shape;63;p2"/>
          <p:cNvSpPr>
            <a:spLocks noGrp="1"/>
          </p:cNvSpPr>
          <p:nvPr>
            <p:ph type="pic" idx="2"/>
          </p:nvPr>
        </p:nvSpPr>
        <p:spPr>
          <a:xfrm>
            <a:off x="4583375" y="3389400"/>
            <a:ext cx="3035400" cy="2495700"/>
          </a:xfrm>
          <a:prstGeom prst="rect">
            <a:avLst/>
          </a:prstGeom>
          <a:noFill/>
          <a:ln w="19050" cap="flat" cmpd="sng">
            <a:solidFill>
              <a:srgbClr val="000000"/>
            </a:solidFill>
            <a:prstDash val="solid"/>
            <a:round/>
            <a:headEnd type="none" w="sm" len="sm"/>
            <a:tailEnd type="none" w="sm" len="sm"/>
          </a:ln>
        </p:spPr>
      </p:sp>
      <p:sp>
        <p:nvSpPr>
          <p:cNvPr id="64" name="Google Shape;64;p2"/>
          <p:cNvSpPr txBox="1"/>
          <p:nvPr/>
        </p:nvSpPr>
        <p:spPr>
          <a:xfrm>
            <a:off x="4541175" y="5895125"/>
            <a:ext cx="3074400" cy="285000"/>
          </a:xfrm>
          <a:prstGeom prst="rect">
            <a:avLst/>
          </a:prstGeom>
          <a:noFill/>
          <a:ln>
            <a:noFill/>
          </a:ln>
        </p:spPr>
        <p:txBody>
          <a:bodyPr spcFirstLastPara="1" wrap="square" lIns="91425" tIns="91425" rIns="91425" bIns="91425" anchor="t" anchorCtr="0">
            <a:normAutofit fontScale="62500" lnSpcReduction="20000"/>
          </a:bodyPr>
          <a:lstStyle/>
          <a:p>
            <a:pPr marL="0" lvl="0" indent="0" algn="l" rtl="0">
              <a:lnSpc>
                <a:spcPct val="105000"/>
              </a:lnSpc>
              <a:spcBef>
                <a:spcPts val="0"/>
              </a:spcBef>
              <a:spcAft>
                <a:spcPts val="0"/>
              </a:spcAft>
              <a:buNone/>
            </a:pPr>
            <a:r>
              <a:rPr lang="en" sz="1100" i="1">
                <a:latin typeface="Lato"/>
                <a:ea typeface="Lato"/>
                <a:cs typeface="Lato"/>
                <a:sym typeface="Lato"/>
              </a:rPr>
              <a:t>Image Alt-Text Here</a:t>
            </a:r>
            <a:endParaRPr sz="1100" i="1">
              <a:solidFill>
                <a:srgbClr val="000000"/>
              </a:solidFill>
              <a:latin typeface="Lato"/>
              <a:ea typeface="Lato"/>
              <a:cs typeface="Lato"/>
              <a:sym typeface="Lato"/>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Layout 3">
  <p:cSld name="CUSTOM_2_1">
    <p:spTree>
      <p:nvGrpSpPr>
        <p:cNvPr id="1" name="Shape 111"/>
        <p:cNvGrpSpPr/>
        <p:nvPr/>
      </p:nvGrpSpPr>
      <p:grpSpPr>
        <a:xfrm>
          <a:off x="0" y="0"/>
          <a:ext cx="0" cy="0"/>
          <a:chOff x="0" y="0"/>
          <a:chExt cx="0" cy="0"/>
        </a:xfrm>
      </p:grpSpPr>
      <p:cxnSp>
        <p:nvCxnSpPr>
          <p:cNvPr id="112" name="Google Shape;112;p4"/>
          <p:cNvCxnSpPr/>
          <p:nvPr/>
        </p:nvCxnSpPr>
        <p:spPr>
          <a:xfrm>
            <a:off x="417963" y="311025"/>
            <a:ext cx="28200" cy="8777100"/>
          </a:xfrm>
          <a:prstGeom prst="straightConnector1">
            <a:avLst/>
          </a:prstGeom>
          <a:noFill/>
          <a:ln w="9525" cap="flat" cmpd="sng">
            <a:solidFill>
              <a:srgbClr val="B7B7B7"/>
            </a:solidFill>
            <a:prstDash val="solid"/>
            <a:round/>
            <a:headEnd type="none" w="med" len="med"/>
            <a:tailEnd type="none" w="med" len="med"/>
          </a:ln>
        </p:spPr>
      </p:cxnSp>
      <p:grpSp>
        <p:nvGrpSpPr>
          <p:cNvPr id="113" name="Google Shape;113;p4"/>
          <p:cNvGrpSpPr/>
          <p:nvPr/>
        </p:nvGrpSpPr>
        <p:grpSpPr>
          <a:xfrm>
            <a:off x="404725" y="1300475"/>
            <a:ext cx="6908400" cy="72025"/>
            <a:chOff x="404725" y="1681475"/>
            <a:chExt cx="6908400" cy="72025"/>
          </a:xfrm>
        </p:grpSpPr>
        <p:cxnSp>
          <p:nvCxnSpPr>
            <p:cNvPr id="114" name="Google Shape;114;p4"/>
            <p:cNvCxnSpPr/>
            <p:nvPr/>
          </p:nvCxnSpPr>
          <p:spPr>
            <a:xfrm rot="10800000" flipH="1">
              <a:off x="404725" y="1681475"/>
              <a:ext cx="6908400" cy="16800"/>
            </a:xfrm>
            <a:prstGeom prst="straightConnector1">
              <a:avLst/>
            </a:prstGeom>
            <a:noFill/>
            <a:ln w="38100" cap="flat" cmpd="sng">
              <a:solidFill>
                <a:srgbClr val="666666"/>
              </a:solidFill>
              <a:prstDash val="solid"/>
              <a:round/>
              <a:headEnd type="none" w="med" len="med"/>
              <a:tailEnd type="none" w="med" len="med"/>
            </a:ln>
          </p:spPr>
        </p:cxnSp>
        <p:cxnSp>
          <p:nvCxnSpPr>
            <p:cNvPr id="115" name="Google Shape;115;p4"/>
            <p:cNvCxnSpPr/>
            <p:nvPr/>
          </p:nvCxnSpPr>
          <p:spPr>
            <a:xfrm rot="10800000" flipH="1">
              <a:off x="404725" y="1736700"/>
              <a:ext cx="6908400" cy="16800"/>
            </a:xfrm>
            <a:prstGeom prst="straightConnector1">
              <a:avLst/>
            </a:prstGeom>
            <a:noFill/>
            <a:ln w="38100" cap="flat" cmpd="sng">
              <a:solidFill>
                <a:srgbClr val="666666"/>
              </a:solidFill>
              <a:prstDash val="solid"/>
              <a:round/>
              <a:headEnd type="none" w="med" len="med"/>
              <a:tailEnd type="none" w="med" len="med"/>
            </a:ln>
          </p:spPr>
        </p:cxnSp>
      </p:grpSp>
      <p:cxnSp>
        <p:nvCxnSpPr>
          <p:cNvPr id="116" name="Google Shape;116;p4"/>
          <p:cNvCxnSpPr/>
          <p:nvPr/>
        </p:nvCxnSpPr>
        <p:spPr>
          <a:xfrm>
            <a:off x="7326238" y="6225"/>
            <a:ext cx="28200" cy="8777100"/>
          </a:xfrm>
          <a:prstGeom prst="straightConnector1">
            <a:avLst/>
          </a:prstGeom>
          <a:noFill/>
          <a:ln w="9525" cap="flat" cmpd="sng">
            <a:solidFill>
              <a:srgbClr val="B7B7B7"/>
            </a:solidFill>
            <a:prstDash val="solid"/>
            <a:round/>
            <a:headEnd type="none" w="med" len="med"/>
            <a:tailEnd type="none" w="med" len="med"/>
          </a:ln>
        </p:spPr>
      </p:cxnSp>
      <p:cxnSp>
        <p:nvCxnSpPr>
          <p:cNvPr id="117" name="Google Shape;117;p4"/>
          <p:cNvCxnSpPr/>
          <p:nvPr/>
        </p:nvCxnSpPr>
        <p:spPr>
          <a:xfrm rot="10800000">
            <a:off x="438150" y="3276600"/>
            <a:ext cx="6896100" cy="0"/>
          </a:xfrm>
          <a:prstGeom prst="straightConnector1">
            <a:avLst/>
          </a:prstGeom>
          <a:noFill/>
          <a:ln w="9525" cap="flat" cmpd="sng">
            <a:solidFill>
              <a:srgbClr val="CCCCCC"/>
            </a:solidFill>
            <a:prstDash val="solid"/>
            <a:round/>
            <a:headEnd type="none" w="med" len="med"/>
            <a:tailEnd type="none" w="med" len="med"/>
          </a:ln>
        </p:spPr>
      </p:cxnSp>
      <p:cxnSp>
        <p:nvCxnSpPr>
          <p:cNvPr id="118" name="Google Shape;118;p4"/>
          <p:cNvCxnSpPr/>
          <p:nvPr/>
        </p:nvCxnSpPr>
        <p:spPr>
          <a:xfrm>
            <a:off x="3861475" y="3505200"/>
            <a:ext cx="0" cy="5611800"/>
          </a:xfrm>
          <a:prstGeom prst="straightConnector1">
            <a:avLst/>
          </a:prstGeom>
          <a:noFill/>
          <a:ln w="9525" cap="flat" cmpd="sng">
            <a:solidFill>
              <a:srgbClr val="B7B7B7"/>
            </a:solidFill>
            <a:prstDash val="solid"/>
            <a:round/>
            <a:headEnd type="none" w="med" len="med"/>
            <a:tailEnd type="none" w="med" len="med"/>
          </a:ln>
        </p:spPr>
      </p:cxnSp>
      <p:grpSp>
        <p:nvGrpSpPr>
          <p:cNvPr id="119" name="Google Shape;119;p4"/>
          <p:cNvGrpSpPr/>
          <p:nvPr/>
        </p:nvGrpSpPr>
        <p:grpSpPr>
          <a:xfrm>
            <a:off x="417975" y="1504250"/>
            <a:ext cx="2357775" cy="410125"/>
            <a:chOff x="417975" y="1885250"/>
            <a:chExt cx="2357775" cy="410125"/>
          </a:xfrm>
        </p:grpSpPr>
        <p:sp>
          <p:nvSpPr>
            <p:cNvPr id="120" name="Google Shape;120;p4"/>
            <p:cNvSpPr/>
            <p:nvPr/>
          </p:nvSpPr>
          <p:spPr>
            <a:xfrm>
              <a:off x="417975" y="1885250"/>
              <a:ext cx="2020800" cy="410100"/>
            </a:xfrm>
            <a:prstGeom prst="rect">
              <a:avLst/>
            </a:prstGeom>
            <a:solidFill>
              <a:srgbClr val="595959"/>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4"/>
            <p:cNvSpPr/>
            <p:nvPr/>
          </p:nvSpPr>
          <p:spPr>
            <a:xfrm rot="10800000">
              <a:off x="2236350" y="1885875"/>
              <a:ext cx="539400" cy="409500"/>
            </a:xfrm>
            <a:prstGeom prst="chevron">
              <a:avLst>
                <a:gd name="adj" fmla="val 50000"/>
              </a:avLst>
            </a:prstGeom>
            <a:solidFill>
              <a:srgbClr val="595959"/>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4"/>
            <p:cNvSpPr/>
            <p:nvPr/>
          </p:nvSpPr>
          <p:spPr>
            <a:xfrm>
              <a:off x="446175" y="1905300"/>
              <a:ext cx="1946700" cy="364200"/>
            </a:xfrm>
            <a:prstGeom prst="rect">
              <a:avLst/>
            </a:prstGeom>
            <a:solidFill>
              <a:srgbClr val="B7B7B7"/>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4"/>
            <p:cNvSpPr/>
            <p:nvPr/>
          </p:nvSpPr>
          <p:spPr>
            <a:xfrm rot="10800000">
              <a:off x="2198100" y="1906000"/>
              <a:ext cx="519600" cy="363600"/>
            </a:xfrm>
            <a:prstGeom prst="chevron">
              <a:avLst>
                <a:gd name="adj" fmla="val 50000"/>
              </a:avLst>
            </a:prstGeom>
            <a:solidFill>
              <a:srgbClr val="B7B7B7"/>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 name="Google Shape;124;p4"/>
          <p:cNvGrpSpPr/>
          <p:nvPr/>
        </p:nvGrpSpPr>
        <p:grpSpPr>
          <a:xfrm>
            <a:off x="417975" y="3276600"/>
            <a:ext cx="2357775" cy="410125"/>
            <a:chOff x="265575" y="3352800"/>
            <a:chExt cx="2357775" cy="410125"/>
          </a:xfrm>
        </p:grpSpPr>
        <p:sp>
          <p:nvSpPr>
            <p:cNvPr id="125" name="Google Shape;125;p4"/>
            <p:cNvSpPr/>
            <p:nvPr/>
          </p:nvSpPr>
          <p:spPr>
            <a:xfrm>
              <a:off x="265575" y="3352800"/>
              <a:ext cx="2020800" cy="410100"/>
            </a:xfrm>
            <a:prstGeom prst="rect">
              <a:avLst/>
            </a:prstGeom>
            <a:solidFill>
              <a:srgbClr val="595959"/>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4"/>
            <p:cNvSpPr/>
            <p:nvPr/>
          </p:nvSpPr>
          <p:spPr>
            <a:xfrm rot="10800000">
              <a:off x="2083950" y="3353425"/>
              <a:ext cx="539400" cy="409500"/>
            </a:xfrm>
            <a:prstGeom prst="chevron">
              <a:avLst>
                <a:gd name="adj" fmla="val 50000"/>
              </a:avLst>
            </a:prstGeom>
            <a:solidFill>
              <a:srgbClr val="595959"/>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4"/>
            <p:cNvSpPr/>
            <p:nvPr/>
          </p:nvSpPr>
          <p:spPr>
            <a:xfrm>
              <a:off x="293775" y="3372850"/>
              <a:ext cx="1946700" cy="364200"/>
            </a:xfrm>
            <a:prstGeom prst="rect">
              <a:avLst/>
            </a:prstGeom>
            <a:solidFill>
              <a:srgbClr val="B7B7B7"/>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4"/>
            <p:cNvSpPr/>
            <p:nvPr/>
          </p:nvSpPr>
          <p:spPr>
            <a:xfrm rot="10800000">
              <a:off x="2045700" y="3373550"/>
              <a:ext cx="519600" cy="363600"/>
            </a:xfrm>
            <a:prstGeom prst="chevron">
              <a:avLst>
                <a:gd name="adj" fmla="val 50000"/>
              </a:avLst>
            </a:prstGeom>
            <a:solidFill>
              <a:srgbClr val="B7B7B7"/>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 name="Google Shape;129;p4"/>
          <p:cNvGrpSpPr/>
          <p:nvPr/>
        </p:nvGrpSpPr>
        <p:grpSpPr>
          <a:xfrm>
            <a:off x="3872044" y="3276600"/>
            <a:ext cx="2747987" cy="410125"/>
            <a:chOff x="3567313" y="3200400"/>
            <a:chExt cx="2357775" cy="410125"/>
          </a:xfrm>
        </p:grpSpPr>
        <p:sp>
          <p:nvSpPr>
            <p:cNvPr id="130" name="Google Shape;130;p4"/>
            <p:cNvSpPr/>
            <p:nvPr/>
          </p:nvSpPr>
          <p:spPr>
            <a:xfrm>
              <a:off x="3567313" y="3200400"/>
              <a:ext cx="2020800" cy="410100"/>
            </a:xfrm>
            <a:prstGeom prst="rect">
              <a:avLst/>
            </a:prstGeom>
            <a:solidFill>
              <a:srgbClr val="595959"/>
            </a:solidFill>
            <a:ln w="9525" cap="flat"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4"/>
            <p:cNvSpPr/>
            <p:nvPr/>
          </p:nvSpPr>
          <p:spPr>
            <a:xfrm rot="10800000">
              <a:off x="5385688" y="3201025"/>
              <a:ext cx="539400" cy="409500"/>
            </a:xfrm>
            <a:prstGeom prst="chevron">
              <a:avLst>
                <a:gd name="adj" fmla="val 50000"/>
              </a:avLst>
            </a:prstGeom>
            <a:solidFill>
              <a:srgbClr val="595959"/>
            </a:solidFill>
            <a:ln w="9525" cap="flat"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4"/>
            <p:cNvSpPr/>
            <p:nvPr/>
          </p:nvSpPr>
          <p:spPr>
            <a:xfrm>
              <a:off x="3595513" y="3220450"/>
              <a:ext cx="1946700" cy="364200"/>
            </a:xfrm>
            <a:prstGeom prst="rect">
              <a:avLst/>
            </a:prstGeom>
            <a:solidFill>
              <a:srgbClr val="B7B7B7"/>
            </a:solidFill>
            <a:ln w="9525" cap="flat"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4"/>
            <p:cNvSpPr/>
            <p:nvPr/>
          </p:nvSpPr>
          <p:spPr>
            <a:xfrm rot="10800000">
              <a:off x="5393639" y="3221150"/>
              <a:ext cx="473400" cy="363600"/>
            </a:xfrm>
            <a:prstGeom prst="chevron">
              <a:avLst>
                <a:gd name="adj" fmla="val 50000"/>
              </a:avLst>
            </a:prstGeom>
            <a:solidFill>
              <a:srgbClr val="B7B7B7"/>
            </a:solidFill>
            <a:ln w="9525" cap="flat"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 name="Google Shape;134;p4"/>
          <p:cNvGrpSpPr/>
          <p:nvPr/>
        </p:nvGrpSpPr>
        <p:grpSpPr>
          <a:xfrm>
            <a:off x="417963" y="6597750"/>
            <a:ext cx="2357775" cy="410125"/>
            <a:chOff x="-39237" y="6140550"/>
            <a:chExt cx="2357775" cy="410125"/>
          </a:xfrm>
        </p:grpSpPr>
        <p:sp>
          <p:nvSpPr>
            <p:cNvPr id="135" name="Google Shape;135;p4"/>
            <p:cNvSpPr/>
            <p:nvPr/>
          </p:nvSpPr>
          <p:spPr>
            <a:xfrm>
              <a:off x="-39237" y="6140550"/>
              <a:ext cx="2020800" cy="410100"/>
            </a:xfrm>
            <a:prstGeom prst="rect">
              <a:avLst/>
            </a:prstGeom>
            <a:solidFill>
              <a:srgbClr val="595959"/>
            </a:solidFill>
            <a:ln w="9525" cap="flat" cmpd="sng">
              <a:solidFill>
                <a:srgbClr val="38761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4"/>
            <p:cNvSpPr/>
            <p:nvPr/>
          </p:nvSpPr>
          <p:spPr>
            <a:xfrm rot="10800000">
              <a:off x="1779138" y="6141175"/>
              <a:ext cx="539400" cy="409500"/>
            </a:xfrm>
            <a:prstGeom prst="chevron">
              <a:avLst>
                <a:gd name="adj" fmla="val 50000"/>
              </a:avLst>
            </a:prstGeom>
            <a:solidFill>
              <a:srgbClr val="595959"/>
            </a:solidFill>
            <a:ln w="9525" cap="flat" cmpd="sng">
              <a:solidFill>
                <a:srgbClr val="38761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4"/>
            <p:cNvSpPr/>
            <p:nvPr/>
          </p:nvSpPr>
          <p:spPr>
            <a:xfrm>
              <a:off x="-11037" y="6160600"/>
              <a:ext cx="1946700" cy="364200"/>
            </a:xfrm>
            <a:prstGeom prst="rect">
              <a:avLst/>
            </a:prstGeom>
            <a:solidFill>
              <a:srgbClr val="B7B7B7"/>
            </a:solidFill>
            <a:ln w="9525" cap="flat" cmpd="sng">
              <a:solidFill>
                <a:srgbClr val="38761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4"/>
            <p:cNvSpPr/>
            <p:nvPr/>
          </p:nvSpPr>
          <p:spPr>
            <a:xfrm rot="10800000">
              <a:off x="1740888" y="6161300"/>
              <a:ext cx="519600" cy="363600"/>
            </a:xfrm>
            <a:prstGeom prst="chevron">
              <a:avLst>
                <a:gd name="adj" fmla="val 50000"/>
              </a:avLst>
            </a:prstGeom>
            <a:solidFill>
              <a:srgbClr val="B7B7B7"/>
            </a:solidFill>
            <a:ln w="9525" cap="flat" cmpd="sng">
              <a:solidFill>
                <a:srgbClr val="38761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4"/>
          <p:cNvSpPr txBox="1"/>
          <p:nvPr/>
        </p:nvSpPr>
        <p:spPr>
          <a:xfrm>
            <a:off x="402100" y="1527525"/>
            <a:ext cx="1947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Google Sans"/>
                <a:ea typeface="Google Sans"/>
                <a:cs typeface="Google Sans"/>
                <a:sym typeface="Google Sans"/>
              </a:rPr>
              <a:t>OVERVIEW</a:t>
            </a:r>
            <a:endParaRPr b="1">
              <a:latin typeface="Google Sans"/>
              <a:ea typeface="Google Sans"/>
              <a:cs typeface="Google Sans"/>
              <a:sym typeface="Google Sans"/>
            </a:endParaRPr>
          </a:p>
        </p:txBody>
      </p:sp>
      <p:sp>
        <p:nvSpPr>
          <p:cNvPr id="140" name="Google Shape;140;p4"/>
          <p:cNvSpPr txBox="1"/>
          <p:nvPr/>
        </p:nvSpPr>
        <p:spPr>
          <a:xfrm>
            <a:off x="476200" y="3276599"/>
            <a:ext cx="1799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Google Sans"/>
                <a:ea typeface="Google Sans"/>
                <a:cs typeface="Google Sans"/>
                <a:sym typeface="Google Sans"/>
              </a:rPr>
              <a:t>PROJECT STATUS </a:t>
            </a:r>
            <a:endParaRPr b="1">
              <a:latin typeface="Google Sans"/>
              <a:ea typeface="Google Sans"/>
              <a:cs typeface="Google Sans"/>
              <a:sym typeface="Google Sans"/>
            </a:endParaRPr>
          </a:p>
        </p:txBody>
      </p:sp>
      <p:sp>
        <p:nvSpPr>
          <p:cNvPr id="141" name="Google Shape;141;p4"/>
          <p:cNvSpPr txBox="1"/>
          <p:nvPr/>
        </p:nvSpPr>
        <p:spPr>
          <a:xfrm>
            <a:off x="623225" y="6602713"/>
            <a:ext cx="1947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Google Sans"/>
                <a:ea typeface="Google Sans"/>
                <a:cs typeface="Google Sans"/>
                <a:sym typeface="Google Sans"/>
              </a:rPr>
              <a:t>NEXT STEPS </a:t>
            </a:r>
            <a:endParaRPr b="1">
              <a:latin typeface="Google Sans"/>
              <a:ea typeface="Google Sans"/>
              <a:cs typeface="Google Sans"/>
              <a:sym typeface="Google Sans"/>
            </a:endParaRPr>
          </a:p>
        </p:txBody>
      </p:sp>
      <p:sp>
        <p:nvSpPr>
          <p:cNvPr id="142" name="Google Shape;142;p4"/>
          <p:cNvSpPr txBox="1"/>
          <p:nvPr/>
        </p:nvSpPr>
        <p:spPr>
          <a:xfrm>
            <a:off x="3848750" y="3276600"/>
            <a:ext cx="1673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Google Sans"/>
                <a:ea typeface="Google Sans"/>
                <a:cs typeface="Google Sans"/>
                <a:sym typeface="Google Sans"/>
              </a:rPr>
              <a:t>KEY INSIGHTS </a:t>
            </a:r>
            <a:endParaRPr b="1">
              <a:latin typeface="Google Sans"/>
              <a:ea typeface="Google Sans"/>
              <a:cs typeface="Google Sans"/>
              <a:sym typeface="Google Sans"/>
            </a:endParaRPr>
          </a:p>
        </p:txBody>
      </p:sp>
      <p:sp>
        <p:nvSpPr>
          <p:cNvPr id="143" name="Google Shape;143;p4"/>
          <p:cNvSpPr txBox="1"/>
          <p:nvPr/>
        </p:nvSpPr>
        <p:spPr>
          <a:xfrm>
            <a:off x="413425" y="1939675"/>
            <a:ext cx="6896100" cy="10275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None/>
            </a:pPr>
            <a:endParaRPr sz="1200">
              <a:solidFill>
                <a:srgbClr val="595959"/>
              </a:solidFill>
              <a:latin typeface="Google Sans"/>
              <a:ea typeface="Google Sans"/>
              <a:cs typeface="Google Sans"/>
              <a:sym typeface="Google Sans"/>
            </a:endParaRPr>
          </a:p>
        </p:txBody>
      </p:sp>
      <p:sp>
        <p:nvSpPr>
          <p:cNvPr id="144" name="Google Shape;144;p4"/>
          <p:cNvSpPr txBox="1"/>
          <p:nvPr/>
        </p:nvSpPr>
        <p:spPr>
          <a:xfrm>
            <a:off x="438138" y="3915350"/>
            <a:ext cx="3108300" cy="2370000"/>
          </a:xfrm>
          <a:prstGeom prst="rect">
            <a:avLst/>
          </a:prstGeom>
          <a:noFill/>
          <a:ln>
            <a:noFill/>
          </a:ln>
        </p:spPr>
        <p:txBody>
          <a:bodyPr spcFirstLastPara="1" wrap="square" lIns="57150" tIns="91425" rIns="91425" bIns="91425" anchor="t" anchorCtr="0">
            <a:normAutofit/>
          </a:bodyPr>
          <a:lstStyle/>
          <a:p>
            <a:pPr marL="0" lvl="0" indent="0" algn="l" rtl="0">
              <a:lnSpc>
                <a:spcPct val="115000"/>
              </a:lnSpc>
              <a:spcBef>
                <a:spcPts val="0"/>
              </a:spcBef>
              <a:spcAft>
                <a:spcPts val="1200"/>
              </a:spcAft>
              <a:buNone/>
            </a:pPr>
            <a:endParaRPr sz="1200">
              <a:solidFill>
                <a:srgbClr val="595959"/>
              </a:solidFill>
              <a:latin typeface="Google Sans"/>
              <a:ea typeface="Google Sans"/>
              <a:cs typeface="Google Sans"/>
              <a:sym typeface="Google Sans"/>
            </a:endParaRPr>
          </a:p>
        </p:txBody>
      </p:sp>
      <p:sp>
        <p:nvSpPr>
          <p:cNvPr id="145" name="Google Shape;145;p4"/>
          <p:cNvSpPr txBox="1"/>
          <p:nvPr/>
        </p:nvSpPr>
        <p:spPr>
          <a:xfrm>
            <a:off x="438150" y="7050750"/>
            <a:ext cx="3108300" cy="2255400"/>
          </a:xfrm>
          <a:prstGeom prst="rect">
            <a:avLst/>
          </a:prstGeom>
          <a:noFill/>
          <a:ln>
            <a:noFill/>
          </a:ln>
        </p:spPr>
        <p:txBody>
          <a:bodyPr spcFirstLastPara="1" wrap="square" lIns="57150" tIns="91425" rIns="91425" bIns="91425" anchor="t" anchorCtr="0">
            <a:normAutofit/>
          </a:bodyPr>
          <a:lstStyle/>
          <a:p>
            <a:pPr marL="0" lvl="0" indent="0" algn="l" rtl="0">
              <a:lnSpc>
                <a:spcPct val="115000"/>
              </a:lnSpc>
              <a:spcBef>
                <a:spcPts val="0"/>
              </a:spcBef>
              <a:spcAft>
                <a:spcPts val="1200"/>
              </a:spcAft>
              <a:buNone/>
            </a:pPr>
            <a:endParaRPr sz="1200">
              <a:solidFill>
                <a:srgbClr val="595959"/>
              </a:solidFill>
              <a:latin typeface="Google Sans"/>
              <a:ea typeface="Google Sans"/>
              <a:cs typeface="Google Sans"/>
              <a:sym typeface="Google Sans"/>
            </a:endParaRPr>
          </a:p>
        </p:txBody>
      </p:sp>
      <p:sp>
        <p:nvSpPr>
          <p:cNvPr id="146" name="Google Shape;146;p4"/>
          <p:cNvSpPr txBox="1"/>
          <p:nvPr/>
        </p:nvSpPr>
        <p:spPr>
          <a:xfrm>
            <a:off x="3905525" y="4039263"/>
            <a:ext cx="3219000" cy="2604300"/>
          </a:xfrm>
          <a:prstGeom prst="rect">
            <a:avLst/>
          </a:prstGeom>
          <a:noFill/>
          <a:ln>
            <a:noFill/>
          </a:ln>
        </p:spPr>
        <p:txBody>
          <a:bodyPr spcFirstLastPara="1" wrap="square" lIns="57150" tIns="91425" rIns="91425" bIns="91425" anchor="t" anchorCtr="0">
            <a:normAutofit/>
          </a:bodyPr>
          <a:lstStyle/>
          <a:p>
            <a:pPr marL="0" lvl="0" indent="0" algn="l" rtl="0">
              <a:lnSpc>
                <a:spcPct val="115000"/>
              </a:lnSpc>
              <a:spcBef>
                <a:spcPts val="0"/>
              </a:spcBef>
              <a:spcAft>
                <a:spcPts val="1200"/>
              </a:spcAft>
              <a:buNone/>
            </a:pPr>
            <a:endParaRPr sz="1200">
              <a:solidFill>
                <a:srgbClr val="595959"/>
              </a:solidFill>
              <a:latin typeface="Google Sans"/>
              <a:ea typeface="Google Sans"/>
              <a:cs typeface="Google Sans"/>
              <a:sym typeface="Google Sans"/>
            </a:endParaRPr>
          </a:p>
        </p:txBody>
      </p:sp>
      <p:sp>
        <p:nvSpPr>
          <p:cNvPr id="147" name="Google Shape;147;p4"/>
          <p:cNvSpPr txBox="1"/>
          <p:nvPr/>
        </p:nvSpPr>
        <p:spPr>
          <a:xfrm>
            <a:off x="4183575" y="9228125"/>
            <a:ext cx="3086700" cy="285000"/>
          </a:xfrm>
          <a:prstGeom prst="rect">
            <a:avLst/>
          </a:prstGeom>
          <a:noFill/>
          <a:ln>
            <a:noFill/>
          </a:ln>
        </p:spPr>
        <p:txBody>
          <a:bodyPr spcFirstLastPara="1" wrap="square" lIns="91425" tIns="91425" rIns="91425" bIns="91425" anchor="t" anchorCtr="0">
            <a:normAutofit fontScale="25000" lnSpcReduction="20000"/>
          </a:bodyPr>
          <a:lstStyle/>
          <a:p>
            <a:pPr marL="0" lvl="0" indent="0" algn="l" rtl="0">
              <a:lnSpc>
                <a:spcPct val="115000"/>
              </a:lnSpc>
              <a:spcBef>
                <a:spcPts val="0"/>
              </a:spcBef>
              <a:spcAft>
                <a:spcPts val="1200"/>
              </a:spcAft>
              <a:buNone/>
            </a:pPr>
            <a:endParaRPr sz="1100" i="1">
              <a:solidFill>
                <a:srgbClr val="595959"/>
              </a:solidFill>
              <a:latin typeface="Google Sans"/>
              <a:ea typeface="Google Sans"/>
              <a:cs typeface="Google Sans"/>
              <a:sym typeface="Google Sans"/>
            </a:endParaRPr>
          </a:p>
        </p:txBody>
      </p:sp>
      <p:sp>
        <p:nvSpPr>
          <p:cNvPr id="148" name="Google Shape;148;p4"/>
          <p:cNvSpPr txBox="1"/>
          <p:nvPr/>
        </p:nvSpPr>
        <p:spPr>
          <a:xfrm>
            <a:off x="159875" y="441000"/>
            <a:ext cx="7458900" cy="5079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ctr" rtl="0">
              <a:spcBef>
                <a:spcPts val="0"/>
              </a:spcBef>
              <a:spcAft>
                <a:spcPts val="0"/>
              </a:spcAft>
              <a:buNone/>
            </a:pPr>
            <a:r>
              <a:rPr lang="en" sz="2100" b="1">
                <a:latin typeface="Google Sans"/>
                <a:ea typeface="Google Sans"/>
                <a:cs typeface="Google Sans"/>
                <a:sym typeface="Google Sans"/>
              </a:rPr>
              <a:t>Click here to edit title</a:t>
            </a:r>
            <a:endParaRPr sz="2100" b="1">
              <a:latin typeface="Google Sans"/>
              <a:ea typeface="Google Sans"/>
              <a:cs typeface="Google Sans"/>
              <a:sym typeface="Google Sans"/>
            </a:endParaRPr>
          </a:p>
        </p:txBody>
      </p:sp>
      <p:sp>
        <p:nvSpPr>
          <p:cNvPr id="149" name="Google Shape;149;p4"/>
          <p:cNvSpPr txBox="1"/>
          <p:nvPr/>
        </p:nvSpPr>
        <p:spPr>
          <a:xfrm>
            <a:off x="1763100" y="948050"/>
            <a:ext cx="4246200" cy="3693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200"/>
              </a:spcAft>
              <a:buNone/>
            </a:pPr>
            <a:r>
              <a:rPr lang="en" sz="1200">
                <a:latin typeface="PT Sans Narrow"/>
                <a:ea typeface="PT Sans Narrow"/>
                <a:cs typeface="PT Sans Narrow"/>
                <a:sym typeface="PT Sans Narrow"/>
              </a:rPr>
              <a:t>Click here to edit subtitle</a:t>
            </a:r>
            <a:endParaRPr sz="1200">
              <a:solidFill>
                <a:srgbClr val="000000"/>
              </a:solidFill>
              <a:latin typeface="PT Sans Narrow"/>
              <a:ea typeface="PT Sans Narrow"/>
              <a:cs typeface="PT Sans Narrow"/>
              <a:sym typeface="PT Sans Narrow"/>
            </a:endParaRPr>
          </a:p>
        </p:txBody>
      </p:sp>
      <p:sp>
        <p:nvSpPr>
          <p:cNvPr id="150" name="Google Shape;150;p4"/>
          <p:cNvSpPr>
            <a:spLocks noGrp="1"/>
          </p:cNvSpPr>
          <p:nvPr>
            <p:ph type="pic" idx="2"/>
          </p:nvPr>
        </p:nvSpPr>
        <p:spPr>
          <a:xfrm>
            <a:off x="4076163" y="6199700"/>
            <a:ext cx="3035400" cy="2495700"/>
          </a:xfrm>
          <a:prstGeom prst="rect">
            <a:avLst/>
          </a:prstGeom>
          <a:noFill/>
          <a:ln w="19050" cap="flat" cmpd="sng">
            <a:solidFill>
              <a:srgbClr val="000000"/>
            </a:solidFill>
            <a:prstDash val="solid"/>
            <a:round/>
            <a:headEnd type="none" w="sm" len="sm"/>
            <a:tailEnd type="none" w="sm" len="sm"/>
          </a:ln>
        </p:spPr>
      </p:sp>
      <p:sp>
        <p:nvSpPr>
          <p:cNvPr id="151" name="Google Shape;151;p4"/>
          <p:cNvSpPr txBox="1"/>
          <p:nvPr/>
        </p:nvSpPr>
        <p:spPr>
          <a:xfrm>
            <a:off x="4007763" y="8695400"/>
            <a:ext cx="3172200" cy="285000"/>
          </a:xfrm>
          <a:prstGeom prst="rect">
            <a:avLst/>
          </a:prstGeom>
          <a:noFill/>
          <a:ln>
            <a:noFill/>
          </a:ln>
        </p:spPr>
        <p:txBody>
          <a:bodyPr spcFirstLastPara="1" wrap="square" lIns="91425" tIns="91425" rIns="91425" bIns="91425" anchor="t" anchorCtr="0">
            <a:normAutofit fontScale="62500" lnSpcReduction="20000"/>
          </a:bodyPr>
          <a:lstStyle/>
          <a:p>
            <a:pPr marL="0" lvl="0" indent="0" algn="l" rtl="0">
              <a:lnSpc>
                <a:spcPct val="105000"/>
              </a:lnSpc>
              <a:spcBef>
                <a:spcPts val="0"/>
              </a:spcBef>
              <a:spcAft>
                <a:spcPts val="0"/>
              </a:spcAft>
              <a:buNone/>
            </a:pPr>
            <a:r>
              <a:rPr lang="en" sz="1100" i="1">
                <a:latin typeface="Lato"/>
                <a:ea typeface="Lato"/>
                <a:cs typeface="Lato"/>
                <a:sym typeface="Lato"/>
              </a:rPr>
              <a:t>Image Alt-Text Here</a:t>
            </a:r>
            <a:endParaRPr sz="1100" i="1">
              <a:solidFill>
                <a:srgbClr val="000000"/>
              </a:solidFill>
              <a:latin typeface="Lato"/>
              <a:ea typeface="Lato"/>
              <a:cs typeface="Lato"/>
              <a:sym typeface="Lato"/>
            </a:endParaRPr>
          </a:p>
        </p:txBody>
      </p:sp>
    </p:spTree>
  </p:cSld>
  <p:clrMapOvr>
    <a:masterClrMapping/>
  </p:clrMapOvr>
  <p:extLst>
    <p:ext uri="{DCECCB84-F9BA-43D5-87BE-67443E8EF086}">
      <p15:sldGuideLst xmlns:p15="http://schemas.microsoft.com/office/powerpoint/2012/main">
        <p15:guide id="1" pos="255">
          <p15:clr>
            <a:srgbClr val="FA7B17"/>
          </p15:clr>
        </p15:guide>
        <p15:guide id="2" orient="horz" pos="2922">
          <p15:clr>
            <a:srgbClr val="FA7B17"/>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Layout 4">
  <p:cSld name="CUSTOM">
    <p:spTree>
      <p:nvGrpSpPr>
        <p:cNvPr id="1" name="Shape 152"/>
        <p:cNvGrpSpPr/>
        <p:nvPr/>
      </p:nvGrpSpPr>
      <p:grpSpPr>
        <a:xfrm>
          <a:off x="0" y="0"/>
          <a:ext cx="0" cy="0"/>
          <a:chOff x="0" y="0"/>
          <a:chExt cx="0" cy="0"/>
        </a:xfrm>
      </p:grpSpPr>
      <p:sp>
        <p:nvSpPr>
          <p:cNvPr id="153" name="Google Shape;153;p5"/>
          <p:cNvSpPr/>
          <p:nvPr/>
        </p:nvSpPr>
        <p:spPr>
          <a:xfrm flipH="1">
            <a:off x="2748900" y="9168075"/>
            <a:ext cx="5023500" cy="890400"/>
          </a:xfrm>
          <a:prstGeom prst="rtTriangle">
            <a:avLst/>
          </a:prstGeom>
          <a:solidFill>
            <a:srgbClr val="4285F4"/>
          </a:solidFill>
          <a:ln w="9525" cap="flat" cmpd="sng">
            <a:solidFill>
              <a:srgbClr val="4285F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latin typeface="Google Sans"/>
              <a:ea typeface="Google Sans"/>
              <a:cs typeface="Google Sans"/>
              <a:sym typeface="Google Sans"/>
            </a:endParaRPr>
          </a:p>
        </p:txBody>
      </p:sp>
      <p:sp>
        <p:nvSpPr>
          <p:cNvPr id="154" name="Google Shape;154;p5"/>
          <p:cNvSpPr/>
          <p:nvPr/>
        </p:nvSpPr>
        <p:spPr>
          <a:xfrm>
            <a:off x="0" y="9168075"/>
            <a:ext cx="4138800" cy="890400"/>
          </a:xfrm>
          <a:prstGeom prst="rtTriangle">
            <a:avLst/>
          </a:prstGeom>
          <a:solidFill>
            <a:srgbClr val="DB4437"/>
          </a:solidFill>
          <a:ln w="9525"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latin typeface="Google Sans"/>
              <a:ea typeface="Google Sans"/>
              <a:cs typeface="Google Sans"/>
              <a:sym typeface="Google Sans"/>
            </a:endParaRPr>
          </a:p>
        </p:txBody>
      </p:sp>
      <p:grpSp>
        <p:nvGrpSpPr>
          <p:cNvPr id="155" name="Google Shape;155;p5"/>
          <p:cNvGrpSpPr/>
          <p:nvPr/>
        </p:nvGrpSpPr>
        <p:grpSpPr>
          <a:xfrm>
            <a:off x="95351" y="1392509"/>
            <a:ext cx="7581691" cy="5901"/>
            <a:chOff x="1890075" y="5241175"/>
            <a:chExt cx="4240556" cy="257700"/>
          </a:xfrm>
        </p:grpSpPr>
        <p:sp>
          <p:nvSpPr>
            <p:cNvPr id="156" name="Google Shape;156;p5"/>
            <p:cNvSpPr/>
            <p:nvPr/>
          </p:nvSpPr>
          <p:spPr>
            <a:xfrm rot="-5400000">
              <a:off x="2291325" y="4839925"/>
              <a:ext cx="257700" cy="1060200"/>
            </a:xfrm>
            <a:prstGeom prst="rect">
              <a:avLst/>
            </a:prstGeom>
            <a:solidFill>
              <a:srgbClr val="4285F4"/>
            </a:solidFill>
            <a:ln w="9525" cap="flat" cmpd="sng">
              <a:solidFill>
                <a:srgbClr val="4285F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157" name="Google Shape;157;p5"/>
            <p:cNvSpPr/>
            <p:nvPr/>
          </p:nvSpPr>
          <p:spPr>
            <a:xfrm rot="-5400000">
              <a:off x="3351444" y="4839925"/>
              <a:ext cx="257700" cy="1060200"/>
            </a:xfrm>
            <a:prstGeom prst="rect">
              <a:avLst/>
            </a:prstGeom>
            <a:solidFill>
              <a:srgbClr val="DB4437"/>
            </a:solidFill>
            <a:ln w="9525" cap="flat" cmpd="sng">
              <a:solidFill>
                <a:srgbClr val="DB44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158" name="Google Shape;158;p5"/>
            <p:cNvSpPr/>
            <p:nvPr/>
          </p:nvSpPr>
          <p:spPr>
            <a:xfrm rot="-5400000">
              <a:off x="4411563" y="4839925"/>
              <a:ext cx="257700" cy="1060200"/>
            </a:xfrm>
            <a:prstGeom prst="rect">
              <a:avLst/>
            </a:prstGeom>
            <a:solidFill>
              <a:srgbClr val="F4B400"/>
            </a:solidFill>
            <a:ln w="9525" cap="flat" cmpd="sng">
              <a:solidFill>
                <a:srgbClr val="F4B4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159" name="Google Shape;159;p5"/>
            <p:cNvSpPr/>
            <p:nvPr/>
          </p:nvSpPr>
          <p:spPr>
            <a:xfrm rot="-5400000">
              <a:off x="5471681" y="4839925"/>
              <a:ext cx="257700" cy="1060200"/>
            </a:xfrm>
            <a:prstGeom prst="rect">
              <a:avLst/>
            </a:prstGeom>
            <a:solidFill>
              <a:srgbClr val="0F9D58"/>
            </a:solidFill>
            <a:ln w="9525" cap="flat" cmpd="sng">
              <a:solidFill>
                <a:srgbClr val="0F9D5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nvGrpSpPr>
          <p:cNvPr id="160" name="Google Shape;160;p5"/>
          <p:cNvGrpSpPr/>
          <p:nvPr/>
        </p:nvGrpSpPr>
        <p:grpSpPr>
          <a:xfrm>
            <a:off x="95351" y="4542984"/>
            <a:ext cx="7581691" cy="5901"/>
            <a:chOff x="1890075" y="5241175"/>
            <a:chExt cx="4240556" cy="257700"/>
          </a:xfrm>
        </p:grpSpPr>
        <p:sp>
          <p:nvSpPr>
            <p:cNvPr id="161" name="Google Shape;161;p5"/>
            <p:cNvSpPr/>
            <p:nvPr/>
          </p:nvSpPr>
          <p:spPr>
            <a:xfrm rot="-5400000">
              <a:off x="2291325" y="4839925"/>
              <a:ext cx="257700" cy="1060200"/>
            </a:xfrm>
            <a:prstGeom prst="rect">
              <a:avLst/>
            </a:prstGeom>
            <a:solidFill>
              <a:srgbClr val="4285F4"/>
            </a:solidFill>
            <a:ln w="9525" cap="flat" cmpd="sng">
              <a:solidFill>
                <a:srgbClr val="4285F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162" name="Google Shape;162;p5"/>
            <p:cNvSpPr/>
            <p:nvPr/>
          </p:nvSpPr>
          <p:spPr>
            <a:xfrm rot="-5400000">
              <a:off x="3351444" y="4839925"/>
              <a:ext cx="257700" cy="1060200"/>
            </a:xfrm>
            <a:prstGeom prst="rect">
              <a:avLst/>
            </a:prstGeom>
            <a:solidFill>
              <a:srgbClr val="DB4437"/>
            </a:solidFill>
            <a:ln w="9525" cap="flat" cmpd="sng">
              <a:solidFill>
                <a:srgbClr val="DB44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163" name="Google Shape;163;p5"/>
            <p:cNvSpPr/>
            <p:nvPr/>
          </p:nvSpPr>
          <p:spPr>
            <a:xfrm rot="-5400000">
              <a:off x="4411563" y="4839925"/>
              <a:ext cx="257700" cy="1060200"/>
            </a:xfrm>
            <a:prstGeom prst="rect">
              <a:avLst/>
            </a:prstGeom>
            <a:solidFill>
              <a:srgbClr val="F4B400"/>
            </a:solidFill>
            <a:ln w="9525" cap="flat" cmpd="sng">
              <a:solidFill>
                <a:srgbClr val="F4B4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164" name="Google Shape;164;p5"/>
            <p:cNvSpPr/>
            <p:nvPr/>
          </p:nvSpPr>
          <p:spPr>
            <a:xfrm rot="-5400000">
              <a:off x="5471681" y="4839925"/>
              <a:ext cx="257700" cy="1060200"/>
            </a:xfrm>
            <a:prstGeom prst="rect">
              <a:avLst/>
            </a:prstGeom>
            <a:solidFill>
              <a:srgbClr val="0F9D58"/>
            </a:solidFill>
            <a:ln w="9525" cap="flat" cmpd="sng">
              <a:solidFill>
                <a:srgbClr val="0F9D5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sp>
        <p:nvSpPr>
          <p:cNvPr id="165" name="Google Shape;165;p5"/>
          <p:cNvSpPr/>
          <p:nvPr/>
        </p:nvSpPr>
        <p:spPr>
          <a:xfrm>
            <a:off x="432000" y="1624350"/>
            <a:ext cx="1598400" cy="269100"/>
          </a:xfrm>
          <a:prstGeom prst="rect">
            <a:avLst/>
          </a:prstGeom>
          <a:solidFill>
            <a:srgbClr val="4285F4"/>
          </a:solidFill>
          <a:ln w="9525" cap="flat" cmpd="sng">
            <a:solidFill>
              <a:srgbClr val="4285F4"/>
            </a:solidFill>
            <a:prstDash val="solid"/>
            <a:round/>
            <a:headEnd type="none" w="sm" len="sm"/>
            <a:tailEnd type="none" w="sm" len="sm"/>
          </a:ln>
          <a:effectLst>
            <a:outerShdw blurRad="57150" dist="19050" dir="5400000" algn="bl" rotWithShape="0">
              <a:srgbClr val="EEEEEE">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000000"/>
                </a:solidFill>
                <a:latin typeface="Google Sans"/>
                <a:ea typeface="Google Sans"/>
                <a:cs typeface="Google Sans"/>
                <a:sym typeface="Google Sans"/>
              </a:rPr>
              <a:t>Overview </a:t>
            </a:r>
            <a:endParaRPr b="1">
              <a:solidFill>
                <a:srgbClr val="000000"/>
              </a:solidFill>
              <a:latin typeface="Google Sans"/>
              <a:ea typeface="Google Sans"/>
              <a:cs typeface="Google Sans"/>
              <a:sym typeface="Google Sans"/>
            </a:endParaRPr>
          </a:p>
        </p:txBody>
      </p:sp>
      <p:sp>
        <p:nvSpPr>
          <p:cNvPr id="166" name="Google Shape;166;p5"/>
          <p:cNvSpPr/>
          <p:nvPr/>
        </p:nvSpPr>
        <p:spPr>
          <a:xfrm>
            <a:off x="432000" y="2620004"/>
            <a:ext cx="1598400" cy="285000"/>
          </a:xfrm>
          <a:prstGeom prst="rect">
            <a:avLst/>
          </a:prstGeom>
          <a:solidFill>
            <a:srgbClr val="DB4437"/>
          </a:solidFill>
          <a:ln w="9525" cap="flat" cmpd="sng">
            <a:solidFill>
              <a:srgbClr val="DB443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000000"/>
                </a:solidFill>
                <a:latin typeface="Google Sans"/>
                <a:ea typeface="Google Sans"/>
                <a:cs typeface="Google Sans"/>
                <a:sym typeface="Google Sans"/>
              </a:rPr>
              <a:t>Problem</a:t>
            </a:r>
            <a:endParaRPr b="1">
              <a:solidFill>
                <a:srgbClr val="000000"/>
              </a:solidFill>
              <a:latin typeface="Google Sans"/>
              <a:ea typeface="Google Sans"/>
              <a:cs typeface="Google Sans"/>
              <a:sym typeface="Google Sans"/>
            </a:endParaRPr>
          </a:p>
        </p:txBody>
      </p:sp>
      <p:sp>
        <p:nvSpPr>
          <p:cNvPr id="167" name="Google Shape;167;p5"/>
          <p:cNvSpPr/>
          <p:nvPr/>
        </p:nvSpPr>
        <p:spPr>
          <a:xfrm>
            <a:off x="432000" y="3615673"/>
            <a:ext cx="1598400" cy="269100"/>
          </a:xfrm>
          <a:prstGeom prst="rect">
            <a:avLst/>
          </a:prstGeom>
          <a:solidFill>
            <a:srgbClr val="F4B400"/>
          </a:solidFill>
          <a:ln w="9525" cap="flat" cmpd="sng">
            <a:solidFill>
              <a:srgbClr val="F4B4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000000"/>
                </a:solidFill>
                <a:latin typeface="Google Sans"/>
                <a:ea typeface="Google Sans"/>
                <a:cs typeface="Google Sans"/>
                <a:sym typeface="Google Sans"/>
              </a:rPr>
              <a:t>Solution</a:t>
            </a:r>
            <a:endParaRPr b="1">
              <a:solidFill>
                <a:srgbClr val="000000"/>
              </a:solidFill>
              <a:latin typeface="Google Sans"/>
              <a:ea typeface="Google Sans"/>
              <a:cs typeface="Google Sans"/>
              <a:sym typeface="Google Sans"/>
            </a:endParaRPr>
          </a:p>
        </p:txBody>
      </p:sp>
      <p:sp>
        <p:nvSpPr>
          <p:cNvPr id="168" name="Google Shape;168;p5"/>
          <p:cNvSpPr/>
          <p:nvPr/>
        </p:nvSpPr>
        <p:spPr>
          <a:xfrm>
            <a:off x="432000" y="4676196"/>
            <a:ext cx="1598400" cy="285000"/>
          </a:xfrm>
          <a:prstGeom prst="rect">
            <a:avLst/>
          </a:prstGeom>
          <a:solidFill>
            <a:srgbClr val="0F9D58"/>
          </a:solidFill>
          <a:ln w="9525" cap="flat" cmpd="sng">
            <a:solidFill>
              <a:srgbClr val="0F9D5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000000"/>
                </a:solidFill>
                <a:latin typeface="Google Sans"/>
                <a:ea typeface="Google Sans"/>
                <a:cs typeface="Google Sans"/>
                <a:sym typeface="Google Sans"/>
              </a:rPr>
              <a:t>Details </a:t>
            </a:r>
            <a:endParaRPr b="1">
              <a:solidFill>
                <a:srgbClr val="000000"/>
              </a:solidFill>
              <a:latin typeface="Google Sans"/>
              <a:ea typeface="Google Sans"/>
              <a:cs typeface="Google Sans"/>
              <a:sym typeface="Google Sans"/>
            </a:endParaRPr>
          </a:p>
        </p:txBody>
      </p:sp>
      <p:sp>
        <p:nvSpPr>
          <p:cNvPr id="169" name="Google Shape;169;p5"/>
          <p:cNvSpPr/>
          <p:nvPr/>
        </p:nvSpPr>
        <p:spPr>
          <a:xfrm>
            <a:off x="432000" y="8296570"/>
            <a:ext cx="1598400" cy="269100"/>
          </a:xfrm>
          <a:prstGeom prst="rect">
            <a:avLst/>
          </a:prstGeom>
          <a:solidFill>
            <a:srgbClr val="4285F4"/>
          </a:solidFill>
          <a:ln w="9525" cap="flat" cmpd="sng">
            <a:solidFill>
              <a:srgbClr val="4285F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000000"/>
                </a:solidFill>
                <a:latin typeface="Google Sans"/>
                <a:ea typeface="Google Sans"/>
                <a:cs typeface="Google Sans"/>
                <a:sym typeface="Google Sans"/>
              </a:rPr>
              <a:t>Next Steps </a:t>
            </a:r>
            <a:endParaRPr b="1">
              <a:solidFill>
                <a:srgbClr val="000000"/>
              </a:solidFill>
              <a:latin typeface="Google Sans"/>
              <a:ea typeface="Google Sans"/>
              <a:cs typeface="Google Sans"/>
              <a:sym typeface="Google Sans"/>
            </a:endParaRPr>
          </a:p>
        </p:txBody>
      </p:sp>
      <p:grpSp>
        <p:nvGrpSpPr>
          <p:cNvPr id="170" name="Google Shape;170;p5"/>
          <p:cNvGrpSpPr/>
          <p:nvPr/>
        </p:nvGrpSpPr>
        <p:grpSpPr>
          <a:xfrm>
            <a:off x="95351" y="8200359"/>
            <a:ext cx="7581691" cy="5901"/>
            <a:chOff x="1890075" y="5241175"/>
            <a:chExt cx="4240556" cy="257700"/>
          </a:xfrm>
        </p:grpSpPr>
        <p:sp>
          <p:nvSpPr>
            <p:cNvPr id="171" name="Google Shape;171;p5"/>
            <p:cNvSpPr/>
            <p:nvPr/>
          </p:nvSpPr>
          <p:spPr>
            <a:xfrm rot="-5400000">
              <a:off x="2291325" y="4839925"/>
              <a:ext cx="257700" cy="1060200"/>
            </a:xfrm>
            <a:prstGeom prst="rect">
              <a:avLst/>
            </a:prstGeom>
            <a:solidFill>
              <a:srgbClr val="4285F4"/>
            </a:solidFill>
            <a:ln w="9525" cap="flat" cmpd="sng">
              <a:solidFill>
                <a:srgbClr val="4285F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172" name="Google Shape;172;p5"/>
            <p:cNvSpPr/>
            <p:nvPr/>
          </p:nvSpPr>
          <p:spPr>
            <a:xfrm rot="-5400000">
              <a:off x="3351444" y="4839925"/>
              <a:ext cx="257700" cy="1060200"/>
            </a:xfrm>
            <a:prstGeom prst="rect">
              <a:avLst/>
            </a:prstGeom>
            <a:solidFill>
              <a:srgbClr val="DB4437"/>
            </a:solidFill>
            <a:ln w="9525" cap="flat" cmpd="sng">
              <a:solidFill>
                <a:srgbClr val="DB44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173" name="Google Shape;173;p5"/>
            <p:cNvSpPr/>
            <p:nvPr/>
          </p:nvSpPr>
          <p:spPr>
            <a:xfrm rot="-5400000">
              <a:off x="4411563" y="4839925"/>
              <a:ext cx="257700" cy="1060200"/>
            </a:xfrm>
            <a:prstGeom prst="rect">
              <a:avLst/>
            </a:prstGeom>
            <a:solidFill>
              <a:srgbClr val="F4B400"/>
            </a:solidFill>
            <a:ln w="9525" cap="flat" cmpd="sng">
              <a:solidFill>
                <a:srgbClr val="F4B4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174" name="Google Shape;174;p5"/>
            <p:cNvSpPr/>
            <p:nvPr/>
          </p:nvSpPr>
          <p:spPr>
            <a:xfrm rot="-5400000">
              <a:off x="5471681" y="4839925"/>
              <a:ext cx="257700" cy="1060200"/>
            </a:xfrm>
            <a:prstGeom prst="rect">
              <a:avLst/>
            </a:prstGeom>
            <a:solidFill>
              <a:srgbClr val="0F9D58"/>
            </a:solidFill>
            <a:ln w="9525" cap="flat" cmpd="sng">
              <a:solidFill>
                <a:srgbClr val="0F9D5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sp>
        <p:nvSpPr>
          <p:cNvPr id="175" name="Google Shape;175;p5"/>
          <p:cNvSpPr txBox="1"/>
          <p:nvPr/>
        </p:nvSpPr>
        <p:spPr>
          <a:xfrm>
            <a:off x="159875" y="441000"/>
            <a:ext cx="7458900" cy="5079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ctr" rtl="0">
              <a:spcBef>
                <a:spcPts val="0"/>
              </a:spcBef>
              <a:spcAft>
                <a:spcPts val="0"/>
              </a:spcAft>
              <a:buNone/>
            </a:pPr>
            <a:r>
              <a:rPr lang="en" sz="2100" b="1">
                <a:latin typeface="Google Sans"/>
                <a:ea typeface="Google Sans"/>
                <a:cs typeface="Google Sans"/>
                <a:sym typeface="Google Sans"/>
              </a:rPr>
              <a:t>Click here to edit title</a:t>
            </a:r>
            <a:endParaRPr sz="2100" b="1">
              <a:latin typeface="Google Sans"/>
              <a:ea typeface="Google Sans"/>
              <a:cs typeface="Google Sans"/>
              <a:sym typeface="Google Sans"/>
            </a:endParaRPr>
          </a:p>
        </p:txBody>
      </p:sp>
      <p:sp>
        <p:nvSpPr>
          <p:cNvPr id="176" name="Google Shape;176;p5"/>
          <p:cNvSpPr txBox="1"/>
          <p:nvPr/>
        </p:nvSpPr>
        <p:spPr>
          <a:xfrm>
            <a:off x="1763100" y="948050"/>
            <a:ext cx="4246200" cy="3693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200"/>
              </a:spcAft>
              <a:buNone/>
            </a:pPr>
            <a:r>
              <a:rPr lang="en" sz="1200">
                <a:latin typeface="PT Sans Narrow"/>
                <a:ea typeface="PT Sans Narrow"/>
                <a:cs typeface="PT Sans Narrow"/>
                <a:sym typeface="PT Sans Narrow"/>
              </a:rPr>
              <a:t>Click here to edit subtitle</a:t>
            </a:r>
            <a:endParaRPr sz="1200">
              <a:solidFill>
                <a:srgbClr val="000000"/>
              </a:solidFill>
              <a:latin typeface="PT Sans Narrow"/>
              <a:ea typeface="PT Sans Narrow"/>
              <a:cs typeface="PT Sans Narrow"/>
              <a:sym typeface="PT Sans Narrow"/>
            </a:endParaRPr>
          </a:p>
        </p:txBody>
      </p:sp>
      <p:sp>
        <p:nvSpPr>
          <p:cNvPr id="177" name="Google Shape;177;p5"/>
          <p:cNvSpPr>
            <a:spLocks noGrp="1"/>
          </p:cNvSpPr>
          <p:nvPr>
            <p:ph type="pic" idx="2"/>
          </p:nvPr>
        </p:nvSpPr>
        <p:spPr>
          <a:xfrm>
            <a:off x="4394725" y="4961200"/>
            <a:ext cx="3035400" cy="2495700"/>
          </a:xfrm>
          <a:prstGeom prst="rect">
            <a:avLst/>
          </a:prstGeom>
          <a:noFill/>
          <a:ln w="19050" cap="flat" cmpd="sng">
            <a:solidFill>
              <a:srgbClr val="000000"/>
            </a:solidFill>
            <a:prstDash val="solid"/>
            <a:round/>
            <a:headEnd type="none" w="sm" len="sm"/>
            <a:tailEnd type="none" w="sm" len="sm"/>
          </a:ln>
        </p:spPr>
      </p:sp>
      <p:sp>
        <p:nvSpPr>
          <p:cNvPr id="178" name="Google Shape;178;p5"/>
          <p:cNvSpPr txBox="1"/>
          <p:nvPr/>
        </p:nvSpPr>
        <p:spPr>
          <a:xfrm>
            <a:off x="4326325" y="7456900"/>
            <a:ext cx="3172200" cy="285000"/>
          </a:xfrm>
          <a:prstGeom prst="rect">
            <a:avLst/>
          </a:prstGeom>
          <a:noFill/>
          <a:ln>
            <a:noFill/>
          </a:ln>
        </p:spPr>
        <p:txBody>
          <a:bodyPr spcFirstLastPara="1" wrap="square" lIns="91425" tIns="91425" rIns="91425" bIns="91425" anchor="t" anchorCtr="0">
            <a:normAutofit fontScale="62500" lnSpcReduction="20000"/>
          </a:bodyPr>
          <a:lstStyle/>
          <a:p>
            <a:pPr marL="0" lvl="0" indent="0" algn="l" rtl="0">
              <a:lnSpc>
                <a:spcPct val="105000"/>
              </a:lnSpc>
              <a:spcBef>
                <a:spcPts val="0"/>
              </a:spcBef>
              <a:spcAft>
                <a:spcPts val="0"/>
              </a:spcAft>
              <a:buNone/>
            </a:pPr>
            <a:r>
              <a:rPr lang="en" sz="1100" i="1">
                <a:latin typeface="Lato"/>
                <a:ea typeface="Lato"/>
                <a:cs typeface="Lato"/>
                <a:sym typeface="Lato"/>
              </a:rPr>
              <a:t>Image Alt-Text Here</a:t>
            </a:r>
            <a:endParaRPr sz="1100" i="1">
              <a:solidFill>
                <a:srgbClr val="000000"/>
              </a:solidFill>
              <a:latin typeface="Lato"/>
              <a:ea typeface="Lato"/>
              <a:cs typeface="Lato"/>
              <a:sym typeface="Lato"/>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 DO NOT USE">
  <p:cSld name="CUSTOM_1">
    <p:spTree>
      <p:nvGrpSpPr>
        <p:cNvPr id="1" name="Shape 184"/>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Font typeface="Google Sans SemiBold"/>
              <a:buNone/>
              <a:defRPr sz="2800">
                <a:solidFill>
                  <a:schemeClr val="dk1"/>
                </a:solidFill>
                <a:latin typeface="Google Sans SemiBold"/>
                <a:ea typeface="Google Sans SemiBold"/>
                <a:cs typeface="Google Sans SemiBold"/>
                <a:sym typeface="Google Sans SemiBol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264945" y="2253729"/>
            <a:ext cx="7242600" cy="6681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Google Sans"/>
              <a:buChar char="●"/>
              <a:defRPr sz="1800">
                <a:solidFill>
                  <a:schemeClr val="dk2"/>
                </a:solidFill>
                <a:latin typeface="Google Sans"/>
                <a:ea typeface="Google Sans"/>
                <a:cs typeface="Google Sans"/>
                <a:sym typeface="Google Sans"/>
              </a:defRPr>
            </a:lvl1pPr>
            <a:lvl2pPr marL="914400" lvl="1" indent="-317500">
              <a:lnSpc>
                <a:spcPct val="115000"/>
              </a:lnSpc>
              <a:spcBef>
                <a:spcPts val="0"/>
              </a:spcBef>
              <a:spcAft>
                <a:spcPts val="0"/>
              </a:spcAft>
              <a:buClr>
                <a:schemeClr val="dk2"/>
              </a:buClr>
              <a:buSzPts val="1400"/>
              <a:buFont typeface="Google Sans"/>
              <a:buChar char="○"/>
              <a:defRPr>
                <a:solidFill>
                  <a:schemeClr val="dk2"/>
                </a:solidFill>
                <a:latin typeface="Google Sans"/>
                <a:ea typeface="Google Sans"/>
                <a:cs typeface="Google Sans"/>
                <a:sym typeface="Google Sans"/>
              </a:defRPr>
            </a:lvl2pPr>
            <a:lvl3pPr marL="1371600" lvl="2" indent="-317500">
              <a:lnSpc>
                <a:spcPct val="115000"/>
              </a:lnSpc>
              <a:spcBef>
                <a:spcPts val="0"/>
              </a:spcBef>
              <a:spcAft>
                <a:spcPts val="0"/>
              </a:spcAft>
              <a:buClr>
                <a:schemeClr val="dk2"/>
              </a:buClr>
              <a:buSzPts val="1400"/>
              <a:buFont typeface="Google Sans"/>
              <a:buChar char="■"/>
              <a:defRPr>
                <a:solidFill>
                  <a:schemeClr val="dk2"/>
                </a:solidFill>
                <a:latin typeface="Google Sans"/>
                <a:ea typeface="Google Sans"/>
                <a:cs typeface="Google Sans"/>
                <a:sym typeface="Google Sans"/>
              </a:defRPr>
            </a:lvl3pPr>
            <a:lvl4pPr marL="1828800" lvl="3" indent="-317500">
              <a:lnSpc>
                <a:spcPct val="115000"/>
              </a:lnSpc>
              <a:spcBef>
                <a:spcPts val="0"/>
              </a:spcBef>
              <a:spcAft>
                <a:spcPts val="0"/>
              </a:spcAft>
              <a:buClr>
                <a:schemeClr val="dk2"/>
              </a:buClr>
              <a:buSzPts val="1400"/>
              <a:buFont typeface="Google Sans"/>
              <a:buChar char="●"/>
              <a:defRPr>
                <a:solidFill>
                  <a:schemeClr val="dk2"/>
                </a:solidFill>
                <a:latin typeface="Google Sans"/>
                <a:ea typeface="Google Sans"/>
                <a:cs typeface="Google Sans"/>
                <a:sym typeface="Google Sans"/>
              </a:defRPr>
            </a:lvl4pPr>
            <a:lvl5pPr marL="2286000" lvl="4" indent="-317500">
              <a:lnSpc>
                <a:spcPct val="115000"/>
              </a:lnSpc>
              <a:spcBef>
                <a:spcPts val="0"/>
              </a:spcBef>
              <a:spcAft>
                <a:spcPts val="0"/>
              </a:spcAft>
              <a:buClr>
                <a:schemeClr val="dk2"/>
              </a:buClr>
              <a:buSzPts val="1400"/>
              <a:buFont typeface="Google Sans"/>
              <a:buChar char="○"/>
              <a:defRPr>
                <a:solidFill>
                  <a:schemeClr val="dk2"/>
                </a:solidFill>
                <a:latin typeface="Google Sans"/>
                <a:ea typeface="Google Sans"/>
                <a:cs typeface="Google Sans"/>
                <a:sym typeface="Google Sans"/>
              </a:defRPr>
            </a:lvl5pPr>
            <a:lvl6pPr marL="2743200" lvl="5" indent="-317500">
              <a:lnSpc>
                <a:spcPct val="115000"/>
              </a:lnSpc>
              <a:spcBef>
                <a:spcPts val="0"/>
              </a:spcBef>
              <a:spcAft>
                <a:spcPts val="0"/>
              </a:spcAft>
              <a:buClr>
                <a:schemeClr val="dk2"/>
              </a:buClr>
              <a:buSzPts val="1400"/>
              <a:buFont typeface="Google Sans"/>
              <a:buChar char="■"/>
              <a:defRPr>
                <a:solidFill>
                  <a:schemeClr val="dk2"/>
                </a:solidFill>
                <a:latin typeface="Google Sans"/>
                <a:ea typeface="Google Sans"/>
                <a:cs typeface="Google Sans"/>
                <a:sym typeface="Google Sans"/>
              </a:defRPr>
            </a:lvl6pPr>
            <a:lvl7pPr marL="3200400" lvl="6" indent="-317500">
              <a:lnSpc>
                <a:spcPct val="115000"/>
              </a:lnSpc>
              <a:spcBef>
                <a:spcPts val="0"/>
              </a:spcBef>
              <a:spcAft>
                <a:spcPts val="0"/>
              </a:spcAft>
              <a:buClr>
                <a:schemeClr val="dk2"/>
              </a:buClr>
              <a:buSzPts val="1400"/>
              <a:buFont typeface="Google Sans"/>
              <a:buChar char="●"/>
              <a:defRPr>
                <a:solidFill>
                  <a:schemeClr val="dk2"/>
                </a:solidFill>
                <a:latin typeface="Google Sans"/>
                <a:ea typeface="Google Sans"/>
                <a:cs typeface="Google Sans"/>
                <a:sym typeface="Google Sans"/>
              </a:defRPr>
            </a:lvl7pPr>
            <a:lvl8pPr marL="3657600" lvl="7" indent="-317500">
              <a:lnSpc>
                <a:spcPct val="115000"/>
              </a:lnSpc>
              <a:spcBef>
                <a:spcPts val="0"/>
              </a:spcBef>
              <a:spcAft>
                <a:spcPts val="0"/>
              </a:spcAft>
              <a:buClr>
                <a:schemeClr val="dk2"/>
              </a:buClr>
              <a:buSzPts val="1400"/>
              <a:buFont typeface="Google Sans"/>
              <a:buChar char="○"/>
              <a:defRPr>
                <a:solidFill>
                  <a:schemeClr val="dk2"/>
                </a:solidFill>
                <a:latin typeface="Google Sans"/>
                <a:ea typeface="Google Sans"/>
                <a:cs typeface="Google Sans"/>
                <a:sym typeface="Google Sans"/>
              </a:defRPr>
            </a:lvl8pPr>
            <a:lvl9pPr marL="4114800" lvl="8" indent="-317500">
              <a:lnSpc>
                <a:spcPct val="115000"/>
              </a:lnSpc>
              <a:spcBef>
                <a:spcPts val="0"/>
              </a:spcBef>
              <a:spcAft>
                <a:spcPts val="0"/>
              </a:spcAft>
              <a:buClr>
                <a:schemeClr val="dk2"/>
              </a:buClr>
              <a:buSzPts val="1400"/>
              <a:buFont typeface="Google Sans"/>
              <a:buChar char="■"/>
              <a:defRPr>
                <a:solidFill>
                  <a:schemeClr val="dk2"/>
                </a:solidFill>
                <a:latin typeface="Google Sans"/>
                <a:ea typeface="Google Sans"/>
                <a:cs typeface="Google Sans"/>
                <a:sym typeface="Google Sans"/>
              </a:defRPr>
            </a:lvl9pPr>
          </a:lstStyle>
          <a:p>
            <a:endParaRPr/>
          </a:p>
        </p:txBody>
      </p:sp>
      <p:sp>
        <p:nvSpPr>
          <p:cNvPr id="8" name="Google Shape;8;p1"/>
          <p:cNvSpPr txBox="1">
            <a:spLocks noGrp="1"/>
          </p:cNvSpPr>
          <p:nvPr>
            <p:ph type="sldNum" idx="12"/>
          </p:nvPr>
        </p:nvSpPr>
        <p:spPr>
          <a:xfrm>
            <a:off x="7201589" y="9119180"/>
            <a:ext cx="466500" cy="7698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‹Nº›</a:t>
            </a:fld>
            <a:endParaRPr/>
          </a:p>
        </p:txBody>
      </p:sp>
      <p:sp>
        <p:nvSpPr>
          <p:cNvPr id="9" name="Google Shape;9;p1"/>
          <p:cNvSpPr txBox="1"/>
          <p:nvPr/>
        </p:nvSpPr>
        <p:spPr>
          <a:xfrm>
            <a:off x="3247350" y="1195375"/>
            <a:ext cx="4498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solidFill>
                <a:schemeClr val="dk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3"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hyperlink" Target="https://drive.google.com/file/d/1Cy-8CBTlZSMygYKbrcbUFh9j3EmI1r5S/view?usp=sharin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Google Shape;198;p8">
            <a:extLst>
              <a:ext uri="{FF2B5EF4-FFF2-40B4-BE49-F238E27FC236}">
                <a16:creationId xmlns:a16="http://schemas.microsoft.com/office/drawing/2014/main" id="{7B2DDCF9-BF0A-9D84-6367-62F81A9D608E}"/>
              </a:ext>
            </a:extLst>
          </p:cNvPr>
          <p:cNvSpPr txBox="1"/>
          <p:nvPr/>
        </p:nvSpPr>
        <p:spPr>
          <a:xfrm>
            <a:off x="47905" y="8257677"/>
            <a:ext cx="7507739" cy="1777379"/>
          </a:xfrm>
          <a:prstGeom prst="rect">
            <a:avLst/>
          </a:prstGeom>
          <a:noFill/>
          <a:ln>
            <a:noFill/>
          </a:ln>
        </p:spPr>
        <p:txBody>
          <a:bodyPr spcFirstLastPara="1" wrap="square" lIns="91425" tIns="91425" rIns="91425" bIns="91425" anchor="t" anchorCtr="0">
            <a:spAutoFit/>
          </a:bodyPr>
          <a:lstStyle/>
          <a:p>
            <a:pPr marL="457200" indent="-298450" algn="just">
              <a:lnSpc>
                <a:spcPct val="115000"/>
              </a:lnSpc>
              <a:buClr>
                <a:schemeClr val="accent5">
                  <a:lumMod val="50000"/>
                </a:schemeClr>
              </a:buClr>
              <a:buSzPts val="1100"/>
              <a:buFont typeface="Wingdings" panose="05000000000000000000" pitchFamily="2" charset="2"/>
              <a:buChar char="ü"/>
            </a:pPr>
            <a:r>
              <a:rPr lang="es-ES" sz="1000" dirty="0">
                <a:latin typeface="Google Sans"/>
                <a:ea typeface="Google Sans"/>
                <a:cs typeface="Google Sans"/>
                <a:sym typeface="Google Sans"/>
              </a:rPr>
              <a:t>El mayor volumen de subsidios se destinó a estratos bajos, priorizando hogares con mayor vulnerabilidad económica.</a:t>
            </a:r>
          </a:p>
          <a:p>
            <a:pPr marL="457200" indent="-298450" algn="just">
              <a:lnSpc>
                <a:spcPct val="115000"/>
              </a:lnSpc>
              <a:buClr>
                <a:schemeClr val="accent5">
                  <a:lumMod val="50000"/>
                </a:schemeClr>
              </a:buClr>
              <a:buSzPts val="1100"/>
              <a:buFont typeface="Wingdings" panose="05000000000000000000" pitchFamily="2" charset="2"/>
              <a:buChar char="ü"/>
            </a:pPr>
            <a:r>
              <a:rPr lang="es-ES" sz="1000" dirty="0">
                <a:latin typeface="Google Sans"/>
                <a:ea typeface="Google Sans"/>
                <a:cs typeface="Google Sans"/>
                <a:sym typeface="Google Sans"/>
              </a:rPr>
              <a:t>Existen diferencias significativas en el consumo de agua entre el norte y sur de la ciudad, lo que podría indicar desigualdad en la distribución del servicio.</a:t>
            </a:r>
          </a:p>
          <a:p>
            <a:pPr marL="457200" indent="-298450" algn="just">
              <a:lnSpc>
                <a:spcPct val="115000"/>
              </a:lnSpc>
              <a:buClr>
                <a:schemeClr val="accent5">
                  <a:lumMod val="50000"/>
                </a:schemeClr>
              </a:buClr>
              <a:buSzPts val="1100"/>
              <a:buFont typeface="Wingdings" panose="05000000000000000000" pitchFamily="2" charset="2"/>
              <a:buChar char="ü"/>
            </a:pPr>
            <a:r>
              <a:rPr lang="es-ES" sz="1000" dirty="0">
                <a:latin typeface="Google Sans"/>
                <a:ea typeface="Google Sans"/>
                <a:cs typeface="Google Sans"/>
                <a:sym typeface="Google Sans"/>
              </a:rPr>
              <a:t>Una proporción significativa de usuarios mantiene deudas en facturación, lo que podría impactar la sostenibilidad financiera del servicio.</a:t>
            </a:r>
          </a:p>
          <a:p>
            <a:pPr marL="457200" indent="-298450" algn="just">
              <a:lnSpc>
                <a:spcPct val="115000"/>
              </a:lnSpc>
              <a:buClr>
                <a:schemeClr val="accent5">
                  <a:lumMod val="50000"/>
                </a:schemeClr>
              </a:buClr>
              <a:buSzPts val="1100"/>
              <a:buFont typeface="Wingdings" panose="05000000000000000000" pitchFamily="2" charset="2"/>
              <a:buChar char="ü"/>
            </a:pPr>
            <a:r>
              <a:rPr lang="es-ES" sz="1000" dirty="0">
                <a:latin typeface="Google Sans"/>
                <a:ea typeface="Google Sans"/>
                <a:cs typeface="Google Sans"/>
                <a:sym typeface="Google Sans"/>
              </a:rPr>
              <a:t>Las zonas con mayor presión de agua tienden a registrar mayor consumo, lo que sugiere una posible relación entre presión y desperdicio de agua.</a:t>
            </a:r>
          </a:p>
          <a:p>
            <a:pPr marL="457200" indent="-298450" algn="just">
              <a:lnSpc>
                <a:spcPct val="115000"/>
              </a:lnSpc>
              <a:buClr>
                <a:schemeClr val="accent5">
                  <a:lumMod val="50000"/>
                </a:schemeClr>
              </a:buClr>
              <a:buSzPts val="1100"/>
              <a:buFont typeface="Wingdings" panose="05000000000000000000" pitchFamily="2" charset="2"/>
              <a:buChar char="ü"/>
            </a:pPr>
            <a:r>
              <a:rPr lang="es-ES" sz="1000" dirty="0">
                <a:latin typeface="Google Sans"/>
                <a:ea typeface="Google Sans"/>
                <a:cs typeface="Google Sans"/>
                <a:sym typeface="Google Sans"/>
              </a:rPr>
              <a:t>El respaldo financiero de la alcaldía cubrió un porcentaje significativo de los costos fijos y variables, lo que evidencia el papel clave del subsidio en la estabilidad del servicio.</a:t>
            </a:r>
            <a:endParaRPr lang="es-ES" sz="1000" dirty="0">
              <a:solidFill>
                <a:schemeClr val="accent2"/>
              </a:solidFill>
              <a:highlight>
                <a:srgbClr val="FFFFFF"/>
              </a:highlight>
              <a:latin typeface="Google Sans"/>
              <a:ea typeface="Google Sans"/>
              <a:cs typeface="Google Sans"/>
              <a:sym typeface="Google Sans"/>
            </a:endParaRPr>
          </a:p>
        </p:txBody>
      </p:sp>
      <p:sp>
        <p:nvSpPr>
          <p:cNvPr id="57" name="Google Shape;191;p8">
            <a:extLst>
              <a:ext uri="{FF2B5EF4-FFF2-40B4-BE49-F238E27FC236}">
                <a16:creationId xmlns:a16="http://schemas.microsoft.com/office/drawing/2014/main" id="{2BCAC3D4-A4B1-FA9B-6377-DBE9949292E8}"/>
              </a:ext>
            </a:extLst>
          </p:cNvPr>
          <p:cNvSpPr txBox="1"/>
          <p:nvPr/>
        </p:nvSpPr>
        <p:spPr>
          <a:xfrm>
            <a:off x="2115393" y="732162"/>
            <a:ext cx="2155450" cy="524344"/>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200"/>
              </a:spcAft>
              <a:buNone/>
            </a:pPr>
            <a:r>
              <a:rPr lang="en" sz="1050" dirty="0">
                <a:solidFill>
                  <a:schemeClr val="bg2">
                    <a:lumMod val="60000"/>
                    <a:lumOff val="40000"/>
                  </a:schemeClr>
                </a:solidFill>
                <a:latin typeface="PT Sans Narrow"/>
                <a:ea typeface="PT Sans Narrow"/>
                <a:cs typeface="PT Sans Narrow"/>
                <a:sym typeface="PT Sans Narrow"/>
              </a:rPr>
              <a:t>Autor: Said Ali Oviedo Beltrán</a:t>
            </a:r>
            <a:endParaRPr sz="1050" dirty="0">
              <a:solidFill>
                <a:schemeClr val="bg2">
                  <a:lumMod val="60000"/>
                  <a:lumOff val="40000"/>
                </a:schemeClr>
              </a:solidFill>
              <a:latin typeface="PT Sans Narrow"/>
              <a:ea typeface="PT Sans Narrow"/>
              <a:cs typeface="PT Sans Narrow"/>
              <a:sym typeface="PT Sans Narrow"/>
            </a:endParaRPr>
          </a:p>
        </p:txBody>
      </p:sp>
      <p:sp>
        <p:nvSpPr>
          <p:cNvPr id="16" name="Rectángulo: esquinas redondeadas 15">
            <a:extLst>
              <a:ext uri="{FF2B5EF4-FFF2-40B4-BE49-F238E27FC236}">
                <a16:creationId xmlns:a16="http://schemas.microsoft.com/office/drawing/2014/main" id="{0EDD7399-B571-C19B-5C4B-729C0F68797B}"/>
              </a:ext>
            </a:extLst>
          </p:cNvPr>
          <p:cNvSpPr/>
          <p:nvPr/>
        </p:nvSpPr>
        <p:spPr>
          <a:xfrm>
            <a:off x="-133841" y="697684"/>
            <a:ext cx="8134184" cy="92129"/>
          </a:xfrm>
          <a:prstGeom prst="roundRect">
            <a:avLst/>
          </a:prstGeom>
          <a:solidFill>
            <a:srgbClr val="0E527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4" name="Rectángulo: esquinas redondeadas 13">
            <a:extLst>
              <a:ext uri="{FF2B5EF4-FFF2-40B4-BE49-F238E27FC236}">
                <a16:creationId xmlns:a16="http://schemas.microsoft.com/office/drawing/2014/main" id="{A8D752BE-A5F6-52BB-866E-5AD1B7516A06}"/>
              </a:ext>
            </a:extLst>
          </p:cNvPr>
          <p:cNvSpPr/>
          <p:nvPr/>
        </p:nvSpPr>
        <p:spPr>
          <a:xfrm>
            <a:off x="-166976" y="-3356"/>
            <a:ext cx="8134184" cy="662756"/>
          </a:xfrm>
          <a:prstGeom prst="roundRect">
            <a:avLst/>
          </a:prstGeom>
          <a:solidFill>
            <a:srgbClr val="0E527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 name="Google Shape;189;p8">
            <a:extLst>
              <a:ext uri="{FF2B5EF4-FFF2-40B4-BE49-F238E27FC236}">
                <a16:creationId xmlns:a16="http://schemas.microsoft.com/office/drawing/2014/main" id="{44E26419-0DE3-DE78-5E90-255928E0AAAD}"/>
              </a:ext>
            </a:extLst>
          </p:cNvPr>
          <p:cNvSpPr txBox="1"/>
          <p:nvPr/>
        </p:nvSpPr>
        <p:spPr>
          <a:xfrm>
            <a:off x="219255" y="1183772"/>
            <a:ext cx="2946218" cy="156963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s-ES" sz="1000" dirty="0">
                <a:latin typeface="Google Sans"/>
                <a:ea typeface="Google Sans"/>
                <a:cs typeface="Google Sans"/>
                <a:sym typeface="Google Sans"/>
              </a:rPr>
              <a:t>Analizar la distribución y asignación de subsidios otorgados por la Secretaría de Planeación de la Alcaldía de Sincelejo en 2020 para el servicio de agua potable y alcantarillado. A través de una visualización detallada, se busca identificar patrones en la cobertura, consumo, facturación y subsidios, proporcionando información clave para la toma de decisiones en políticas de servicio público.</a:t>
            </a:r>
          </a:p>
        </p:txBody>
      </p:sp>
      <p:sp>
        <p:nvSpPr>
          <p:cNvPr id="5" name="Google Shape;190;p8">
            <a:extLst>
              <a:ext uri="{FF2B5EF4-FFF2-40B4-BE49-F238E27FC236}">
                <a16:creationId xmlns:a16="http://schemas.microsoft.com/office/drawing/2014/main" id="{14E9E9FC-65D1-243C-C2BC-62A030A2DB9C}"/>
              </a:ext>
            </a:extLst>
          </p:cNvPr>
          <p:cNvSpPr txBox="1"/>
          <p:nvPr/>
        </p:nvSpPr>
        <p:spPr>
          <a:xfrm>
            <a:off x="100" y="35246"/>
            <a:ext cx="7772400" cy="369302"/>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CO" sz="1200" b="1" dirty="0">
                <a:solidFill>
                  <a:schemeClr val="bg1"/>
                </a:solidFill>
                <a:latin typeface="Google Sans"/>
                <a:ea typeface="Google Sans"/>
                <a:cs typeface="Google Sans"/>
                <a:sym typeface="Google Sans"/>
              </a:rPr>
              <a:t>Proyecto de </a:t>
            </a:r>
            <a:r>
              <a:rPr lang="es-ES" sz="1200" b="1" dirty="0">
                <a:solidFill>
                  <a:schemeClr val="bg1"/>
                </a:solidFill>
                <a:latin typeface="Google Sans"/>
                <a:ea typeface="Google Sans"/>
                <a:cs typeface="Google Sans"/>
                <a:sym typeface="Google Sans"/>
              </a:rPr>
              <a:t>análisis de subsidios para el Servicio de Agua Potable y Alcantarillado en Sincelejo - 2020</a:t>
            </a:r>
            <a:endParaRPr lang="es-CO" sz="1200" b="1" dirty="0">
              <a:solidFill>
                <a:schemeClr val="bg1"/>
              </a:solidFill>
              <a:latin typeface="Google Sans"/>
              <a:ea typeface="Google Sans"/>
              <a:cs typeface="Google Sans"/>
              <a:sym typeface="Google Sans"/>
            </a:endParaRPr>
          </a:p>
        </p:txBody>
      </p:sp>
      <p:sp>
        <p:nvSpPr>
          <p:cNvPr id="6" name="Google Shape;191;p8">
            <a:extLst>
              <a:ext uri="{FF2B5EF4-FFF2-40B4-BE49-F238E27FC236}">
                <a16:creationId xmlns:a16="http://schemas.microsoft.com/office/drawing/2014/main" id="{859EC661-454B-6292-5913-22D6789FDA59}"/>
              </a:ext>
            </a:extLst>
          </p:cNvPr>
          <p:cNvSpPr txBox="1"/>
          <p:nvPr/>
        </p:nvSpPr>
        <p:spPr>
          <a:xfrm>
            <a:off x="560556" y="271917"/>
            <a:ext cx="6524056" cy="550890"/>
          </a:xfrm>
          <a:prstGeom prst="rect">
            <a:avLst/>
          </a:prstGeom>
          <a:noFill/>
          <a:ln>
            <a:noFill/>
          </a:ln>
        </p:spPr>
        <p:txBody>
          <a:bodyPr spcFirstLastPara="1" wrap="square" lIns="91425" tIns="91425" rIns="91425" bIns="91425" anchor="t" anchorCtr="0">
            <a:spAutoFit/>
          </a:bodyPr>
          <a:lstStyle/>
          <a:p>
            <a:pPr algn="ctr">
              <a:lnSpc>
                <a:spcPct val="115000"/>
              </a:lnSpc>
              <a:spcAft>
                <a:spcPts val="1200"/>
              </a:spcAft>
            </a:pPr>
            <a:r>
              <a:rPr lang="es-ES" sz="1200" dirty="0">
                <a:solidFill>
                  <a:schemeClr val="accent4"/>
                </a:solidFill>
                <a:latin typeface="PT Sans Narrow"/>
                <a:ea typeface="PT Sans Narrow"/>
                <a:cs typeface="PT Sans Narrow"/>
                <a:sym typeface="PT Sans Narrow"/>
              </a:rPr>
              <a:t>Tablero de informe sobre la distribución, consumo y respaldo financiero del servicio público de agua en la ciudad </a:t>
            </a:r>
          </a:p>
        </p:txBody>
      </p:sp>
      <p:sp>
        <p:nvSpPr>
          <p:cNvPr id="9" name="Google Shape;194;p8">
            <a:extLst>
              <a:ext uri="{FF2B5EF4-FFF2-40B4-BE49-F238E27FC236}">
                <a16:creationId xmlns:a16="http://schemas.microsoft.com/office/drawing/2014/main" id="{5B4A6233-CA23-70CF-8197-124C7FBB20F3}"/>
              </a:ext>
            </a:extLst>
          </p:cNvPr>
          <p:cNvSpPr txBox="1"/>
          <p:nvPr/>
        </p:nvSpPr>
        <p:spPr>
          <a:xfrm>
            <a:off x="3607156" y="4421750"/>
            <a:ext cx="3988521" cy="1459709"/>
          </a:xfrm>
          <a:prstGeom prst="rect">
            <a:avLst/>
          </a:prstGeom>
          <a:noFill/>
          <a:ln>
            <a:noFill/>
          </a:ln>
        </p:spPr>
        <p:txBody>
          <a:bodyPr spcFirstLastPara="1" wrap="square" lIns="91425" tIns="91425" rIns="91425" bIns="91425" anchor="t" anchorCtr="0">
            <a:noAutofit/>
          </a:bodyPr>
          <a:lstStyle/>
          <a:p>
            <a:pPr marL="0" lvl="0" indent="0" algn="just" rtl="0">
              <a:lnSpc>
                <a:spcPct val="115714"/>
              </a:lnSpc>
              <a:spcBef>
                <a:spcPts val="0"/>
              </a:spcBef>
              <a:spcAft>
                <a:spcPts val="0"/>
              </a:spcAft>
              <a:buSzPts val="275"/>
              <a:buNone/>
            </a:pPr>
            <a:r>
              <a:rPr lang="es-ES" sz="900" dirty="0">
                <a:latin typeface="Google Sans"/>
                <a:ea typeface="Google Sans"/>
                <a:cs typeface="Google Sans"/>
                <a:sym typeface="Google Sans"/>
              </a:rPr>
              <a:t>El tablero está organizado en cuatro secciones principales: </a:t>
            </a:r>
            <a:r>
              <a:rPr lang="es-ES" sz="900" b="1" dirty="0">
                <a:latin typeface="Google Sans"/>
                <a:ea typeface="Google Sans"/>
                <a:cs typeface="Google Sans"/>
                <a:sym typeface="Google Sans"/>
              </a:rPr>
              <a:t>1) Cobertura de Servicio:</a:t>
            </a:r>
            <a:r>
              <a:rPr lang="es-ES" sz="900" dirty="0">
                <a:latin typeface="Google Sans"/>
                <a:ea typeface="Google Sans"/>
                <a:cs typeface="Google Sans"/>
                <a:sym typeface="Google Sans"/>
              </a:rPr>
              <a:t> Análisis de la cantidad de servicios contratados, distribución por zona de presión, estado de los servicios y clasificación por tipo de establecimiento. </a:t>
            </a:r>
            <a:r>
              <a:rPr lang="es-ES" sz="900" b="1" dirty="0">
                <a:latin typeface="Google Sans"/>
                <a:ea typeface="Google Sans"/>
                <a:cs typeface="Google Sans"/>
                <a:sym typeface="Google Sans"/>
              </a:rPr>
              <a:t>2) Mediciones del Proveedor</a:t>
            </a:r>
            <a:r>
              <a:rPr lang="es-ES" sz="900" dirty="0">
                <a:latin typeface="Google Sans"/>
                <a:ea typeface="Google Sans"/>
                <a:cs typeface="Google Sans"/>
                <a:sym typeface="Google Sans"/>
              </a:rPr>
              <a:t>: Evaluación del consumo de agua potable y alcantarillado, ciclos de uso y distribución geográfica del consumo. </a:t>
            </a:r>
            <a:r>
              <a:rPr lang="es-ES" sz="900" b="1" dirty="0">
                <a:latin typeface="Google Sans"/>
                <a:ea typeface="Google Sans"/>
                <a:cs typeface="Google Sans"/>
                <a:sym typeface="Google Sans"/>
              </a:rPr>
              <a:t>3) Facturación Externa:</a:t>
            </a:r>
            <a:r>
              <a:rPr lang="es-ES" sz="900" dirty="0">
                <a:latin typeface="Google Sans"/>
                <a:ea typeface="Google Sans"/>
                <a:cs typeface="Google Sans"/>
                <a:sym typeface="Google Sans"/>
              </a:rPr>
              <a:t> Información sobre tarifas, valor facturado y deuda de los usuarios. </a:t>
            </a:r>
            <a:r>
              <a:rPr lang="es-ES" sz="900" b="1" dirty="0">
                <a:latin typeface="Google Sans"/>
                <a:ea typeface="Google Sans"/>
                <a:cs typeface="Google Sans"/>
                <a:sym typeface="Google Sans"/>
              </a:rPr>
              <a:t>4) Subsidios Públicos:</a:t>
            </a:r>
            <a:r>
              <a:rPr lang="es-ES" sz="900" dirty="0">
                <a:latin typeface="Google Sans"/>
                <a:ea typeface="Google Sans"/>
                <a:cs typeface="Google Sans"/>
                <a:sym typeface="Google Sans"/>
              </a:rPr>
              <a:t> Distribución de subsidios por estrato, valor subsidiado por servicio y desglose del apoyo financiero municipal.</a:t>
            </a:r>
            <a:endParaRPr sz="900" dirty="0">
              <a:latin typeface="Google Sans"/>
              <a:ea typeface="Google Sans"/>
              <a:cs typeface="Google Sans"/>
              <a:sym typeface="Google Sans"/>
            </a:endParaRPr>
          </a:p>
        </p:txBody>
      </p:sp>
      <p:sp>
        <p:nvSpPr>
          <p:cNvPr id="10" name="Google Shape;195;p8">
            <a:extLst>
              <a:ext uri="{FF2B5EF4-FFF2-40B4-BE49-F238E27FC236}">
                <a16:creationId xmlns:a16="http://schemas.microsoft.com/office/drawing/2014/main" id="{F8B1A646-311E-08E6-0A4A-2698A84F06C8}"/>
              </a:ext>
            </a:extLst>
          </p:cNvPr>
          <p:cNvSpPr txBox="1"/>
          <p:nvPr/>
        </p:nvSpPr>
        <p:spPr>
          <a:xfrm>
            <a:off x="3602592" y="6283335"/>
            <a:ext cx="3950552" cy="1509818"/>
          </a:xfrm>
          <a:prstGeom prst="rect">
            <a:avLst/>
          </a:prstGeom>
          <a:noFill/>
          <a:ln>
            <a:noFill/>
          </a:ln>
        </p:spPr>
        <p:txBody>
          <a:bodyPr spcFirstLastPara="1" wrap="square" lIns="91425" tIns="91425" rIns="91425" bIns="91425" anchor="t" anchorCtr="0">
            <a:noAutofit/>
          </a:bodyPr>
          <a:lstStyle/>
          <a:p>
            <a:pPr lvl="0" algn="just" rtl="0">
              <a:lnSpc>
                <a:spcPct val="105000"/>
              </a:lnSpc>
              <a:spcBef>
                <a:spcPts val="0"/>
              </a:spcBef>
              <a:spcAft>
                <a:spcPts val="0"/>
              </a:spcAft>
            </a:pPr>
            <a:r>
              <a:rPr lang="es-ES" sz="1000" dirty="0">
                <a:latin typeface="Google Sans"/>
                <a:ea typeface="Google Sans"/>
                <a:cs typeface="Google Sans"/>
                <a:sym typeface="Google Sans"/>
              </a:rPr>
              <a:t>Para facilitar la interpretación del tablero, se elaboró una tabla de términos y definiciones clave relacionadas con el análisis de subsidios, consumo y facturación del servicio de agua potable y alcantarillado. Esta tabla proporciona explicaciones claras sobre conceptos específicos que permiten garantizar que cualquier usuario, independientemente de su familiaridad con el tema, pueda comprender fácilmente los elementos presentados en el tablero y extraer conclusiones informadas.</a:t>
            </a:r>
          </a:p>
        </p:txBody>
      </p:sp>
      <p:sp>
        <p:nvSpPr>
          <p:cNvPr id="11" name="Google Shape;196;p8">
            <a:extLst>
              <a:ext uri="{FF2B5EF4-FFF2-40B4-BE49-F238E27FC236}">
                <a16:creationId xmlns:a16="http://schemas.microsoft.com/office/drawing/2014/main" id="{C2C0102A-D18D-464E-2E6C-F97227AF8053}"/>
              </a:ext>
            </a:extLst>
          </p:cNvPr>
          <p:cNvSpPr txBox="1"/>
          <p:nvPr/>
        </p:nvSpPr>
        <p:spPr>
          <a:xfrm>
            <a:off x="258096" y="3838738"/>
            <a:ext cx="2907378" cy="156963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s-ES" sz="1000" dirty="0">
                <a:solidFill>
                  <a:schemeClr val="tx1">
                    <a:lumMod val="85000"/>
                    <a:lumOff val="15000"/>
                  </a:schemeClr>
                </a:solidFill>
                <a:highlight>
                  <a:srgbClr val="FFFFFF"/>
                </a:highlight>
                <a:latin typeface="Google Sans"/>
                <a:ea typeface="Google Sans"/>
                <a:cs typeface="Google Sans"/>
                <a:sym typeface="Google Sans"/>
              </a:rPr>
              <a:t>Los datos utilizados en este análisis provienen del conjunto de datos abiertos de la Alcaldía de Sincelejo, disponibles en Datos Abiertos Colombia. La información es detallada y completa para el año 2020, pero al ser un conjunto de datos estático, no permite análisis de tendencias temporales. Se realizó una estructuración de los datos para garantizar la coherencia en la visualización.</a:t>
            </a:r>
          </a:p>
        </p:txBody>
      </p:sp>
      <p:sp>
        <p:nvSpPr>
          <p:cNvPr id="12" name="Google Shape;197;p8">
            <a:extLst>
              <a:ext uri="{FF2B5EF4-FFF2-40B4-BE49-F238E27FC236}">
                <a16:creationId xmlns:a16="http://schemas.microsoft.com/office/drawing/2014/main" id="{99CE417B-17FC-F954-FF29-DBF73E14BBC7}"/>
              </a:ext>
            </a:extLst>
          </p:cNvPr>
          <p:cNvSpPr txBox="1"/>
          <p:nvPr/>
        </p:nvSpPr>
        <p:spPr>
          <a:xfrm>
            <a:off x="3556598" y="940820"/>
            <a:ext cx="3996547" cy="954077"/>
          </a:xfrm>
          <a:prstGeom prst="rect">
            <a:avLst/>
          </a:prstGeom>
          <a:noFill/>
          <a:ln>
            <a:noFill/>
          </a:ln>
        </p:spPr>
        <p:txBody>
          <a:bodyPr spcFirstLastPara="1" wrap="square" lIns="91425" tIns="91425" rIns="91425" bIns="91425" anchor="t" anchorCtr="0">
            <a:spAutoFit/>
          </a:bodyPr>
          <a:lstStyle/>
          <a:p>
            <a:pPr marL="171450" indent="-171450" algn="just">
              <a:buFont typeface="Arial" panose="020B0604020202020204" pitchFamily="34" charset="0"/>
              <a:buChar char="•"/>
            </a:pPr>
            <a:r>
              <a:rPr lang="es-ES" sz="1000" dirty="0">
                <a:latin typeface="Google Sans"/>
                <a:ea typeface="Google Sans"/>
                <a:cs typeface="Google Sans"/>
                <a:sym typeface="Google Sans"/>
              </a:rPr>
              <a:t>Mayor transparencia en la asignación de subsidios.</a:t>
            </a:r>
          </a:p>
          <a:p>
            <a:pPr marL="171450" indent="-171450" algn="just">
              <a:buFont typeface="Arial" panose="020B0604020202020204" pitchFamily="34" charset="0"/>
              <a:buChar char="•"/>
            </a:pPr>
            <a:r>
              <a:rPr lang="es-ES" sz="1000" dirty="0">
                <a:latin typeface="Google Sans"/>
                <a:ea typeface="Google Sans"/>
                <a:cs typeface="Google Sans"/>
                <a:sym typeface="Google Sans"/>
              </a:rPr>
              <a:t>Identificación de patrones de consumo y zonas con mayor necesidad de apoyo.</a:t>
            </a:r>
          </a:p>
          <a:p>
            <a:pPr marL="171450" indent="-171450" algn="just">
              <a:buFont typeface="Arial" panose="020B0604020202020204" pitchFamily="34" charset="0"/>
              <a:buChar char="•"/>
            </a:pPr>
            <a:r>
              <a:rPr lang="es-ES" sz="1000" dirty="0">
                <a:latin typeface="Google Sans"/>
                <a:ea typeface="Google Sans"/>
                <a:cs typeface="Google Sans"/>
                <a:sym typeface="Google Sans"/>
              </a:rPr>
              <a:t>Optimización en la distribución de los recursos públicos para mejorar la cobertura del servicio.</a:t>
            </a:r>
          </a:p>
        </p:txBody>
      </p:sp>
      <p:grpSp>
        <p:nvGrpSpPr>
          <p:cNvPr id="22" name="Grupo 21">
            <a:extLst>
              <a:ext uri="{FF2B5EF4-FFF2-40B4-BE49-F238E27FC236}">
                <a16:creationId xmlns:a16="http://schemas.microsoft.com/office/drawing/2014/main" id="{A2E8238D-F13C-C7F1-97DC-FB5F8B2CBCAE}"/>
              </a:ext>
            </a:extLst>
          </p:cNvPr>
          <p:cNvGrpSpPr/>
          <p:nvPr/>
        </p:nvGrpSpPr>
        <p:grpSpPr>
          <a:xfrm>
            <a:off x="-278296" y="870330"/>
            <a:ext cx="3262171" cy="400079"/>
            <a:chOff x="-278296" y="961770"/>
            <a:chExt cx="3262171" cy="400079"/>
          </a:xfrm>
        </p:grpSpPr>
        <p:sp>
          <p:nvSpPr>
            <p:cNvPr id="17" name="Rectángulo: esquinas redondeadas 16">
              <a:extLst>
                <a:ext uri="{FF2B5EF4-FFF2-40B4-BE49-F238E27FC236}">
                  <a16:creationId xmlns:a16="http://schemas.microsoft.com/office/drawing/2014/main" id="{40DC66D1-598B-0676-2127-CA166FE16418}"/>
                </a:ext>
              </a:extLst>
            </p:cNvPr>
            <p:cNvSpPr/>
            <p:nvPr/>
          </p:nvSpPr>
          <p:spPr>
            <a:xfrm>
              <a:off x="-278296" y="1257300"/>
              <a:ext cx="3262171" cy="45719"/>
            </a:xfrm>
            <a:prstGeom prst="roundRect">
              <a:avLst/>
            </a:prstGeom>
            <a:solidFill>
              <a:srgbClr val="0E527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8" name="Rectángulo: esquinas redondeadas 17">
              <a:extLst>
                <a:ext uri="{FF2B5EF4-FFF2-40B4-BE49-F238E27FC236}">
                  <a16:creationId xmlns:a16="http://schemas.microsoft.com/office/drawing/2014/main" id="{BC4F5A4D-E7F4-2309-2A7E-83664D92CDA3}"/>
                </a:ext>
              </a:extLst>
            </p:cNvPr>
            <p:cNvSpPr/>
            <p:nvPr/>
          </p:nvSpPr>
          <p:spPr>
            <a:xfrm>
              <a:off x="-31800" y="1035055"/>
              <a:ext cx="479072" cy="262000"/>
            </a:xfrm>
            <a:prstGeom prst="roundRect">
              <a:avLst/>
            </a:prstGeom>
            <a:solidFill>
              <a:srgbClr val="0E527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0" name="Rectángulo 19">
              <a:extLst>
                <a:ext uri="{FF2B5EF4-FFF2-40B4-BE49-F238E27FC236}">
                  <a16:creationId xmlns:a16="http://schemas.microsoft.com/office/drawing/2014/main" id="{BC5A6D88-BC9B-AA27-6E1A-8B58469D9ADE}"/>
                </a:ext>
              </a:extLst>
            </p:cNvPr>
            <p:cNvSpPr/>
            <p:nvPr/>
          </p:nvSpPr>
          <p:spPr>
            <a:xfrm>
              <a:off x="51283" y="977414"/>
              <a:ext cx="312906" cy="369332"/>
            </a:xfrm>
            <a:prstGeom prst="rect">
              <a:avLst/>
            </a:prstGeom>
            <a:noFill/>
          </p:spPr>
          <p:txBody>
            <a:bodyPr wrap="none" lIns="91440" tIns="45720" rIns="91440" bIns="45720">
              <a:spAutoFit/>
            </a:bodyPr>
            <a:lstStyle/>
            <a:p>
              <a:pPr algn="ctr"/>
              <a:r>
                <a:rPr lang="es-ES" sz="1800" b="1" cap="none" spc="0" dirty="0">
                  <a:ln w="10160">
                    <a:solidFill>
                      <a:schemeClr val="tx1">
                        <a:lumMod val="85000"/>
                        <a:lumOff val="15000"/>
                      </a:schemeClr>
                    </a:solidFill>
                    <a:prstDash val="solid"/>
                  </a:ln>
                  <a:solidFill>
                    <a:srgbClr val="FFFFFF"/>
                  </a:solidFill>
                  <a:effectLst>
                    <a:outerShdw blurRad="38100" dist="22860" dir="5400000" algn="tl" rotWithShape="0">
                      <a:srgbClr val="000000">
                        <a:alpha val="30000"/>
                      </a:srgbClr>
                    </a:outerShdw>
                  </a:effectLst>
                </a:rPr>
                <a:t>1</a:t>
              </a:r>
            </a:p>
          </p:txBody>
        </p:sp>
        <p:sp>
          <p:nvSpPr>
            <p:cNvPr id="21" name="Google Shape;189;p8">
              <a:extLst>
                <a:ext uri="{FF2B5EF4-FFF2-40B4-BE49-F238E27FC236}">
                  <a16:creationId xmlns:a16="http://schemas.microsoft.com/office/drawing/2014/main" id="{31F08846-9341-3C78-A1DE-D69181E25FF1}"/>
                </a:ext>
              </a:extLst>
            </p:cNvPr>
            <p:cNvSpPr txBox="1"/>
            <p:nvPr/>
          </p:nvSpPr>
          <p:spPr>
            <a:xfrm>
              <a:off x="415622" y="961770"/>
              <a:ext cx="2319630" cy="4000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dirty="0">
                  <a:solidFill>
                    <a:schemeClr val="tx1">
                      <a:lumMod val="85000"/>
                      <a:lumOff val="15000"/>
                    </a:schemeClr>
                  </a:solidFill>
                  <a:latin typeface="Google Sans"/>
                  <a:ea typeface="Google Sans"/>
                  <a:cs typeface="Google Sans"/>
                  <a:sym typeface="Google Sans"/>
                </a:rPr>
                <a:t>OBJETIVO</a:t>
              </a:r>
              <a:endParaRPr b="1" dirty="0">
                <a:solidFill>
                  <a:schemeClr val="tx1">
                    <a:lumMod val="85000"/>
                    <a:lumOff val="15000"/>
                  </a:schemeClr>
                </a:solidFill>
                <a:latin typeface="Google Sans"/>
                <a:ea typeface="Google Sans"/>
                <a:cs typeface="Google Sans"/>
                <a:sym typeface="Google Sans"/>
              </a:endParaRPr>
            </a:p>
          </p:txBody>
        </p:sp>
      </p:grpSp>
      <p:sp>
        <p:nvSpPr>
          <p:cNvPr id="23" name="Google Shape;189;p8">
            <a:extLst>
              <a:ext uri="{FF2B5EF4-FFF2-40B4-BE49-F238E27FC236}">
                <a16:creationId xmlns:a16="http://schemas.microsoft.com/office/drawing/2014/main" id="{2B8943E6-64EE-B32F-8EDC-ED8C03C056A0}"/>
              </a:ext>
            </a:extLst>
          </p:cNvPr>
          <p:cNvSpPr txBox="1"/>
          <p:nvPr/>
        </p:nvSpPr>
        <p:spPr>
          <a:xfrm>
            <a:off x="252449" y="2973727"/>
            <a:ext cx="2913024" cy="6463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s-ES" sz="1000" dirty="0">
                <a:latin typeface="Google Sans"/>
                <a:ea typeface="Google Sans"/>
                <a:cs typeface="Google Sans"/>
                <a:sym typeface="Google Sans"/>
              </a:rPr>
              <a:t>¿Cómo se distribuyeron y aplicaron los subsidios para el servicio de agua potable y alcantarillado en Sincelejo durante el año 2020?</a:t>
            </a:r>
            <a:endParaRPr sz="1000" dirty="0">
              <a:latin typeface="Google Sans"/>
              <a:ea typeface="Google Sans"/>
              <a:cs typeface="Google Sans"/>
              <a:sym typeface="Google Sans"/>
            </a:endParaRPr>
          </a:p>
        </p:txBody>
      </p:sp>
      <p:grpSp>
        <p:nvGrpSpPr>
          <p:cNvPr id="24" name="Grupo 23">
            <a:extLst>
              <a:ext uri="{FF2B5EF4-FFF2-40B4-BE49-F238E27FC236}">
                <a16:creationId xmlns:a16="http://schemas.microsoft.com/office/drawing/2014/main" id="{B4DD2310-ACB4-66BC-7BC2-8416A2C7AF83}"/>
              </a:ext>
            </a:extLst>
          </p:cNvPr>
          <p:cNvGrpSpPr/>
          <p:nvPr/>
        </p:nvGrpSpPr>
        <p:grpSpPr>
          <a:xfrm>
            <a:off x="-278297" y="2670990"/>
            <a:ext cx="3262171" cy="400079"/>
            <a:chOff x="-278296" y="961770"/>
            <a:chExt cx="3262171" cy="400079"/>
          </a:xfrm>
        </p:grpSpPr>
        <p:sp>
          <p:nvSpPr>
            <p:cNvPr id="25" name="Rectángulo: esquinas redondeadas 24">
              <a:extLst>
                <a:ext uri="{FF2B5EF4-FFF2-40B4-BE49-F238E27FC236}">
                  <a16:creationId xmlns:a16="http://schemas.microsoft.com/office/drawing/2014/main" id="{87307867-82B4-D6BB-7F77-202EAD395AD8}"/>
                </a:ext>
              </a:extLst>
            </p:cNvPr>
            <p:cNvSpPr/>
            <p:nvPr/>
          </p:nvSpPr>
          <p:spPr>
            <a:xfrm>
              <a:off x="-278296" y="1257300"/>
              <a:ext cx="3262171" cy="45719"/>
            </a:xfrm>
            <a:prstGeom prst="roundRect">
              <a:avLst/>
            </a:prstGeom>
            <a:solidFill>
              <a:srgbClr val="0E527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6" name="Rectángulo: esquinas redondeadas 25">
              <a:extLst>
                <a:ext uri="{FF2B5EF4-FFF2-40B4-BE49-F238E27FC236}">
                  <a16:creationId xmlns:a16="http://schemas.microsoft.com/office/drawing/2014/main" id="{50125AD1-69A8-DF49-90DD-4F6929F374E8}"/>
                </a:ext>
              </a:extLst>
            </p:cNvPr>
            <p:cNvSpPr/>
            <p:nvPr/>
          </p:nvSpPr>
          <p:spPr>
            <a:xfrm>
              <a:off x="-31800" y="1035055"/>
              <a:ext cx="479072" cy="262000"/>
            </a:xfrm>
            <a:prstGeom prst="roundRect">
              <a:avLst/>
            </a:prstGeom>
            <a:solidFill>
              <a:srgbClr val="0E527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27" name="Rectángulo 26">
              <a:extLst>
                <a:ext uri="{FF2B5EF4-FFF2-40B4-BE49-F238E27FC236}">
                  <a16:creationId xmlns:a16="http://schemas.microsoft.com/office/drawing/2014/main" id="{4413691D-265D-B556-9AC2-C0791FC2905E}"/>
                </a:ext>
              </a:extLst>
            </p:cNvPr>
            <p:cNvSpPr/>
            <p:nvPr/>
          </p:nvSpPr>
          <p:spPr>
            <a:xfrm>
              <a:off x="51282" y="977414"/>
              <a:ext cx="312907" cy="369332"/>
            </a:xfrm>
            <a:prstGeom prst="rect">
              <a:avLst/>
            </a:prstGeom>
            <a:noFill/>
          </p:spPr>
          <p:txBody>
            <a:bodyPr wrap="none" lIns="91440" tIns="45720" rIns="91440" bIns="45720">
              <a:spAutoFit/>
            </a:bodyPr>
            <a:lstStyle/>
            <a:p>
              <a:pPr algn="ctr"/>
              <a:r>
                <a:rPr lang="es-ES" sz="1800" b="1" dirty="0">
                  <a:ln w="10160">
                    <a:solidFill>
                      <a:schemeClr val="tx1">
                        <a:lumMod val="85000"/>
                        <a:lumOff val="15000"/>
                      </a:schemeClr>
                    </a:solidFill>
                    <a:prstDash val="solid"/>
                  </a:ln>
                  <a:solidFill>
                    <a:srgbClr val="FFFFFF"/>
                  </a:solidFill>
                  <a:effectLst>
                    <a:outerShdw blurRad="38100" dist="22860" dir="5400000" algn="tl" rotWithShape="0">
                      <a:srgbClr val="000000">
                        <a:alpha val="30000"/>
                      </a:srgbClr>
                    </a:outerShdw>
                  </a:effectLst>
                </a:rPr>
                <a:t>2</a:t>
              </a:r>
              <a:endParaRPr lang="es-ES" sz="1800" b="1" cap="none" spc="0" dirty="0">
                <a:ln w="10160">
                  <a:solidFill>
                    <a:schemeClr val="tx1">
                      <a:lumMod val="85000"/>
                      <a:lumOff val="15000"/>
                    </a:schemeClr>
                  </a:solidFill>
                  <a:prstDash val="solid"/>
                </a:ln>
                <a:solidFill>
                  <a:srgbClr val="FFFFFF"/>
                </a:solidFill>
                <a:effectLst>
                  <a:outerShdw blurRad="38100" dist="22860" dir="5400000" algn="tl" rotWithShape="0">
                    <a:srgbClr val="000000">
                      <a:alpha val="30000"/>
                    </a:srgbClr>
                  </a:outerShdw>
                </a:effectLst>
              </a:endParaRPr>
            </a:p>
          </p:txBody>
        </p:sp>
        <p:sp>
          <p:nvSpPr>
            <p:cNvPr id="28" name="Google Shape;189;p8">
              <a:extLst>
                <a:ext uri="{FF2B5EF4-FFF2-40B4-BE49-F238E27FC236}">
                  <a16:creationId xmlns:a16="http://schemas.microsoft.com/office/drawing/2014/main" id="{6C45B5AB-6954-FCE4-584F-F8A5C335E188}"/>
                </a:ext>
              </a:extLst>
            </p:cNvPr>
            <p:cNvSpPr txBox="1"/>
            <p:nvPr/>
          </p:nvSpPr>
          <p:spPr>
            <a:xfrm>
              <a:off x="415622" y="961770"/>
              <a:ext cx="2319630" cy="4000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dirty="0">
                  <a:solidFill>
                    <a:schemeClr val="tx1">
                      <a:lumMod val="85000"/>
                      <a:lumOff val="15000"/>
                    </a:schemeClr>
                  </a:solidFill>
                  <a:latin typeface="Google Sans"/>
                  <a:ea typeface="Google Sans"/>
                  <a:cs typeface="Google Sans"/>
                  <a:sym typeface="Google Sans"/>
                </a:rPr>
                <a:t>PREGUNTA A RESOLVER</a:t>
              </a:r>
              <a:endParaRPr b="1" dirty="0">
                <a:solidFill>
                  <a:schemeClr val="tx1">
                    <a:lumMod val="85000"/>
                    <a:lumOff val="15000"/>
                  </a:schemeClr>
                </a:solidFill>
                <a:latin typeface="Google Sans"/>
                <a:ea typeface="Google Sans"/>
                <a:cs typeface="Google Sans"/>
                <a:sym typeface="Google Sans"/>
              </a:endParaRPr>
            </a:p>
          </p:txBody>
        </p:sp>
      </p:grpSp>
      <p:grpSp>
        <p:nvGrpSpPr>
          <p:cNvPr id="29" name="Grupo 28">
            <a:extLst>
              <a:ext uri="{FF2B5EF4-FFF2-40B4-BE49-F238E27FC236}">
                <a16:creationId xmlns:a16="http://schemas.microsoft.com/office/drawing/2014/main" id="{94A11879-F5ED-0B3C-4D5E-350D3340BCAD}"/>
              </a:ext>
            </a:extLst>
          </p:cNvPr>
          <p:cNvGrpSpPr/>
          <p:nvPr/>
        </p:nvGrpSpPr>
        <p:grpSpPr>
          <a:xfrm>
            <a:off x="-278298" y="3541051"/>
            <a:ext cx="3262171" cy="400079"/>
            <a:chOff x="-278296" y="961770"/>
            <a:chExt cx="3262171" cy="400079"/>
          </a:xfrm>
        </p:grpSpPr>
        <p:sp>
          <p:nvSpPr>
            <p:cNvPr id="30" name="Rectángulo: esquinas redondeadas 29">
              <a:extLst>
                <a:ext uri="{FF2B5EF4-FFF2-40B4-BE49-F238E27FC236}">
                  <a16:creationId xmlns:a16="http://schemas.microsoft.com/office/drawing/2014/main" id="{35F0DB0C-07AE-41FE-B304-90D64C901893}"/>
                </a:ext>
              </a:extLst>
            </p:cNvPr>
            <p:cNvSpPr/>
            <p:nvPr/>
          </p:nvSpPr>
          <p:spPr>
            <a:xfrm>
              <a:off x="-278296" y="1257300"/>
              <a:ext cx="3262171" cy="45719"/>
            </a:xfrm>
            <a:prstGeom prst="roundRect">
              <a:avLst/>
            </a:prstGeom>
            <a:solidFill>
              <a:srgbClr val="0E527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31" name="Rectángulo: esquinas redondeadas 30">
              <a:extLst>
                <a:ext uri="{FF2B5EF4-FFF2-40B4-BE49-F238E27FC236}">
                  <a16:creationId xmlns:a16="http://schemas.microsoft.com/office/drawing/2014/main" id="{99A72EDA-DB6E-7DB6-1434-386C22F0B332}"/>
                </a:ext>
              </a:extLst>
            </p:cNvPr>
            <p:cNvSpPr/>
            <p:nvPr/>
          </p:nvSpPr>
          <p:spPr>
            <a:xfrm>
              <a:off x="-31800" y="1035055"/>
              <a:ext cx="479072" cy="262000"/>
            </a:xfrm>
            <a:prstGeom prst="roundRect">
              <a:avLst/>
            </a:prstGeom>
            <a:solidFill>
              <a:srgbClr val="0E527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2" name="Rectángulo 31">
              <a:extLst>
                <a:ext uri="{FF2B5EF4-FFF2-40B4-BE49-F238E27FC236}">
                  <a16:creationId xmlns:a16="http://schemas.microsoft.com/office/drawing/2014/main" id="{C8277A35-2C8A-BAE1-D1D2-048BF8171853}"/>
                </a:ext>
              </a:extLst>
            </p:cNvPr>
            <p:cNvSpPr/>
            <p:nvPr/>
          </p:nvSpPr>
          <p:spPr>
            <a:xfrm>
              <a:off x="51282" y="977414"/>
              <a:ext cx="312907" cy="369332"/>
            </a:xfrm>
            <a:prstGeom prst="rect">
              <a:avLst/>
            </a:prstGeom>
            <a:noFill/>
          </p:spPr>
          <p:txBody>
            <a:bodyPr wrap="none" lIns="91440" tIns="45720" rIns="91440" bIns="45720">
              <a:spAutoFit/>
            </a:bodyPr>
            <a:lstStyle/>
            <a:p>
              <a:pPr algn="ctr"/>
              <a:r>
                <a:rPr lang="es-ES" sz="1800" b="1" cap="none" spc="0" dirty="0">
                  <a:ln w="10160">
                    <a:solidFill>
                      <a:schemeClr val="tx1">
                        <a:lumMod val="85000"/>
                        <a:lumOff val="15000"/>
                      </a:schemeClr>
                    </a:solidFill>
                    <a:prstDash val="solid"/>
                  </a:ln>
                  <a:solidFill>
                    <a:srgbClr val="FFFFFF"/>
                  </a:solidFill>
                  <a:effectLst>
                    <a:outerShdw blurRad="38100" dist="22860" dir="5400000" algn="tl" rotWithShape="0">
                      <a:srgbClr val="000000">
                        <a:alpha val="30000"/>
                      </a:srgbClr>
                    </a:outerShdw>
                  </a:effectLst>
                </a:rPr>
                <a:t>3</a:t>
              </a:r>
            </a:p>
          </p:txBody>
        </p:sp>
        <p:sp>
          <p:nvSpPr>
            <p:cNvPr id="33" name="Google Shape;189;p8">
              <a:extLst>
                <a:ext uri="{FF2B5EF4-FFF2-40B4-BE49-F238E27FC236}">
                  <a16:creationId xmlns:a16="http://schemas.microsoft.com/office/drawing/2014/main" id="{D98663A3-8134-A400-3444-ECC79B06CD93}"/>
                </a:ext>
              </a:extLst>
            </p:cNvPr>
            <p:cNvSpPr txBox="1"/>
            <p:nvPr/>
          </p:nvSpPr>
          <p:spPr>
            <a:xfrm>
              <a:off x="415621" y="961770"/>
              <a:ext cx="2568254" cy="4000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dirty="0">
                  <a:solidFill>
                    <a:schemeClr val="tx1">
                      <a:lumMod val="85000"/>
                      <a:lumOff val="15000"/>
                    </a:schemeClr>
                  </a:solidFill>
                  <a:latin typeface="Google Sans"/>
                  <a:ea typeface="Google Sans"/>
                  <a:cs typeface="Google Sans"/>
                  <a:sym typeface="Google Sans"/>
                </a:rPr>
                <a:t>CALIDAD DE LOS DATOS</a:t>
              </a:r>
              <a:endParaRPr b="1" dirty="0">
                <a:solidFill>
                  <a:schemeClr val="tx1">
                    <a:lumMod val="85000"/>
                    <a:lumOff val="15000"/>
                  </a:schemeClr>
                </a:solidFill>
                <a:latin typeface="Google Sans"/>
                <a:ea typeface="Google Sans"/>
                <a:cs typeface="Google Sans"/>
                <a:sym typeface="Google Sans"/>
              </a:endParaRPr>
            </a:p>
          </p:txBody>
        </p:sp>
      </p:grpSp>
      <p:grpSp>
        <p:nvGrpSpPr>
          <p:cNvPr id="34" name="Grupo 33">
            <a:extLst>
              <a:ext uri="{FF2B5EF4-FFF2-40B4-BE49-F238E27FC236}">
                <a16:creationId xmlns:a16="http://schemas.microsoft.com/office/drawing/2014/main" id="{2DC0521A-5E9D-703F-9861-B6BFAF8D555B}"/>
              </a:ext>
            </a:extLst>
          </p:cNvPr>
          <p:cNvGrpSpPr/>
          <p:nvPr/>
        </p:nvGrpSpPr>
        <p:grpSpPr>
          <a:xfrm>
            <a:off x="-278298" y="5321058"/>
            <a:ext cx="3491033" cy="400079"/>
            <a:chOff x="-278296" y="961770"/>
            <a:chExt cx="3491033" cy="400079"/>
          </a:xfrm>
        </p:grpSpPr>
        <p:sp>
          <p:nvSpPr>
            <p:cNvPr id="35" name="Rectángulo: esquinas redondeadas 34">
              <a:extLst>
                <a:ext uri="{FF2B5EF4-FFF2-40B4-BE49-F238E27FC236}">
                  <a16:creationId xmlns:a16="http://schemas.microsoft.com/office/drawing/2014/main" id="{192E0310-67EF-CF86-7896-58B009DAA3B0}"/>
                </a:ext>
              </a:extLst>
            </p:cNvPr>
            <p:cNvSpPr/>
            <p:nvPr/>
          </p:nvSpPr>
          <p:spPr>
            <a:xfrm>
              <a:off x="-278296" y="1257300"/>
              <a:ext cx="3262171" cy="45719"/>
            </a:xfrm>
            <a:prstGeom prst="roundRect">
              <a:avLst/>
            </a:prstGeom>
            <a:solidFill>
              <a:srgbClr val="0E527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36" name="Rectángulo: esquinas redondeadas 35">
              <a:extLst>
                <a:ext uri="{FF2B5EF4-FFF2-40B4-BE49-F238E27FC236}">
                  <a16:creationId xmlns:a16="http://schemas.microsoft.com/office/drawing/2014/main" id="{A795D9FB-1F89-F918-51C8-12F4967C2D02}"/>
                </a:ext>
              </a:extLst>
            </p:cNvPr>
            <p:cNvSpPr/>
            <p:nvPr/>
          </p:nvSpPr>
          <p:spPr>
            <a:xfrm>
              <a:off x="-31800" y="1035055"/>
              <a:ext cx="479072" cy="262000"/>
            </a:xfrm>
            <a:prstGeom prst="roundRect">
              <a:avLst/>
            </a:prstGeom>
            <a:solidFill>
              <a:srgbClr val="0E527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37" name="Rectángulo 36">
              <a:extLst>
                <a:ext uri="{FF2B5EF4-FFF2-40B4-BE49-F238E27FC236}">
                  <a16:creationId xmlns:a16="http://schemas.microsoft.com/office/drawing/2014/main" id="{41E1E15B-B42B-64F5-D7BE-3D207FFA1508}"/>
                </a:ext>
              </a:extLst>
            </p:cNvPr>
            <p:cNvSpPr/>
            <p:nvPr/>
          </p:nvSpPr>
          <p:spPr>
            <a:xfrm>
              <a:off x="51282" y="977414"/>
              <a:ext cx="312907" cy="369332"/>
            </a:xfrm>
            <a:prstGeom prst="rect">
              <a:avLst/>
            </a:prstGeom>
            <a:noFill/>
          </p:spPr>
          <p:txBody>
            <a:bodyPr wrap="none" lIns="91440" tIns="45720" rIns="91440" bIns="45720">
              <a:spAutoFit/>
            </a:bodyPr>
            <a:lstStyle/>
            <a:p>
              <a:pPr algn="ctr"/>
              <a:r>
                <a:rPr lang="es-ES" sz="1800" b="1" dirty="0">
                  <a:ln w="10160">
                    <a:solidFill>
                      <a:schemeClr val="tx1">
                        <a:lumMod val="85000"/>
                        <a:lumOff val="15000"/>
                      </a:schemeClr>
                    </a:solidFill>
                    <a:prstDash val="solid"/>
                  </a:ln>
                  <a:solidFill>
                    <a:srgbClr val="FFFFFF"/>
                  </a:solidFill>
                  <a:effectLst>
                    <a:outerShdw blurRad="38100" dist="22860" dir="5400000" algn="tl" rotWithShape="0">
                      <a:srgbClr val="000000">
                        <a:alpha val="30000"/>
                      </a:srgbClr>
                    </a:outerShdw>
                  </a:effectLst>
                </a:rPr>
                <a:t>4</a:t>
              </a:r>
              <a:endParaRPr lang="es-ES" sz="1800" b="1" cap="none" spc="0" dirty="0">
                <a:ln w="10160">
                  <a:solidFill>
                    <a:schemeClr val="tx1">
                      <a:lumMod val="85000"/>
                      <a:lumOff val="15000"/>
                    </a:schemeClr>
                  </a:solidFill>
                  <a:prstDash val="solid"/>
                </a:ln>
                <a:solidFill>
                  <a:srgbClr val="FFFFFF"/>
                </a:solidFill>
                <a:effectLst>
                  <a:outerShdw blurRad="38100" dist="22860" dir="5400000" algn="tl" rotWithShape="0">
                    <a:srgbClr val="000000">
                      <a:alpha val="30000"/>
                    </a:srgbClr>
                  </a:outerShdw>
                </a:effectLst>
              </a:endParaRPr>
            </a:p>
          </p:txBody>
        </p:sp>
        <p:sp>
          <p:nvSpPr>
            <p:cNvPr id="38" name="Google Shape;189;p8">
              <a:extLst>
                <a:ext uri="{FF2B5EF4-FFF2-40B4-BE49-F238E27FC236}">
                  <a16:creationId xmlns:a16="http://schemas.microsoft.com/office/drawing/2014/main" id="{F4299479-DC80-B3D5-A1D8-5B43B8EBF245}"/>
                </a:ext>
              </a:extLst>
            </p:cNvPr>
            <p:cNvSpPr txBox="1"/>
            <p:nvPr/>
          </p:nvSpPr>
          <p:spPr>
            <a:xfrm>
              <a:off x="415621" y="961770"/>
              <a:ext cx="2797116" cy="4000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dirty="0">
                  <a:solidFill>
                    <a:schemeClr val="tx1">
                      <a:lumMod val="85000"/>
                      <a:lumOff val="15000"/>
                    </a:schemeClr>
                  </a:solidFill>
                  <a:latin typeface="Google Sans"/>
                  <a:ea typeface="Google Sans"/>
                  <a:cs typeface="Google Sans"/>
                  <a:sym typeface="Google Sans"/>
                </a:rPr>
                <a:t>DISEÑO DEL TABLERO</a:t>
              </a:r>
              <a:endParaRPr b="1" dirty="0">
                <a:solidFill>
                  <a:schemeClr val="tx1">
                    <a:lumMod val="85000"/>
                    <a:lumOff val="15000"/>
                  </a:schemeClr>
                </a:solidFill>
                <a:latin typeface="Google Sans"/>
                <a:ea typeface="Google Sans"/>
                <a:cs typeface="Google Sans"/>
                <a:sym typeface="Google Sans"/>
              </a:endParaRPr>
            </a:p>
          </p:txBody>
        </p:sp>
      </p:grpSp>
      <p:sp>
        <p:nvSpPr>
          <p:cNvPr id="40" name="Rectángulo 39">
            <a:extLst>
              <a:ext uri="{FF2B5EF4-FFF2-40B4-BE49-F238E27FC236}">
                <a16:creationId xmlns:a16="http://schemas.microsoft.com/office/drawing/2014/main" id="{3AC49439-1973-582F-C0B2-5F21A9E0F42A}"/>
              </a:ext>
            </a:extLst>
          </p:cNvPr>
          <p:cNvSpPr/>
          <p:nvPr/>
        </p:nvSpPr>
        <p:spPr>
          <a:xfrm>
            <a:off x="3384804" y="1089919"/>
            <a:ext cx="45719" cy="6606240"/>
          </a:xfrm>
          <a:prstGeom prst="rect">
            <a:avLst/>
          </a:prstGeom>
          <a:solidFill>
            <a:schemeClr val="bg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grpSp>
        <p:nvGrpSpPr>
          <p:cNvPr id="46" name="Grupo 45">
            <a:extLst>
              <a:ext uri="{FF2B5EF4-FFF2-40B4-BE49-F238E27FC236}">
                <a16:creationId xmlns:a16="http://schemas.microsoft.com/office/drawing/2014/main" id="{FF04A6CF-0084-F0BE-2E98-8B8F3F74B6F0}"/>
              </a:ext>
            </a:extLst>
          </p:cNvPr>
          <p:cNvGrpSpPr/>
          <p:nvPr/>
        </p:nvGrpSpPr>
        <p:grpSpPr>
          <a:xfrm>
            <a:off x="4018009" y="1822671"/>
            <a:ext cx="3796396" cy="400079"/>
            <a:chOff x="4014764" y="950818"/>
            <a:chExt cx="3796396" cy="400079"/>
          </a:xfrm>
        </p:grpSpPr>
        <p:sp>
          <p:nvSpPr>
            <p:cNvPr id="45" name="Google Shape;189;p8">
              <a:extLst>
                <a:ext uri="{FF2B5EF4-FFF2-40B4-BE49-F238E27FC236}">
                  <a16:creationId xmlns:a16="http://schemas.microsoft.com/office/drawing/2014/main" id="{FD28FBB3-B641-EBB4-F8BA-239577371858}"/>
                </a:ext>
              </a:extLst>
            </p:cNvPr>
            <p:cNvSpPr txBox="1"/>
            <p:nvPr/>
          </p:nvSpPr>
          <p:spPr>
            <a:xfrm>
              <a:off x="4014764" y="950818"/>
              <a:ext cx="3353566" cy="400079"/>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b="1" dirty="0">
                  <a:solidFill>
                    <a:schemeClr val="tx1">
                      <a:lumMod val="85000"/>
                      <a:lumOff val="15000"/>
                    </a:schemeClr>
                  </a:solidFill>
                  <a:latin typeface="Google Sans"/>
                  <a:ea typeface="Google Sans"/>
                  <a:cs typeface="Google Sans"/>
                  <a:sym typeface="Google Sans"/>
                </a:rPr>
                <a:t>ESTRUCTURA DEL TABLERO</a:t>
              </a:r>
              <a:endParaRPr b="1" dirty="0">
                <a:solidFill>
                  <a:schemeClr val="tx1">
                    <a:lumMod val="85000"/>
                    <a:lumOff val="15000"/>
                  </a:schemeClr>
                </a:solidFill>
                <a:latin typeface="Google Sans"/>
                <a:ea typeface="Google Sans"/>
                <a:cs typeface="Google Sans"/>
                <a:sym typeface="Google Sans"/>
              </a:endParaRPr>
            </a:p>
          </p:txBody>
        </p:sp>
        <p:sp>
          <p:nvSpPr>
            <p:cNvPr id="42" name="Rectángulo: esquinas redondeadas 41">
              <a:extLst>
                <a:ext uri="{FF2B5EF4-FFF2-40B4-BE49-F238E27FC236}">
                  <a16:creationId xmlns:a16="http://schemas.microsoft.com/office/drawing/2014/main" id="{55DE901B-C787-4580-C9D2-09EA18D8BB3D}"/>
                </a:ext>
              </a:extLst>
            </p:cNvPr>
            <p:cNvSpPr/>
            <p:nvPr/>
          </p:nvSpPr>
          <p:spPr>
            <a:xfrm>
              <a:off x="4528517" y="1246348"/>
              <a:ext cx="3262171" cy="45719"/>
            </a:xfrm>
            <a:prstGeom prst="roundRect">
              <a:avLst/>
            </a:prstGeom>
            <a:solidFill>
              <a:srgbClr val="0E527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3" name="Rectángulo: esquinas redondeadas 42">
              <a:extLst>
                <a:ext uri="{FF2B5EF4-FFF2-40B4-BE49-F238E27FC236}">
                  <a16:creationId xmlns:a16="http://schemas.microsoft.com/office/drawing/2014/main" id="{6FF4837D-124A-3DED-9035-E56828198089}"/>
                </a:ext>
              </a:extLst>
            </p:cNvPr>
            <p:cNvSpPr/>
            <p:nvPr/>
          </p:nvSpPr>
          <p:spPr>
            <a:xfrm>
              <a:off x="7332088" y="1026425"/>
              <a:ext cx="479072" cy="262000"/>
            </a:xfrm>
            <a:prstGeom prst="roundRect">
              <a:avLst/>
            </a:prstGeom>
            <a:solidFill>
              <a:srgbClr val="0E527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44" name="Rectángulo 43">
              <a:extLst>
                <a:ext uri="{FF2B5EF4-FFF2-40B4-BE49-F238E27FC236}">
                  <a16:creationId xmlns:a16="http://schemas.microsoft.com/office/drawing/2014/main" id="{98C57661-5B41-5B0D-5DF9-CEF20A5B8A68}"/>
                </a:ext>
              </a:extLst>
            </p:cNvPr>
            <p:cNvSpPr/>
            <p:nvPr/>
          </p:nvSpPr>
          <p:spPr>
            <a:xfrm>
              <a:off x="7418415" y="966462"/>
              <a:ext cx="312907" cy="369332"/>
            </a:xfrm>
            <a:prstGeom prst="rect">
              <a:avLst/>
            </a:prstGeom>
            <a:noFill/>
          </p:spPr>
          <p:txBody>
            <a:bodyPr wrap="none" lIns="91440" tIns="45720" rIns="91440" bIns="45720">
              <a:spAutoFit/>
            </a:bodyPr>
            <a:lstStyle/>
            <a:p>
              <a:pPr algn="ctr"/>
              <a:r>
                <a:rPr lang="es-ES" sz="1800" b="1" cap="none" spc="0" dirty="0">
                  <a:ln w="10160">
                    <a:solidFill>
                      <a:schemeClr val="tx1">
                        <a:lumMod val="85000"/>
                        <a:lumOff val="15000"/>
                      </a:schemeClr>
                    </a:solidFill>
                    <a:prstDash val="solid"/>
                  </a:ln>
                  <a:solidFill>
                    <a:srgbClr val="FFFFFF"/>
                  </a:solidFill>
                  <a:effectLst>
                    <a:outerShdw blurRad="38100" dist="22860" dir="5400000" algn="tl" rotWithShape="0">
                      <a:srgbClr val="000000">
                        <a:alpha val="30000"/>
                      </a:srgbClr>
                    </a:outerShdw>
                  </a:effectLst>
                </a:rPr>
                <a:t>6</a:t>
              </a:r>
            </a:p>
          </p:txBody>
        </p:sp>
      </p:grpSp>
      <p:grpSp>
        <p:nvGrpSpPr>
          <p:cNvPr id="47" name="Grupo 46">
            <a:extLst>
              <a:ext uri="{FF2B5EF4-FFF2-40B4-BE49-F238E27FC236}">
                <a16:creationId xmlns:a16="http://schemas.microsoft.com/office/drawing/2014/main" id="{6ADA2CDD-4AE3-AEEB-3FC1-0383DFAC32AB}"/>
              </a:ext>
            </a:extLst>
          </p:cNvPr>
          <p:cNvGrpSpPr/>
          <p:nvPr/>
        </p:nvGrpSpPr>
        <p:grpSpPr>
          <a:xfrm>
            <a:off x="4013564" y="5969921"/>
            <a:ext cx="3799641" cy="400079"/>
            <a:chOff x="4014764" y="950818"/>
            <a:chExt cx="3799641" cy="400079"/>
          </a:xfrm>
        </p:grpSpPr>
        <p:sp>
          <p:nvSpPr>
            <p:cNvPr id="51" name="Google Shape;189;p8">
              <a:extLst>
                <a:ext uri="{FF2B5EF4-FFF2-40B4-BE49-F238E27FC236}">
                  <a16:creationId xmlns:a16="http://schemas.microsoft.com/office/drawing/2014/main" id="{ACF42856-6860-9229-16E6-E625CCB19910}"/>
                </a:ext>
              </a:extLst>
            </p:cNvPr>
            <p:cNvSpPr txBox="1"/>
            <p:nvPr/>
          </p:nvSpPr>
          <p:spPr>
            <a:xfrm>
              <a:off x="4014764" y="950818"/>
              <a:ext cx="3353566" cy="400079"/>
            </a:xfrm>
            <a:prstGeom prst="rect">
              <a:avLst/>
            </a:prstGeom>
            <a:noFill/>
            <a:ln>
              <a:noFill/>
            </a:ln>
          </p:spPr>
          <p:txBody>
            <a:bodyPr spcFirstLastPara="1" wrap="square" lIns="91425" tIns="91425" rIns="91425" bIns="91425" anchor="t" anchorCtr="0">
              <a:spAutoFit/>
            </a:bodyPr>
            <a:lstStyle/>
            <a:p>
              <a:pPr algn="r"/>
              <a:r>
                <a:rPr lang="es-CO" b="1" dirty="0">
                  <a:solidFill>
                    <a:srgbClr val="103546"/>
                  </a:solidFill>
                  <a:latin typeface="Google Sans"/>
                  <a:ea typeface="Google Sans"/>
                  <a:cs typeface="Google Sans"/>
                  <a:sym typeface="Google Sans"/>
                </a:rPr>
                <a:t>TÉRMINOS Y DEFINICIONES </a:t>
              </a:r>
            </a:p>
          </p:txBody>
        </p:sp>
        <p:sp>
          <p:nvSpPr>
            <p:cNvPr id="48" name="Rectángulo: esquinas redondeadas 47">
              <a:extLst>
                <a:ext uri="{FF2B5EF4-FFF2-40B4-BE49-F238E27FC236}">
                  <a16:creationId xmlns:a16="http://schemas.microsoft.com/office/drawing/2014/main" id="{9877D477-6FAD-8025-E43B-CB1C11370B60}"/>
                </a:ext>
              </a:extLst>
            </p:cNvPr>
            <p:cNvSpPr/>
            <p:nvPr/>
          </p:nvSpPr>
          <p:spPr>
            <a:xfrm>
              <a:off x="4528517" y="1246348"/>
              <a:ext cx="3262171" cy="45719"/>
            </a:xfrm>
            <a:prstGeom prst="roundRect">
              <a:avLst/>
            </a:prstGeom>
            <a:solidFill>
              <a:srgbClr val="0E527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9" name="Rectángulo: esquinas redondeadas 48">
              <a:extLst>
                <a:ext uri="{FF2B5EF4-FFF2-40B4-BE49-F238E27FC236}">
                  <a16:creationId xmlns:a16="http://schemas.microsoft.com/office/drawing/2014/main" id="{3D0BF89A-A277-2834-0033-18D652B6BE8C}"/>
                </a:ext>
              </a:extLst>
            </p:cNvPr>
            <p:cNvSpPr/>
            <p:nvPr/>
          </p:nvSpPr>
          <p:spPr>
            <a:xfrm>
              <a:off x="7335333" y="1022873"/>
              <a:ext cx="479072" cy="262000"/>
            </a:xfrm>
            <a:prstGeom prst="roundRect">
              <a:avLst/>
            </a:prstGeom>
            <a:solidFill>
              <a:srgbClr val="0E527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50" name="Rectángulo 49">
              <a:extLst>
                <a:ext uri="{FF2B5EF4-FFF2-40B4-BE49-F238E27FC236}">
                  <a16:creationId xmlns:a16="http://schemas.microsoft.com/office/drawing/2014/main" id="{DB230773-CFC3-637F-C3FA-FAE6315B8F01}"/>
                </a:ext>
              </a:extLst>
            </p:cNvPr>
            <p:cNvSpPr/>
            <p:nvPr/>
          </p:nvSpPr>
          <p:spPr>
            <a:xfrm>
              <a:off x="7418415" y="966462"/>
              <a:ext cx="312907" cy="369332"/>
            </a:xfrm>
            <a:prstGeom prst="rect">
              <a:avLst/>
            </a:prstGeom>
            <a:noFill/>
          </p:spPr>
          <p:txBody>
            <a:bodyPr wrap="none" lIns="91440" tIns="45720" rIns="91440" bIns="45720">
              <a:spAutoFit/>
            </a:bodyPr>
            <a:lstStyle/>
            <a:p>
              <a:pPr algn="ctr"/>
              <a:r>
                <a:rPr lang="es-ES" sz="1800" b="1" dirty="0">
                  <a:ln w="10160">
                    <a:solidFill>
                      <a:schemeClr val="tx1">
                        <a:lumMod val="85000"/>
                        <a:lumOff val="15000"/>
                      </a:schemeClr>
                    </a:solidFill>
                    <a:prstDash val="solid"/>
                  </a:ln>
                  <a:solidFill>
                    <a:srgbClr val="FFFFFF"/>
                  </a:solidFill>
                  <a:effectLst>
                    <a:outerShdw blurRad="38100" dist="22860" dir="5400000" algn="tl" rotWithShape="0">
                      <a:srgbClr val="000000">
                        <a:alpha val="30000"/>
                      </a:srgbClr>
                    </a:outerShdw>
                  </a:effectLst>
                </a:rPr>
                <a:t>7</a:t>
              </a:r>
              <a:endParaRPr lang="es-ES" sz="1800" b="1" cap="none" spc="0" dirty="0">
                <a:ln w="10160">
                  <a:solidFill>
                    <a:schemeClr val="tx1">
                      <a:lumMod val="85000"/>
                      <a:lumOff val="15000"/>
                    </a:schemeClr>
                  </a:solidFill>
                  <a:prstDash val="solid"/>
                </a:ln>
                <a:solidFill>
                  <a:srgbClr val="FFFFFF"/>
                </a:solidFill>
                <a:effectLst>
                  <a:outerShdw blurRad="38100" dist="22860" dir="5400000" algn="tl" rotWithShape="0">
                    <a:srgbClr val="000000">
                      <a:alpha val="30000"/>
                    </a:srgbClr>
                  </a:outerShdw>
                </a:effectLst>
              </a:endParaRPr>
            </a:p>
          </p:txBody>
        </p:sp>
      </p:grpSp>
      <p:sp>
        <p:nvSpPr>
          <p:cNvPr id="55" name="Rectángulo: esquinas redondeadas 54">
            <a:extLst>
              <a:ext uri="{FF2B5EF4-FFF2-40B4-BE49-F238E27FC236}">
                <a16:creationId xmlns:a16="http://schemas.microsoft.com/office/drawing/2014/main" id="{58AA8CB0-9CCC-CE8B-C9CE-2922683DF483}"/>
              </a:ext>
            </a:extLst>
          </p:cNvPr>
          <p:cNvSpPr/>
          <p:nvPr/>
        </p:nvSpPr>
        <p:spPr>
          <a:xfrm>
            <a:off x="277209" y="8002507"/>
            <a:ext cx="7217384" cy="254215"/>
          </a:xfrm>
          <a:prstGeom prst="roundRect">
            <a:avLst/>
          </a:prstGeom>
          <a:solidFill>
            <a:srgbClr val="0E527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56" name="Google Shape;189;p8">
            <a:extLst>
              <a:ext uri="{FF2B5EF4-FFF2-40B4-BE49-F238E27FC236}">
                <a16:creationId xmlns:a16="http://schemas.microsoft.com/office/drawing/2014/main" id="{3D2E8692-1DE3-AB6E-AE83-3998AC28028E}"/>
              </a:ext>
            </a:extLst>
          </p:cNvPr>
          <p:cNvSpPr txBox="1"/>
          <p:nvPr/>
        </p:nvSpPr>
        <p:spPr>
          <a:xfrm>
            <a:off x="2136190" y="7942194"/>
            <a:ext cx="3353566" cy="400079"/>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dirty="0">
                <a:solidFill>
                  <a:schemeClr val="bg1"/>
                </a:solidFill>
                <a:latin typeface="Google Sans"/>
                <a:ea typeface="Google Sans"/>
                <a:cs typeface="Google Sans"/>
                <a:sym typeface="Google Sans"/>
              </a:rPr>
              <a:t>INSIGHTS PRINCIPALES</a:t>
            </a:r>
            <a:endParaRPr b="1" dirty="0">
              <a:solidFill>
                <a:schemeClr val="bg1"/>
              </a:solidFill>
              <a:latin typeface="Google Sans"/>
              <a:ea typeface="Google Sans"/>
              <a:cs typeface="Google Sans"/>
              <a:sym typeface="Google Sans"/>
            </a:endParaRPr>
          </a:p>
        </p:txBody>
      </p:sp>
      <p:sp>
        <p:nvSpPr>
          <p:cNvPr id="2" name="Google Shape;194;p8">
            <a:extLst>
              <a:ext uri="{FF2B5EF4-FFF2-40B4-BE49-F238E27FC236}">
                <a16:creationId xmlns:a16="http://schemas.microsoft.com/office/drawing/2014/main" id="{D68D747D-5D01-9A20-D25A-F61622EE5EC0}"/>
              </a:ext>
            </a:extLst>
          </p:cNvPr>
          <p:cNvSpPr txBox="1"/>
          <p:nvPr/>
        </p:nvSpPr>
        <p:spPr>
          <a:xfrm>
            <a:off x="3649855" y="2170725"/>
            <a:ext cx="1921606" cy="288556"/>
          </a:xfrm>
          <a:prstGeom prst="rect">
            <a:avLst/>
          </a:prstGeom>
          <a:noFill/>
          <a:ln>
            <a:noFill/>
          </a:ln>
        </p:spPr>
        <p:txBody>
          <a:bodyPr spcFirstLastPara="1" wrap="square" lIns="91425" tIns="91425" rIns="91425" bIns="91425" anchor="t" anchorCtr="0">
            <a:noAutofit/>
          </a:bodyPr>
          <a:lstStyle/>
          <a:p>
            <a:pPr marL="0" lvl="0" indent="0" algn="l" rtl="0">
              <a:lnSpc>
                <a:spcPct val="115714"/>
              </a:lnSpc>
              <a:spcBef>
                <a:spcPts val="0"/>
              </a:spcBef>
              <a:spcAft>
                <a:spcPts val="0"/>
              </a:spcAft>
              <a:buSzPts val="275"/>
              <a:buNone/>
            </a:pPr>
            <a:r>
              <a:rPr lang="es-CO" sz="900" b="1" dirty="0">
                <a:solidFill>
                  <a:schemeClr val="dk1"/>
                </a:solidFill>
                <a:highlight>
                  <a:srgbClr val="FFFFFE"/>
                </a:highlight>
                <a:latin typeface="Google Sans"/>
                <a:ea typeface="Google Sans"/>
                <a:cs typeface="Google Sans"/>
                <a:sym typeface="Google Sans"/>
              </a:rPr>
              <a:t>Figura 1. Secciones del tablero  </a:t>
            </a:r>
            <a:endParaRPr sz="900" b="1" i="1" dirty="0">
              <a:latin typeface="Google Sans"/>
              <a:ea typeface="Google Sans"/>
              <a:cs typeface="Google Sans"/>
              <a:sym typeface="Google Sans"/>
            </a:endParaRPr>
          </a:p>
        </p:txBody>
      </p:sp>
      <p:pic>
        <p:nvPicPr>
          <p:cNvPr id="19" name="Imagen 18">
            <a:extLst>
              <a:ext uri="{FF2B5EF4-FFF2-40B4-BE49-F238E27FC236}">
                <a16:creationId xmlns:a16="http://schemas.microsoft.com/office/drawing/2014/main" id="{BD907C97-2FB7-B4C3-5D21-751998011FC5}"/>
              </a:ext>
            </a:extLst>
          </p:cNvPr>
          <p:cNvPicPr>
            <a:picLocks noChangeAspect="1"/>
          </p:cNvPicPr>
          <p:nvPr/>
        </p:nvPicPr>
        <p:blipFill>
          <a:blip r:embed="rId3"/>
          <a:srcRect/>
          <a:stretch/>
        </p:blipFill>
        <p:spPr>
          <a:xfrm>
            <a:off x="4334516" y="2479255"/>
            <a:ext cx="2590155" cy="1942962"/>
          </a:xfrm>
          <a:prstGeom prst="rect">
            <a:avLst/>
          </a:prstGeom>
          <a:ln>
            <a:solidFill>
              <a:srgbClr val="0E5278"/>
            </a:solidFill>
          </a:ln>
        </p:spPr>
      </p:pic>
      <p:sp>
        <p:nvSpPr>
          <p:cNvPr id="3" name="Google Shape;196;p8">
            <a:extLst>
              <a:ext uri="{FF2B5EF4-FFF2-40B4-BE49-F238E27FC236}">
                <a16:creationId xmlns:a16="http://schemas.microsoft.com/office/drawing/2014/main" id="{5015476E-7ECF-B758-8B8F-3C8A4B18BCCC}"/>
              </a:ext>
            </a:extLst>
          </p:cNvPr>
          <p:cNvSpPr txBox="1"/>
          <p:nvPr/>
        </p:nvSpPr>
        <p:spPr>
          <a:xfrm>
            <a:off x="255272" y="5622387"/>
            <a:ext cx="2907378" cy="1415742"/>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s-ES" sz="1000" dirty="0">
                <a:solidFill>
                  <a:schemeClr val="tx1">
                    <a:lumMod val="85000"/>
                    <a:lumOff val="15000"/>
                  </a:schemeClr>
                </a:solidFill>
                <a:highlight>
                  <a:srgbClr val="FFFFFF"/>
                </a:highlight>
                <a:latin typeface="Google Sans"/>
                <a:ea typeface="Google Sans"/>
                <a:cs typeface="Google Sans"/>
                <a:sym typeface="Google Sans"/>
              </a:rPr>
              <a:t>Para la construcción del tablero se utilizó Looker Studio, lo que permitió transformar los datos en gráficos y tablas dinámicas que facilitan la interpretación de la información. Se estructuró el informe en cuatro apartados principales, asegurando que cada dimensión clave del análisis estuviera claramente representada.</a:t>
            </a:r>
          </a:p>
        </p:txBody>
      </p:sp>
      <p:grpSp>
        <p:nvGrpSpPr>
          <p:cNvPr id="7" name="Grupo 6">
            <a:extLst>
              <a:ext uri="{FF2B5EF4-FFF2-40B4-BE49-F238E27FC236}">
                <a16:creationId xmlns:a16="http://schemas.microsoft.com/office/drawing/2014/main" id="{4D2AA3DA-88CE-4BF2-44AB-3D54C390003F}"/>
              </a:ext>
            </a:extLst>
          </p:cNvPr>
          <p:cNvGrpSpPr/>
          <p:nvPr/>
        </p:nvGrpSpPr>
        <p:grpSpPr>
          <a:xfrm>
            <a:off x="-278298" y="6954810"/>
            <a:ext cx="3491033" cy="400079"/>
            <a:chOff x="-278296" y="961770"/>
            <a:chExt cx="3491033" cy="400079"/>
          </a:xfrm>
        </p:grpSpPr>
        <p:sp>
          <p:nvSpPr>
            <p:cNvPr id="8" name="Rectángulo: esquinas redondeadas 7">
              <a:extLst>
                <a:ext uri="{FF2B5EF4-FFF2-40B4-BE49-F238E27FC236}">
                  <a16:creationId xmlns:a16="http://schemas.microsoft.com/office/drawing/2014/main" id="{A36F6BA7-0C98-09C0-CE28-6389FBA9F9A5}"/>
                </a:ext>
              </a:extLst>
            </p:cNvPr>
            <p:cNvSpPr/>
            <p:nvPr/>
          </p:nvSpPr>
          <p:spPr>
            <a:xfrm>
              <a:off x="-278296" y="1257300"/>
              <a:ext cx="3262171" cy="45719"/>
            </a:xfrm>
            <a:prstGeom prst="roundRect">
              <a:avLst/>
            </a:prstGeom>
            <a:solidFill>
              <a:srgbClr val="0E527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5" name="Rectángulo: esquinas redondeadas 14">
              <a:extLst>
                <a:ext uri="{FF2B5EF4-FFF2-40B4-BE49-F238E27FC236}">
                  <a16:creationId xmlns:a16="http://schemas.microsoft.com/office/drawing/2014/main" id="{9BF82FEF-F1A3-2FF2-E425-45D87862BCEF}"/>
                </a:ext>
              </a:extLst>
            </p:cNvPr>
            <p:cNvSpPr/>
            <p:nvPr/>
          </p:nvSpPr>
          <p:spPr>
            <a:xfrm>
              <a:off x="-31800" y="1035055"/>
              <a:ext cx="479072" cy="262000"/>
            </a:xfrm>
            <a:prstGeom prst="roundRect">
              <a:avLst/>
            </a:prstGeom>
            <a:solidFill>
              <a:srgbClr val="0E527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39" name="Rectángulo 38">
              <a:extLst>
                <a:ext uri="{FF2B5EF4-FFF2-40B4-BE49-F238E27FC236}">
                  <a16:creationId xmlns:a16="http://schemas.microsoft.com/office/drawing/2014/main" id="{3823D545-382B-41FB-E974-CC1E60AA5531}"/>
                </a:ext>
              </a:extLst>
            </p:cNvPr>
            <p:cNvSpPr/>
            <p:nvPr/>
          </p:nvSpPr>
          <p:spPr>
            <a:xfrm>
              <a:off x="51282" y="977414"/>
              <a:ext cx="312907" cy="369332"/>
            </a:xfrm>
            <a:prstGeom prst="rect">
              <a:avLst/>
            </a:prstGeom>
            <a:noFill/>
          </p:spPr>
          <p:txBody>
            <a:bodyPr wrap="none" lIns="91440" tIns="45720" rIns="91440" bIns="45720">
              <a:spAutoFit/>
            </a:bodyPr>
            <a:lstStyle/>
            <a:p>
              <a:pPr algn="ctr"/>
              <a:r>
                <a:rPr lang="es-ES" sz="1800" b="1" cap="none" spc="0" dirty="0">
                  <a:ln w="10160">
                    <a:solidFill>
                      <a:schemeClr val="tx1">
                        <a:lumMod val="85000"/>
                        <a:lumOff val="15000"/>
                      </a:schemeClr>
                    </a:solidFill>
                    <a:prstDash val="solid"/>
                  </a:ln>
                  <a:solidFill>
                    <a:srgbClr val="FFFFFF"/>
                  </a:solidFill>
                  <a:effectLst>
                    <a:outerShdw blurRad="38100" dist="22860" dir="5400000" algn="tl" rotWithShape="0">
                      <a:srgbClr val="000000">
                        <a:alpha val="30000"/>
                      </a:srgbClr>
                    </a:outerShdw>
                  </a:effectLst>
                </a:rPr>
                <a:t>5</a:t>
              </a:r>
            </a:p>
          </p:txBody>
        </p:sp>
        <p:sp>
          <p:nvSpPr>
            <p:cNvPr id="41" name="Google Shape;189;p8">
              <a:extLst>
                <a:ext uri="{FF2B5EF4-FFF2-40B4-BE49-F238E27FC236}">
                  <a16:creationId xmlns:a16="http://schemas.microsoft.com/office/drawing/2014/main" id="{7E83F708-1761-3140-F8F3-55613E03214F}"/>
                </a:ext>
              </a:extLst>
            </p:cNvPr>
            <p:cNvSpPr txBox="1"/>
            <p:nvPr/>
          </p:nvSpPr>
          <p:spPr>
            <a:xfrm>
              <a:off x="415621" y="961770"/>
              <a:ext cx="2797116" cy="4000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dirty="0">
                  <a:solidFill>
                    <a:schemeClr val="tx1">
                      <a:lumMod val="85000"/>
                      <a:lumOff val="15000"/>
                    </a:schemeClr>
                  </a:solidFill>
                  <a:latin typeface="Google Sans"/>
                  <a:ea typeface="Google Sans"/>
                  <a:cs typeface="Google Sans"/>
                  <a:sym typeface="Google Sans"/>
                </a:rPr>
                <a:t>IMPACTO DEL TABLERO</a:t>
              </a:r>
              <a:endParaRPr b="1" dirty="0">
                <a:solidFill>
                  <a:schemeClr val="tx1">
                    <a:lumMod val="85000"/>
                    <a:lumOff val="15000"/>
                  </a:schemeClr>
                </a:solidFill>
                <a:latin typeface="Google Sans"/>
                <a:ea typeface="Google Sans"/>
                <a:cs typeface="Google Sans"/>
                <a:sym typeface="Google Sans"/>
              </a:endParaRPr>
            </a:p>
          </p:txBody>
        </p:sp>
      </p:grpSp>
      <p:sp>
        <p:nvSpPr>
          <p:cNvPr id="52" name="Google Shape;196;p8">
            <a:extLst>
              <a:ext uri="{FF2B5EF4-FFF2-40B4-BE49-F238E27FC236}">
                <a16:creationId xmlns:a16="http://schemas.microsoft.com/office/drawing/2014/main" id="{3B16FBAC-D520-F1EA-B7C0-92233B285C3D}"/>
              </a:ext>
            </a:extLst>
          </p:cNvPr>
          <p:cNvSpPr txBox="1"/>
          <p:nvPr/>
        </p:nvSpPr>
        <p:spPr>
          <a:xfrm>
            <a:off x="261883" y="7260206"/>
            <a:ext cx="2907378" cy="800189"/>
          </a:xfrm>
          <a:prstGeom prst="rect">
            <a:avLst/>
          </a:prstGeom>
          <a:noFill/>
          <a:ln>
            <a:noFill/>
          </a:ln>
        </p:spPr>
        <p:txBody>
          <a:bodyPr spcFirstLastPara="1" wrap="square" lIns="91425" tIns="91425" rIns="91425" bIns="91425" anchor="t" anchorCtr="0">
            <a:spAutoFit/>
          </a:bodyPr>
          <a:lstStyle/>
          <a:p>
            <a:pPr algn="just"/>
            <a:r>
              <a:rPr lang="es-ES" sz="1000" dirty="0">
                <a:solidFill>
                  <a:schemeClr val="tx1">
                    <a:lumMod val="85000"/>
                    <a:lumOff val="15000"/>
                  </a:schemeClr>
                </a:solidFill>
                <a:highlight>
                  <a:srgbClr val="FFFFFF"/>
                </a:highlight>
                <a:latin typeface="Google Sans"/>
                <a:ea typeface="Google Sans"/>
                <a:cs typeface="Google Sans"/>
                <a:sym typeface="Google Sans"/>
              </a:rPr>
              <a:t>El tablero proporciona información útil para la planeación y optimización de los subsidios </a:t>
            </a:r>
            <a:r>
              <a:rPr lang="es-ES" sz="1000" dirty="0">
                <a:latin typeface="Google Sans"/>
                <a:ea typeface="Google Sans"/>
                <a:cs typeface="Google Sans"/>
                <a:sym typeface="Google Sans"/>
              </a:rPr>
              <a:t>municipales. Entre los beneficios clave destacan:</a:t>
            </a:r>
          </a:p>
        </p:txBody>
      </p:sp>
      <p:sp>
        <p:nvSpPr>
          <p:cNvPr id="59" name="Google Shape;196;p8">
            <a:extLst>
              <a:ext uri="{FF2B5EF4-FFF2-40B4-BE49-F238E27FC236}">
                <a16:creationId xmlns:a16="http://schemas.microsoft.com/office/drawing/2014/main" id="{89AC1AC7-FCB5-61D1-5887-EAA063C94A11}"/>
              </a:ext>
            </a:extLst>
          </p:cNvPr>
          <p:cNvSpPr txBox="1"/>
          <p:nvPr/>
        </p:nvSpPr>
        <p:spPr>
          <a:xfrm>
            <a:off x="3602886" y="7663339"/>
            <a:ext cx="3950257" cy="338524"/>
          </a:xfrm>
          <a:prstGeom prst="rect">
            <a:avLst/>
          </a:prstGeom>
          <a:noFill/>
          <a:ln>
            <a:noFill/>
          </a:ln>
        </p:spPr>
        <p:txBody>
          <a:bodyPr spcFirstLastPara="1" wrap="square" lIns="91425" tIns="91425" rIns="91425" bIns="91425" anchor="t" anchorCtr="0">
            <a:spAutoFit/>
          </a:bodyPr>
          <a:lstStyle/>
          <a:p>
            <a:pPr algn="just"/>
            <a:r>
              <a:rPr lang="es-ES" sz="1000" b="1" dirty="0">
                <a:solidFill>
                  <a:srgbClr val="0E5278"/>
                </a:solidFill>
                <a:highlight>
                  <a:srgbClr val="FFFFFF"/>
                </a:highlight>
                <a:latin typeface="Google Sans"/>
                <a:ea typeface="Google Sans"/>
                <a:cs typeface="Google Sans"/>
                <a:sym typeface="Google Sans"/>
                <a:hlinkClick r:id="rId4">
                  <a:extLst>
                    <a:ext uri="{A12FA001-AC4F-418D-AE19-62706E023703}">
                      <ahyp:hlinkClr xmlns:ahyp="http://schemas.microsoft.com/office/drawing/2018/hyperlinkcolor" val="tx"/>
                    </a:ext>
                  </a:extLst>
                </a:hlinkClick>
              </a:rPr>
              <a:t>Ver tabla de términos y definiciones</a:t>
            </a:r>
            <a:endParaRPr lang="es-ES" sz="1000" b="1" dirty="0">
              <a:solidFill>
                <a:srgbClr val="0E5278"/>
              </a:solidFill>
              <a:latin typeface="Google Sans"/>
              <a:ea typeface="Google Sans"/>
              <a:cs typeface="Google Sans"/>
              <a:sym typeface="Google Sans"/>
            </a:endParaRPr>
          </a:p>
        </p:txBody>
      </p:sp>
    </p:spTree>
    <p:extLst>
      <p:ext uri="{BB962C8B-B14F-4D97-AF65-F5344CB8AC3E}">
        <p14:creationId xmlns:p14="http://schemas.microsoft.com/office/powerpoint/2010/main" val="5829925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737</TotalTime>
  <Words>639</Words>
  <Application>Microsoft Office PowerPoint</Application>
  <PresentationFormat>Personalizado</PresentationFormat>
  <Paragraphs>35</Paragraphs>
  <Slides>1</Slides>
  <Notes>1</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vt:i4>
      </vt:variant>
    </vt:vector>
  </HeadingPairs>
  <TitlesOfParts>
    <vt:vector size="8" baseType="lpstr">
      <vt:lpstr>Google Sans SemiBold</vt:lpstr>
      <vt:lpstr>Wingdings</vt:lpstr>
      <vt:lpstr>Lato</vt:lpstr>
      <vt:lpstr>Arial</vt:lpstr>
      <vt:lpstr>Google Sans</vt:lpstr>
      <vt:lpstr>PT Sans Narrow</vt:lpstr>
      <vt:lpstr>Simple Light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SAID-PC2</dc:creator>
  <cp:lastModifiedBy>Said Ali Oviedo Beltran</cp:lastModifiedBy>
  <cp:revision>38</cp:revision>
  <dcterms:modified xsi:type="dcterms:W3CDTF">2025-02-02T21:18:30Z</dcterms:modified>
</cp:coreProperties>
</file>