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2047415" y="1556792"/>
            <a:ext cx="580369" cy="3780420"/>
            <a:chOff x="2047415" y="1556792"/>
            <a:chExt cx="580369" cy="378042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47415" y="1556792"/>
              <a:ext cx="4305" cy="37804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051720" y="155679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051720" y="263691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051720" y="339299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051720" y="414306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047415" y="533721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633057" y="123275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矩形 24"/>
          <p:cNvSpPr/>
          <p:nvPr/>
        </p:nvSpPr>
        <p:spPr>
          <a:xfrm>
            <a:off x="2623479" y="231287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矩形 25"/>
          <p:cNvSpPr/>
          <p:nvPr/>
        </p:nvSpPr>
        <p:spPr>
          <a:xfrm>
            <a:off x="2627784" y="306896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矩形 26"/>
          <p:cNvSpPr/>
          <p:nvPr/>
        </p:nvSpPr>
        <p:spPr>
          <a:xfrm>
            <a:off x="2623479" y="3813843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矩形 27"/>
          <p:cNvSpPr/>
          <p:nvPr/>
        </p:nvSpPr>
        <p:spPr>
          <a:xfrm>
            <a:off x="2627784" y="501317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6" name="组合 1045"/>
          <p:cNvGrpSpPr/>
          <p:nvPr/>
        </p:nvGrpSpPr>
        <p:grpSpPr>
          <a:xfrm>
            <a:off x="4067944" y="855845"/>
            <a:ext cx="1174982" cy="5213385"/>
            <a:chOff x="4067944" y="855845"/>
            <a:chExt cx="1174982" cy="521338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067944" y="263172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644008" y="2420888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659244" y="2079981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644008" y="278092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083180" y="149580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659244" y="861029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659244" y="855845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666862" y="1293077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659244" y="170781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659244" y="242088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067944" y="335180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44008" y="3140968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59244" y="314096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644008" y="350100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067944" y="4101875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644008" y="393305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659244" y="393305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659244" y="428996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659244" y="606923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075562" y="535316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644008" y="4605193"/>
              <a:ext cx="0" cy="1464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51626" y="460519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644008" y="5001237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659244" y="5721317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44008" y="535997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5" name="矩形 1044"/>
          <p:cNvSpPr/>
          <p:nvPr/>
        </p:nvSpPr>
        <p:spPr>
          <a:xfrm>
            <a:off x="5242926" y="549975"/>
            <a:ext cx="144016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矩形 85"/>
          <p:cNvSpPr/>
          <p:nvPr/>
        </p:nvSpPr>
        <p:spPr>
          <a:xfrm>
            <a:off x="5257305" y="1069693"/>
            <a:ext cx="144016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矩形 86"/>
          <p:cNvSpPr/>
          <p:nvPr/>
        </p:nvSpPr>
        <p:spPr>
          <a:xfrm>
            <a:off x="5235308" y="1513918"/>
            <a:ext cx="144016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矩形 87"/>
          <p:cNvSpPr/>
          <p:nvPr/>
        </p:nvSpPr>
        <p:spPr>
          <a:xfrm>
            <a:off x="5240244" y="1916832"/>
            <a:ext cx="144016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9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simin he</dc:creator>
  <cp:lastModifiedBy>admin</cp:lastModifiedBy>
  <cp:revision>5</cp:revision>
  <dcterms:created xsi:type="dcterms:W3CDTF">2018-12-18T11:39:35Z</dcterms:created>
  <dcterms:modified xsi:type="dcterms:W3CDTF">2018-12-18T15:25:40Z</dcterms:modified>
</cp:coreProperties>
</file>