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46"/>
  </p:notesMasterIdLst>
  <p:sldIdLst>
    <p:sldId id="263" r:id="rId5"/>
    <p:sldId id="258" r:id="rId6"/>
    <p:sldId id="280" r:id="rId7"/>
    <p:sldId id="388" r:id="rId8"/>
    <p:sldId id="390" r:id="rId9"/>
    <p:sldId id="391" r:id="rId10"/>
    <p:sldId id="392" r:id="rId11"/>
    <p:sldId id="393" r:id="rId12"/>
    <p:sldId id="384" r:id="rId13"/>
    <p:sldId id="394" r:id="rId14"/>
    <p:sldId id="395" r:id="rId15"/>
    <p:sldId id="396" r:id="rId16"/>
    <p:sldId id="397" r:id="rId17"/>
    <p:sldId id="385" r:id="rId18"/>
    <p:sldId id="398" r:id="rId19"/>
    <p:sldId id="399" r:id="rId20"/>
    <p:sldId id="406" r:id="rId21"/>
    <p:sldId id="401" r:id="rId22"/>
    <p:sldId id="402" r:id="rId23"/>
    <p:sldId id="407" r:id="rId24"/>
    <p:sldId id="408" r:id="rId25"/>
    <p:sldId id="409" r:id="rId26"/>
    <p:sldId id="410" r:id="rId27"/>
    <p:sldId id="411" r:id="rId28"/>
    <p:sldId id="386" r:id="rId29"/>
    <p:sldId id="412" r:id="rId30"/>
    <p:sldId id="413" r:id="rId31"/>
    <p:sldId id="414" r:id="rId32"/>
    <p:sldId id="387" r:id="rId33"/>
    <p:sldId id="354" r:id="rId34"/>
    <p:sldId id="380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350" r:id="rId43"/>
    <p:sldId id="348" r:id="rId44"/>
    <p:sldId id="34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296" autoAdjust="0"/>
    <p:restoredTop sz="86417" autoAdjust="0"/>
  </p:normalViewPr>
  <p:slideViewPr>
    <p:cSldViewPr snapToGrid="0">
      <p:cViewPr varScale="1">
        <p:scale>
          <a:sx n="47" d="100"/>
          <a:sy n="47" d="100"/>
        </p:scale>
        <p:origin x="60" y="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y Boutin" userId="S::scotty.boutin@fdmgroup.com::96bd3e8f-2d0f-431c-bc74-a70937882631" providerId="AD" clId="Web-{3195DC6F-88D7-2034-2B9C-5B1861DAE45E}"/>
    <pc:docChg chg="">
      <pc:chgData name="Scotty Boutin" userId="S::scotty.boutin@fdmgroup.com::96bd3e8f-2d0f-431c-bc74-a70937882631" providerId="AD" clId="Web-{3195DC6F-88D7-2034-2B9C-5B1861DAE45E}" dt="2019-07-12T14:48:07.201" v="5"/>
      <pc:docMkLst>
        <pc:docMk/>
      </pc:docMkLst>
      <pc:sldChg chg="addCm">
        <pc:chgData name="Scotty Boutin" userId="S::scotty.boutin@fdmgroup.com::96bd3e8f-2d0f-431c-bc74-a70937882631" providerId="AD" clId="Web-{3195DC6F-88D7-2034-2B9C-5B1861DAE45E}" dt="2019-07-12T14:48:07.201" v="5"/>
        <pc:sldMkLst>
          <pc:docMk/>
          <pc:sldMk cId="1008071460" sldId="269"/>
        </pc:sldMkLst>
      </pc:sldChg>
      <pc:sldChg chg="addCm">
        <pc:chgData name="Scotty Boutin" userId="S::scotty.boutin@fdmgroup.com::96bd3e8f-2d0f-431c-bc74-a70937882631" providerId="AD" clId="Web-{3195DC6F-88D7-2034-2B9C-5B1861DAE45E}" dt="2019-07-12T14:42:57.766" v="1"/>
        <pc:sldMkLst>
          <pc:docMk/>
          <pc:sldMk cId="3745782258" sldId="310"/>
        </pc:sldMkLst>
      </pc:sldChg>
      <pc:sldChg chg="addCm modCm">
        <pc:chgData name="Scotty Boutin" userId="S::scotty.boutin@fdmgroup.com::96bd3e8f-2d0f-431c-bc74-a70937882631" providerId="AD" clId="Web-{3195DC6F-88D7-2034-2B9C-5B1861DAE45E}" dt="2019-07-12T14:46:12.405" v="4"/>
        <pc:sldMkLst>
          <pc:docMk/>
          <pc:sldMk cId="1437946909" sldId="312"/>
        </pc:sldMkLst>
      </pc:sldChg>
    </pc:docChg>
  </pc:docChgLst>
  <pc:docChgLst>
    <pc:chgData name="Cullen Grover" userId="S::cullen.grover@fdmgroup.com::db501506-136d-412a-a424-6f71bc61cfba" providerId="AD" clId="Web-{4796A6F0-E298-45D2-8A20-61266EC174C5}"/>
    <pc:docChg chg="">
      <pc:chgData name="Cullen Grover" userId="S::cullen.grover@fdmgroup.com::db501506-136d-412a-a424-6f71bc61cfba" providerId="AD" clId="Web-{4796A6F0-E298-45D2-8A20-61266EC174C5}" dt="2019-08-06T14:55:08.656" v="5"/>
      <pc:docMkLst>
        <pc:docMk/>
      </pc:docMkLst>
      <pc:sldChg chg="addCm">
        <pc:chgData name="Cullen Grover" userId="S::cullen.grover@fdmgroup.com::db501506-136d-412a-a424-6f71bc61cfba" providerId="AD" clId="Web-{4796A6F0-E298-45D2-8A20-61266EC174C5}" dt="2019-08-06T14:32:00.155" v="0"/>
        <pc:sldMkLst>
          <pc:docMk/>
          <pc:sldMk cId="2595467257" sldId="258"/>
        </pc:sldMkLst>
      </pc:sldChg>
      <pc:sldChg chg="addCm">
        <pc:chgData name="Cullen Grover" userId="S::cullen.grover@fdmgroup.com::db501506-136d-412a-a424-6f71bc61cfba" providerId="AD" clId="Web-{4796A6F0-E298-45D2-8A20-61266EC174C5}" dt="2019-08-06T14:55:08.656" v="5"/>
        <pc:sldMkLst>
          <pc:docMk/>
          <pc:sldMk cId="1003820607" sldId="303"/>
        </pc:sldMkLst>
      </pc:sldChg>
      <pc:sldChg chg="addCm modCm">
        <pc:chgData name="Cullen Grover" userId="S::cullen.grover@fdmgroup.com::db501506-136d-412a-a424-6f71bc61cfba" providerId="AD" clId="Web-{4796A6F0-E298-45D2-8A20-61266EC174C5}" dt="2019-08-06T14:37:10.358" v="2"/>
        <pc:sldMkLst>
          <pc:docMk/>
          <pc:sldMk cId="4062239638" sldId="320"/>
        </pc:sldMkLst>
      </pc:sldChg>
    </pc:docChg>
  </pc:docChgLst>
  <pc:docChgLst>
    <pc:chgData name="Scotty Boutin" userId="S::scotty.boutin@fdmgroup.com::96bd3e8f-2d0f-431c-bc74-a70937882631" providerId="AD" clId="Web-{5060A692-3A15-E64A-D896-077E936ADEDC}"/>
    <pc:docChg chg="modSld">
      <pc:chgData name="Scotty Boutin" userId="S::scotty.boutin@fdmgroup.com::96bd3e8f-2d0f-431c-bc74-a70937882631" providerId="AD" clId="Web-{5060A692-3A15-E64A-D896-077E936ADEDC}" dt="2019-08-06T14:28:33.383" v="8"/>
      <pc:docMkLst>
        <pc:docMk/>
      </pc:docMkLst>
      <pc:sldChg chg="addCm">
        <pc:chgData name="Scotty Boutin" userId="S::scotty.boutin@fdmgroup.com::96bd3e8f-2d0f-431c-bc74-a70937882631" providerId="AD" clId="Web-{5060A692-3A15-E64A-D896-077E936ADEDC}" dt="2019-08-06T14:28:33.383" v="8"/>
        <pc:sldMkLst>
          <pc:docMk/>
          <pc:sldMk cId="2595467257" sldId="258"/>
        </pc:sldMkLst>
      </pc:sldChg>
      <pc:sldChg chg="addCm">
        <pc:chgData name="Scotty Boutin" userId="S::scotty.boutin@fdmgroup.com::96bd3e8f-2d0f-431c-bc74-a70937882631" providerId="AD" clId="Web-{5060A692-3A15-E64A-D896-077E936ADEDC}" dt="2019-08-06T14:24:38.710" v="0"/>
        <pc:sldMkLst>
          <pc:docMk/>
          <pc:sldMk cId="4253225649" sldId="316"/>
        </pc:sldMkLst>
      </pc:sldChg>
      <pc:sldChg chg="addCm">
        <pc:chgData name="Scotty Boutin" userId="S::scotty.boutin@fdmgroup.com::96bd3e8f-2d0f-431c-bc74-a70937882631" providerId="AD" clId="Web-{5060A692-3A15-E64A-D896-077E936ADEDC}" dt="2019-08-06T14:27:00.882" v="7"/>
        <pc:sldMkLst>
          <pc:docMk/>
          <pc:sldMk cId="4062239638" sldId="320"/>
        </pc:sldMkLst>
      </pc:sldChg>
      <pc:sldChg chg="modSp">
        <pc:chgData name="Scotty Boutin" userId="S::scotty.boutin@fdmgroup.com::96bd3e8f-2d0f-431c-bc74-a70937882631" providerId="AD" clId="Web-{5060A692-3A15-E64A-D896-077E936ADEDC}" dt="2019-08-06T14:26:34.820" v="5" actId="20577"/>
        <pc:sldMkLst>
          <pc:docMk/>
          <pc:sldMk cId="14481846" sldId="321"/>
        </pc:sldMkLst>
        <pc:spChg chg="mod">
          <ac:chgData name="Scotty Boutin" userId="S::scotty.boutin@fdmgroup.com::96bd3e8f-2d0f-431c-bc74-a70937882631" providerId="AD" clId="Web-{5060A692-3A15-E64A-D896-077E936ADEDC}" dt="2019-08-06T14:26:21.226" v="1" actId="1076"/>
          <ac:spMkLst>
            <pc:docMk/>
            <pc:sldMk cId="14481846" sldId="321"/>
            <ac:spMk id="4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26.195" v="2" actId="1076"/>
          <ac:spMkLst>
            <pc:docMk/>
            <pc:sldMk cId="14481846" sldId="321"/>
            <ac:spMk id="6" creationId="{00000000-0000-0000-0000-000000000000}"/>
          </ac:spMkLst>
        </pc:spChg>
        <pc:spChg chg="mod">
          <ac:chgData name="Scotty Boutin" userId="S::scotty.boutin@fdmgroup.com::96bd3e8f-2d0f-431c-bc74-a70937882631" providerId="AD" clId="Web-{5060A692-3A15-E64A-D896-077E936ADEDC}" dt="2019-08-06T14:26:34.820" v="5" actId="20577"/>
          <ac:spMkLst>
            <pc:docMk/>
            <pc:sldMk cId="14481846" sldId="321"/>
            <ac:spMk id="10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5A5E7-051B-4994-A777-AB6B140AAF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336053-1E64-4852-B8EA-8F922919D6D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Client </a:t>
          </a:r>
          <a:endParaRPr lang="en-GB" sz="1600" b="1" dirty="0">
            <a:solidFill>
              <a:schemeClr val="bg1"/>
            </a:solidFill>
          </a:endParaRPr>
        </a:p>
      </dgm:t>
    </dgm:pt>
    <dgm:pt modelId="{30DB1223-CA66-4483-87C4-5433A54B62F8}" type="par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329F255F-31DD-4E76-9BE2-3227CEEBD017}" type="sib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812D9F0-8F45-486D-A4E1-3D108DA51B9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JDBC Driver </a:t>
          </a:r>
          <a:endParaRPr lang="en-GB" sz="1600" b="1" dirty="0">
            <a:solidFill>
              <a:schemeClr val="bg1"/>
            </a:solidFill>
          </a:endParaRPr>
        </a:p>
      </dgm:t>
    </dgm:pt>
    <dgm:pt modelId="{D3128A11-6EC7-4710-B8E5-F0B5075CDF28}" type="par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78B09C6B-BB67-447A-9DB8-C644F4A29900}" type="sib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A37035A-87C1-4BA9-B336-CD510F8F8D0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ODBC Driver </a:t>
          </a:r>
          <a:endParaRPr lang="en-GB" sz="1600" b="1" dirty="0">
            <a:solidFill>
              <a:schemeClr val="bg1"/>
            </a:solidFill>
          </a:endParaRPr>
        </a:p>
      </dgm:t>
    </dgm:pt>
    <dgm:pt modelId="{7819BC51-DD4E-4F7B-918C-2783160EC271}" type="parTrans" cxnId="{F1A104DC-F516-4BA2-A2AC-8DEE6F5B87C0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20645B5-048E-49B2-AF05-3212B4BEAB8C}" type="sibTrans" cxnId="{F1A104DC-F516-4BA2-A2AC-8DEE6F5B87C0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23726749-7283-4F56-BD9D-1550DB79B0B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Database</a:t>
          </a:r>
          <a:endParaRPr lang="en-GB" sz="1600" b="1" dirty="0">
            <a:solidFill>
              <a:schemeClr val="bg1"/>
            </a:solidFill>
          </a:endParaRPr>
        </a:p>
      </dgm:t>
    </dgm:pt>
    <dgm:pt modelId="{CEFE6D20-96AA-4852-83B8-CC3E13677BB2}" type="par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A12BB168-C2AD-4633-A9FE-F2737D4BECC4}" type="sib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036CDA29-3266-4404-9A12-79DEF139839D}" type="pres">
      <dgm:prSet presAssocID="{A3C5A5E7-051B-4994-A777-AB6B140AAF51}" presName="Name0" presStyleCnt="0">
        <dgm:presLayoutVars>
          <dgm:dir/>
          <dgm:resizeHandles val="exact"/>
        </dgm:presLayoutVars>
      </dgm:prSet>
      <dgm:spPr/>
    </dgm:pt>
    <dgm:pt modelId="{741C6C78-91E5-4F4F-8A3C-68AC4082FD90}" type="pres">
      <dgm:prSet presAssocID="{FA336053-1E64-4852-B8EA-8F922919D6D3}" presName="node" presStyleLbl="node1" presStyleIdx="0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CA99B-BD80-46B6-B728-688ABCF893C8}" type="pres">
      <dgm:prSet presAssocID="{329F255F-31DD-4E76-9BE2-3227CEEBD017}" presName="sibTrans" presStyleLbl="sibTrans2D1" presStyleIdx="0" presStyleCnt="3"/>
      <dgm:spPr/>
      <dgm:t>
        <a:bodyPr/>
        <a:lstStyle/>
        <a:p>
          <a:endParaRPr lang="en-GB"/>
        </a:p>
      </dgm:t>
    </dgm:pt>
    <dgm:pt modelId="{0AAAC129-DDEE-4E52-AC8E-C8FC973796C6}" type="pres">
      <dgm:prSet presAssocID="{329F255F-31DD-4E76-9BE2-3227CEEBD017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5E73B53A-1391-490C-B3F9-2A0794D97562}" type="pres">
      <dgm:prSet presAssocID="{1812D9F0-8F45-486D-A4E1-3D108DA51B94}" presName="node" presStyleLbl="node1" presStyleIdx="1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31B070-6180-410A-A393-14DEB68848C1}" type="pres">
      <dgm:prSet presAssocID="{78B09C6B-BB67-447A-9DB8-C644F4A2990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628C4D37-7B1A-4A84-9FED-DB3559A830C6}" type="pres">
      <dgm:prSet presAssocID="{78B09C6B-BB67-447A-9DB8-C644F4A2990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B29638E-F2C0-48A3-B66A-DB4BDFB31A6B}" type="pres">
      <dgm:prSet presAssocID="{1A37035A-87C1-4BA9-B336-CD510F8F8D0E}" presName="node" presStyleLbl="node1" presStyleIdx="2" presStyleCnt="4" custScaleY="57249" custLinFactNeighborY="128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7DF7FE-610A-4083-9E5A-500D31E33B04}" type="pres">
      <dgm:prSet presAssocID="{120645B5-048E-49B2-AF05-3212B4BEAB8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9F8BD0E4-6C40-4005-ACCC-056E5A7B5036}" type="pres">
      <dgm:prSet presAssocID="{120645B5-048E-49B2-AF05-3212B4BEAB8C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AF4F6702-A8D2-448D-A2D0-F7E9D238B021}" type="pres">
      <dgm:prSet presAssocID="{23726749-7283-4F56-BD9D-1550DB79B0B7}" presName="node" presStyleLbl="node1" presStyleIdx="3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B5A434F-99A4-4ECA-B039-3B669F21B88B}" type="presOf" srcId="{FA336053-1E64-4852-B8EA-8F922919D6D3}" destId="{741C6C78-91E5-4F4F-8A3C-68AC4082FD90}" srcOrd="0" destOrd="0" presId="urn:microsoft.com/office/officeart/2005/8/layout/process1"/>
    <dgm:cxn modelId="{F1A104DC-F516-4BA2-A2AC-8DEE6F5B87C0}" srcId="{A3C5A5E7-051B-4994-A777-AB6B140AAF51}" destId="{1A37035A-87C1-4BA9-B336-CD510F8F8D0E}" srcOrd="2" destOrd="0" parTransId="{7819BC51-DD4E-4F7B-918C-2783160EC271}" sibTransId="{120645B5-048E-49B2-AF05-3212B4BEAB8C}"/>
    <dgm:cxn modelId="{F49732CE-3162-4369-B5D3-B031A25B4B41}" type="presOf" srcId="{120645B5-048E-49B2-AF05-3212B4BEAB8C}" destId="{9F8BD0E4-6C40-4005-ACCC-056E5A7B5036}" srcOrd="1" destOrd="0" presId="urn:microsoft.com/office/officeart/2005/8/layout/process1"/>
    <dgm:cxn modelId="{F62C80CE-3E44-4FBA-8F7D-5CB666786DEC}" type="presOf" srcId="{78B09C6B-BB67-447A-9DB8-C644F4A29900}" destId="{628C4D37-7B1A-4A84-9FED-DB3559A830C6}" srcOrd="1" destOrd="0" presId="urn:microsoft.com/office/officeart/2005/8/layout/process1"/>
    <dgm:cxn modelId="{48800A07-27D0-4341-831E-F854F6954C01}" type="presOf" srcId="{23726749-7283-4F56-BD9D-1550DB79B0B7}" destId="{AF4F6702-A8D2-448D-A2D0-F7E9D238B021}" srcOrd="0" destOrd="0" presId="urn:microsoft.com/office/officeart/2005/8/layout/process1"/>
    <dgm:cxn modelId="{2BC590F4-2BFB-48C2-9343-B7568C1F74EF}" type="presOf" srcId="{1812D9F0-8F45-486D-A4E1-3D108DA51B94}" destId="{5E73B53A-1391-490C-B3F9-2A0794D97562}" srcOrd="0" destOrd="0" presId="urn:microsoft.com/office/officeart/2005/8/layout/process1"/>
    <dgm:cxn modelId="{F460C3A7-D24C-4E53-A359-19656D057C2D}" srcId="{A3C5A5E7-051B-4994-A777-AB6B140AAF51}" destId="{FA336053-1E64-4852-B8EA-8F922919D6D3}" srcOrd="0" destOrd="0" parTransId="{30DB1223-CA66-4483-87C4-5433A54B62F8}" sibTransId="{329F255F-31DD-4E76-9BE2-3227CEEBD017}"/>
    <dgm:cxn modelId="{8A52EEEE-6820-4432-B07B-13E1AB4D5DDC}" type="presOf" srcId="{120645B5-048E-49B2-AF05-3212B4BEAB8C}" destId="{757DF7FE-610A-4083-9E5A-500D31E33B04}" srcOrd="0" destOrd="0" presId="urn:microsoft.com/office/officeart/2005/8/layout/process1"/>
    <dgm:cxn modelId="{6A8D7F04-CB88-4F44-8738-A5CF732B5C67}" type="presOf" srcId="{A3C5A5E7-051B-4994-A777-AB6B140AAF51}" destId="{036CDA29-3266-4404-9A12-79DEF139839D}" srcOrd="0" destOrd="0" presId="urn:microsoft.com/office/officeart/2005/8/layout/process1"/>
    <dgm:cxn modelId="{261C96DA-CFDC-4DE7-A08B-F9BABE8F8986}" type="presOf" srcId="{1A37035A-87C1-4BA9-B336-CD510F8F8D0E}" destId="{6B29638E-F2C0-48A3-B66A-DB4BDFB31A6B}" srcOrd="0" destOrd="0" presId="urn:microsoft.com/office/officeart/2005/8/layout/process1"/>
    <dgm:cxn modelId="{24905E14-3DAB-4233-B491-11E502E5AFAD}" srcId="{A3C5A5E7-051B-4994-A777-AB6B140AAF51}" destId="{1812D9F0-8F45-486D-A4E1-3D108DA51B94}" srcOrd="1" destOrd="0" parTransId="{D3128A11-6EC7-4710-B8E5-F0B5075CDF28}" sibTransId="{78B09C6B-BB67-447A-9DB8-C644F4A29900}"/>
    <dgm:cxn modelId="{6BB7DD29-8ABA-4204-998D-6FD7CFB27E4B}" type="presOf" srcId="{329F255F-31DD-4E76-9BE2-3227CEEBD017}" destId="{0AAAC129-DDEE-4E52-AC8E-C8FC973796C6}" srcOrd="1" destOrd="0" presId="urn:microsoft.com/office/officeart/2005/8/layout/process1"/>
    <dgm:cxn modelId="{F597CBFC-DC12-43AC-A259-0DBA74158AC8}" type="presOf" srcId="{78B09C6B-BB67-447A-9DB8-C644F4A29900}" destId="{5131B070-6180-410A-A393-14DEB68848C1}" srcOrd="0" destOrd="0" presId="urn:microsoft.com/office/officeart/2005/8/layout/process1"/>
    <dgm:cxn modelId="{E3F04A0C-9581-4749-90B7-29B5FFE4E38B}" srcId="{A3C5A5E7-051B-4994-A777-AB6B140AAF51}" destId="{23726749-7283-4F56-BD9D-1550DB79B0B7}" srcOrd="3" destOrd="0" parTransId="{CEFE6D20-96AA-4852-83B8-CC3E13677BB2}" sibTransId="{A12BB168-C2AD-4633-A9FE-F2737D4BECC4}"/>
    <dgm:cxn modelId="{12761058-DE6C-4914-9C6C-10F501897FEE}" type="presOf" srcId="{329F255F-31DD-4E76-9BE2-3227CEEBD017}" destId="{133CA99B-BD80-46B6-B728-688ABCF893C8}" srcOrd="0" destOrd="0" presId="urn:microsoft.com/office/officeart/2005/8/layout/process1"/>
    <dgm:cxn modelId="{3BAFC20F-CC46-407E-A3BC-7B328C0CE51C}" type="presParOf" srcId="{036CDA29-3266-4404-9A12-79DEF139839D}" destId="{741C6C78-91E5-4F4F-8A3C-68AC4082FD90}" srcOrd="0" destOrd="0" presId="urn:microsoft.com/office/officeart/2005/8/layout/process1"/>
    <dgm:cxn modelId="{B6F442DF-346E-46D1-8866-4128763EF1F9}" type="presParOf" srcId="{036CDA29-3266-4404-9A12-79DEF139839D}" destId="{133CA99B-BD80-46B6-B728-688ABCF893C8}" srcOrd="1" destOrd="0" presId="urn:microsoft.com/office/officeart/2005/8/layout/process1"/>
    <dgm:cxn modelId="{E23EC55C-A132-429D-BDC2-CAAA12C350BE}" type="presParOf" srcId="{133CA99B-BD80-46B6-B728-688ABCF893C8}" destId="{0AAAC129-DDEE-4E52-AC8E-C8FC973796C6}" srcOrd="0" destOrd="0" presId="urn:microsoft.com/office/officeart/2005/8/layout/process1"/>
    <dgm:cxn modelId="{AF20121D-972B-4E8C-9EFF-8060DD864A7A}" type="presParOf" srcId="{036CDA29-3266-4404-9A12-79DEF139839D}" destId="{5E73B53A-1391-490C-B3F9-2A0794D97562}" srcOrd="2" destOrd="0" presId="urn:microsoft.com/office/officeart/2005/8/layout/process1"/>
    <dgm:cxn modelId="{0143F197-882A-4153-986D-E46E153816C8}" type="presParOf" srcId="{036CDA29-3266-4404-9A12-79DEF139839D}" destId="{5131B070-6180-410A-A393-14DEB68848C1}" srcOrd="3" destOrd="0" presId="urn:microsoft.com/office/officeart/2005/8/layout/process1"/>
    <dgm:cxn modelId="{AF709144-4151-43A2-BB04-CA65B946641F}" type="presParOf" srcId="{5131B070-6180-410A-A393-14DEB68848C1}" destId="{628C4D37-7B1A-4A84-9FED-DB3559A830C6}" srcOrd="0" destOrd="0" presId="urn:microsoft.com/office/officeart/2005/8/layout/process1"/>
    <dgm:cxn modelId="{5F5D283F-9A06-4D87-845D-EBCB43373E7E}" type="presParOf" srcId="{036CDA29-3266-4404-9A12-79DEF139839D}" destId="{6B29638E-F2C0-48A3-B66A-DB4BDFB31A6B}" srcOrd="4" destOrd="0" presId="urn:microsoft.com/office/officeart/2005/8/layout/process1"/>
    <dgm:cxn modelId="{2539F489-E4DE-481C-8885-820539296E1C}" type="presParOf" srcId="{036CDA29-3266-4404-9A12-79DEF139839D}" destId="{757DF7FE-610A-4083-9E5A-500D31E33B04}" srcOrd="5" destOrd="0" presId="urn:microsoft.com/office/officeart/2005/8/layout/process1"/>
    <dgm:cxn modelId="{01641A4A-D7D3-4344-913D-D1A94CCCF0D8}" type="presParOf" srcId="{757DF7FE-610A-4083-9E5A-500D31E33B04}" destId="{9F8BD0E4-6C40-4005-ACCC-056E5A7B5036}" srcOrd="0" destOrd="0" presId="urn:microsoft.com/office/officeart/2005/8/layout/process1"/>
    <dgm:cxn modelId="{57D12C18-A966-40BA-80A3-3BDD35439D31}" type="presParOf" srcId="{036CDA29-3266-4404-9A12-79DEF139839D}" destId="{AF4F6702-A8D2-448D-A2D0-F7E9D238B021}" srcOrd="6" destOrd="0" presId="urn:microsoft.com/office/officeart/2005/8/layout/process1"/>
  </dgm:cxnLst>
  <dgm:bg/>
  <dgm:whole>
    <a:ln w="9525" cap="flat" cmpd="sng" algn="ctr">
      <a:solidFill>
        <a:schemeClr val="bg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5A5E7-051B-4994-A777-AB6B140AAF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336053-1E64-4852-B8EA-8F922919D6D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Client</a:t>
          </a:r>
          <a:endParaRPr lang="en-GB" sz="1600" b="1" dirty="0">
            <a:solidFill>
              <a:schemeClr val="bg1"/>
            </a:solidFill>
          </a:endParaRPr>
        </a:p>
      </dgm:t>
    </dgm:pt>
    <dgm:pt modelId="{30DB1223-CA66-4483-87C4-5433A54B62F8}" type="par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329F255F-31DD-4E76-9BE2-3227CEEBD017}" type="sib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23726749-7283-4F56-BD9D-1550DB79B0B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Database</a:t>
          </a:r>
          <a:endParaRPr lang="en-GB" sz="1600" b="1" dirty="0">
            <a:solidFill>
              <a:schemeClr val="bg1"/>
            </a:solidFill>
          </a:endParaRPr>
        </a:p>
      </dgm:t>
    </dgm:pt>
    <dgm:pt modelId="{A12BB168-C2AD-4633-A9FE-F2737D4BECC4}" type="sib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CEFE6D20-96AA-4852-83B8-CC3E13677BB2}" type="par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812D9F0-8F45-486D-A4E1-3D108DA51B9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JDBC Driver</a:t>
          </a:r>
          <a:endParaRPr lang="en-GB" sz="1600" b="1" dirty="0">
            <a:solidFill>
              <a:schemeClr val="bg1"/>
            </a:solidFill>
          </a:endParaRPr>
        </a:p>
      </dgm:t>
    </dgm:pt>
    <dgm:pt modelId="{78B09C6B-BB67-447A-9DB8-C644F4A29900}" type="sib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3128A11-6EC7-4710-B8E5-F0B5075CDF28}" type="par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475B88AB-48A6-4604-8DB7-F87971A0E2E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Vendor Client DB library</a:t>
          </a:r>
          <a:endParaRPr lang="en-GB" sz="1600" b="1" dirty="0">
            <a:solidFill>
              <a:schemeClr val="bg1"/>
            </a:solidFill>
          </a:endParaRPr>
        </a:p>
      </dgm:t>
    </dgm:pt>
    <dgm:pt modelId="{4FC51F0A-97B3-4E7A-BDAB-CC5C8B4B7244}" type="parTrans" cxnId="{306E38EC-A51C-488E-B30C-F456B92630E4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0681107C-2323-4BCD-8173-8B569B090280}" type="sibTrans" cxnId="{306E38EC-A51C-488E-B30C-F456B92630E4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036CDA29-3266-4404-9A12-79DEF139839D}" type="pres">
      <dgm:prSet presAssocID="{A3C5A5E7-051B-4994-A777-AB6B140AAF51}" presName="Name0" presStyleCnt="0">
        <dgm:presLayoutVars>
          <dgm:dir/>
          <dgm:resizeHandles val="exact"/>
        </dgm:presLayoutVars>
      </dgm:prSet>
      <dgm:spPr/>
    </dgm:pt>
    <dgm:pt modelId="{741C6C78-91E5-4F4F-8A3C-68AC4082FD90}" type="pres">
      <dgm:prSet presAssocID="{FA336053-1E64-4852-B8EA-8F922919D6D3}" presName="node" presStyleLbl="node1" presStyleIdx="0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CA99B-BD80-46B6-B728-688ABCF893C8}" type="pres">
      <dgm:prSet presAssocID="{329F255F-31DD-4E76-9BE2-3227CEEBD017}" presName="sibTrans" presStyleLbl="sibTrans2D1" presStyleIdx="0" presStyleCnt="3"/>
      <dgm:spPr/>
      <dgm:t>
        <a:bodyPr/>
        <a:lstStyle/>
        <a:p>
          <a:endParaRPr lang="en-GB"/>
        </a:p>
      </dgm:t>
    </dgm:pt>
    <dgm:pt modelId="{0AAAC129-DDEE-4E52-AC8E-C8FC973796C6}" type="pres">
      <dgm:prSet presAssocID="{329F255F-31DD-4E76-9BE2-3227CEEBD017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5E73B53A-1391-490C-B3F9-2A0794D97562}" type="pres">
      <dgm:prSet presAssocID="{1812D9F0-8F45-486D-A4E1-3D108DA51B94}" presName="node" presStyleLbl="node1" presStyleIdx="1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31B070-6180-410A-A393-14DEB68848C1}" type="pres">
      <dgm:prSet presAssocID="{78B09C6B-BB67-447A-9DB8-C644F4A2990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628C4D37-7B1A-4A84-9FED-DB3559A830C6}" type="pres">
      <dgm:prSet presAssocID="{78B09C6B-BB67-447A-9DB8-C644F4A2990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467096EF-9384-4652-B12B-EEEC142C2F55}" type="pres">
      <dgm:prSet presAssocID="{475B88AB-48A6-4604-8DB7-F87971A0E2E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97DBF9-F75F-4BA1-B948-79FB03ADC7D1}" type="pres">
      <dgm:prSet presAssocID="{0681107C-2323-4BCD-8173-8B569B090280}" presName="sibTrans" presStyleLbl="sibTrans2D1" presStyleIdx="2" presStyleCnt="3"/>
      <dgm:spPr/>
      <dgm:t>
        <a:bodyPr/>
        <a:lstStyle/>
        <a:p>
          <a:endParaRPr lang="en-GB"/>
        </a:p>
      </dgm:t>
    </dgm:pt>
    <dgm:pt modelId="{A7FC7A49-514B-4E3F-801B-9988A8EF3132}" type="pres">
      <dgm:prSet presAssocID="{0681107C-2323-4BCD-8173-8B569B090280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AF4F6702-A8D2-448D-A2D0-F7E9D238B021}" type="pres">
      <dgm:prSet presAssocID="{23726749-7283-4F56-BD9D-1550DB79B0B7}" presName="node" presStyleLbl="node1" presStyleIdx="3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AF51800-F53A-4C35-9357-B8A486B29F0D}" type="presOf" srcId="{78B09C6B-BB67-447A-9DB8-C644F4A29900}" destId="{5131B070-6180-410A-A393-14DEB68848C1}" srcOrd="0" destOrd="0" presId="urn:microsoft.com/office/officeart/2005/8/layout/process1"/>
    <dgm:cxn modelId="{306E38EC-A51C-488E-B30C-F456B92630E4}" srcId="{A3C5A5E7-051B-4994-A777-AB6B140AAF51}" destId="{475B88AB-48A6-4604-8DB7-F87971A0E2E1}" srcOrd="2" destOrd="0" parTransId="{4FC51F0A-97B3-4E7A-BDAB-CC5C8B4B7244}" sibTransId="{0681107C-2323-4BCD-8173-8B569B090280}"/>
    <dgm:cxn modelId="{F460C3A7-D24C-4E53-A359-19656D057C2D}" srcId="{A3C5A5E7-051B-4994-A777-AB6B140AAF51}" destId="{FA336053-1E64-4852-B8EA-8F922919D6D3}" srcOrd="0" destOrd="0" parTransId="{30DB1223-CA66-4483-87C4-5433A54B62F8}" sibTransId="{329F255F-31DD-4E76-9BE2-3227CEEBD017}"/>
    <dgm:cxn modelId="{2736181E-A177-4C1D-A641-E9E6BD93716B}" type="presOf" srcId="{475B88AB-48A6-4604-8DB7-F87971A0E2E1}" destId="{467096EF-9384-4652-B12B-EEEC142C2F55}" srcOrd="0" destOrd="0" presId="urn:microsoft.com/office/officeart/2005/8/layout/process1"/>
    <dgm:cxn modelId="{1577DD6B-A7FD-473C-907C-06DC2C2F545F}" type="presOf" srcId="{23726749-7283-4F56-BD9D-1550DB79B0B7}" destId="{AF4F6702-A8D2-448D-A2D0-F7E9D238B021}" srcOrd="0" destOrd="0" presId="urn:microsoft.com/office/officeart/2005/8/layout/process1"/>
    <dgm:cxn modelId="{151093C7-4AF1-402A-A035-0963FC177D1F}" type="presOf" srcId="{A3C5A5E7-051B-4994-A777-AB6B140AAF51}" destId="{036CDA29-3266-4404-9A12-79DEF139839D}" srcOrd="0" destOrd="0" presId="urn:microsoft.com/office/officeart/2005/8/layout/process1"/>
    <dgm:cxn modelId="{B888E9AD-531C-4BE0-9CDA-15F315C2511D}" type="presOf" srcId="{FA336053-1E64-4852-B8EA-8F922919D6D3}" destId="{741C6C78-91E5-4F4F-8A3C-68AC4082FD90}" srcOrd="0" destOrd="0" presId="urn:microsoft.com/office/officeart/2005/8/layout/process1"/>
    <dgm:cxn modelId="{CBD58F8B-A4F6-49CA-819E-655BEC6E5439}" type="presOf" srcId="{329F255F-31DD-4E76-9BE2-3227CEEBD017}" destId="{0AAAC129-DDEE-4E52-AC8E-C8FC973796C6}" srcOrd="1" destOrd="0" presId="urn:microsoft.com/office/officeart/2005/8/layout/process1"/>
    <dgm:cxn modelId="{8BDCA826-29DE-4AD4-A594-0501BED0CD84}" type="presOf" srcId="{0681107C-2323-4BCD-8173-8B569B090280}" destId="{A7FC7A49-514B-4E3F-801B-9988A8EF3132}" srcOrd="1" destOrd="0" presId="urn:microsoft.com/office/officeart/2005/8/layout/process1"/>
    <dgm:cxn modelId="{9FFF508E-9514-4AFB-B95C-E53F8D1D0DDB}" type="presOf" srcId="{0681107C-2323-4BCD-8173-8B569B090280}" destId="{3497DBF9-F75F-4BA1-B948-79FB03ADC7D1}" srcOrd="0" destOrd="0" presId="urn:microsoft.com/office/officeart/2005/8/layout/process1"/>
    <dgm:cxn modelId="{5EAD2CDF-A5B7-498C-B887-B5D6E19CC0C2}" type="presOf" srcId="{78B09C6B-BB67-447A-9DB8-C644F4A29900}" destId="{628C4D37-7B1A-4A84-9FED-DB3559A830C6}" srcOrd="1" destOrd="0" presId="urn:microsoft.com/office/officeart/2005/8/layout/process1"/>
    <dgm:cxn modelId="{56E31011-AD45-4D82-AF17-E391562451B0}" type="presOf" srcId="{1812D9F0-8F45-486D-A4E1-3D108DA51B94}" destId="{5E73B53A-1391-490C-B3F9-2A0794D97562}" srcOrd="0" destOrd="0" presId="urn:microsoft.com/office/officeart/2005/8/layout/process1"/>
    <dgm:cxn modelId="{24905E14-3DAB-4233-B491-11E502E5AFAD}" srcId="{A3C5A5E7-051B-4994-A777-AB6B140AAF51}" destId="{1812D9F0-8F45-486D-A4E1-3D108DA51B94}" srcOrd="1" destOrd="0" parTransId="{D3128A11-6EC7-4710-B8E5-F0B5075CDF28}" sibTransId="{78B09C6B-BB67-447A-9DB8-C644F4A29900}"/>
    <dgm:cxn modelId="{1616EFAE-13DF-4573-9206-292B1671E70B}" type="presOf" srcId="{329F255F-31DD-4E76-9BE2-3227CEEBD017}" destId="{133CA99B-BD80-46B6-B728-688ABCF893C8}" srcOrd="0" destOrd="0" presId="urn:microsoft.com/office/officeart/2005/8/layout/process1"/>
    <dgm:cxn modelId="{E3F04A0C-9581-4749-90B7-29B5FFE4E38B}" srcId="{A3C5A5E7-051B-4994-A777-AB6B140AAF51}" destId="{23726749-7283-4F56-BD9D-1550DB79B0B7}" srcOrd="3" destOrd="0" parTransId="{CEFE6D20-96AA-4852-83B8-CC3E13677BB2}" sibTransId="{A12BB168-C2AD-4633-A9FE-F2737D4BECC4}"/>
    <dgm:cxn modelId="{B8B73BC1-1B42-42B9-9077-A2523415731E}" type="presParOf" srcId="{036CDA29-3266-4404-9A12-79DEF139839D}" destId="{741C6C78-91E5-4F4F-8A3C-68AC4082FD90}" srcOrd="0" destOrd="0" presId="urn:microsoft.com/office/officeart/2005/8/layout/process1"/>
    <dgm:cxn modelId="{3DFBB378-89BA-42D0-A771-37B620CBAC37}" type="presParOf" srcId="{036CDA29-3266-4404-9A12-79DEF139839D}" destId="{133CA99B-BD80-46B6-B728-688ABCF893C8}" srcOrd="1" destOrd="0" presId="urn:microsoft.com/office/officeart/2005/8/layout/process1"/>
    <dgm:cxn modelId="{62DD3320-13E5-43AA-9A6D-F737DC2AD80D}" type="presParOf" srcId="{133CA99B-BD80-46B6-B728-688ABCF893C8}" destId="{0AAAC129-DDEE-4E52-AC8E-C8FC973796C6}" srcOrd="0" destOrd="0" presId="urn:microsoft.com/office/officeart/2005/8/layout/process1"/>
    <dgm:cxn modelId="{79161DB7-9471-4A06-8B94-86DC4D3CBEE0}" type="presParOf" srcId="{036CDA29-3266-4404-9A12-79DEF139839D}" destId="{5E73B53A-1391-490C-B3F9-2A0794D97562}" srcOrd="2" destOrd="0" presId="urn:microsoft.com/office/officeart/2005/8/layout/process1"/>
    <dgm:cxn modelId="{3006CCD0-0357-46BD-A800-20C5256E5DA1}" type="presParOf" srcId="{036CDA29-3266-4404-9A12-79DEF139839D}" destId="{5131B070-6180-410A-A393-14DEB68848C1}" srcOrd="3" destOrd="0" presId="urn:microsoft.com/office/officeart/2005/8/layout/process1"/>
    <dgm:cxn modelId="{FB4AFF3E-F0B0-4FD5-A682-877CC902CF5D}" type="presParOf" srcId="{5131B070-6180-410A-A393-14DEB68848C1}" destId="{628C4D37-7B1A-4A84-9FED-DB3559A830C6}" srcOrd="0" destOrd="0" presId="urn:microsoft.com/office/officeart/2005/8/layout/process1"/>
    <dgm:cxn modelId="{9876F86F-C29D-4B6F-B382-576EED134634}" type="presParOf" srcId="{036CDA29-3266-4404-9A12-79DEF139839D}" destId="{467096EF-9384-4652-B12B-EEEC142C2F55}" srcOrd="4" destOrd="0" presId="urn:microsoft.com/office/officeart/2005/8/layout/process1"/>
    <dgm:cxn modelId="{554B30E2-26B8-48C5-99E9-C07B1302CEFC}" type="presParOf" srcId="{036CDA29-3266-4404-9A12-79DEF139839D}" destId="{3497DBF9-F75F-4BA1-B948-79FB03ADC7D1}" srcOrd="5" destOrd="0" presId="urn:microsoft.com/office/officeart/2005/8/layout/process1"/>
    <dgm:cxn modelId="{2D93CBE3-D577-4BA0-8466-5E5F9AD74CD9}" type="presParOf" srcId="{3497DBF9-F75F-4BA1-B948-79FB03ADC7D1}" destId="{A7FC7A49-514B-4E3F-801B-9988A8EF3132}" srcOrd="0" destOrd="0" presId="urn:microsoft.com/office/officeart/2005/8/layout/process1"/>
    <dgm:cxn modelId="{CFA2BF7D-474E-4757-9FFC-93DC659D80BF}" type="presParOf" srcId="{036CDA29-3266-4404-9A12-79DEF139839D}" destId="{AF4F6702-A8D2-448D-A2D0-F7E9D238B0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C5A5E7-051B-4994-A777-AB6B140AAF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336053-1E64-4852-B8EA-8F922919D6D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Client</a:t>
          </a:r>
          <a:endParaRPr lang="en-GB" sz="1600" b="1" dirty="0">
            <a:solidFill>
              <a:schemeClr val="bg1"/>
            </a:solidFill>
          </a:endParaRPr>
        </a:p>
      </dgm:t>
    </dgm:pt>
    <dgm:pt modelId="{30DB1223-CA66-4483-87C4-5433A54B62F8}" type="par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329F255F-31DD-4E76-9BE2-3227CEEBD017}" type="sib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812D9F0-8F45-486D-A4E1-3D108DA51B9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JDBC Driver</a:t>
          </a:r>
          <a:endParaRPr lang="en-GB" sz="1600" b="1" dirty="0">
            <a:solidFill>
              <a:schemeClr val="bg1"/>
            </a:solidFill>
          </a:endParaRPr>
        </a:p>
      </dgm:t>
    </dgm:pt>
    <dgm:pt modelId="{D3128A11-6EC7-4710-B8E5-F0B5075CDF28}" type="par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78B09C6B-BB67-447A-9DB8-C644F4A29900}" type="sib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A37035A-87C1-4BA9-B336-CD510F8F8D0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400" b="1" dirty="0" smtClean="0">
              <a:solidFill>
                <a:schemeClr val="bg1"/>
              </a:solidFill>
            </a:rPr>
            <a:t>Middleware - Net Server</a:t>
          </a:r>
          <a:endParaRPr lang="en-GB" sz="1400" b="1" dirty="0">
            <a:solidFill>
              <a:schemeClr val="bg1"/>
            </a:solidFill>
          </a:endParaRPr>
        </a:p>
      </dgm:t>
    </dgm:pt>
    <dgm:pt modelId="{7819BC51-DD4E-4F7B-918C-2783160EC271}" type="parTrans" cxnId="{F1A104DC-F516-4BA2-A2AC-8DEE6F5B87C0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20645B5-048E-49B2-AF05-3212B4BEAB8C}" type="sibTrans" cxnId="{F1A104DC-F516-4BA2-A2AC-8DEE6F5B87C0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23726749-7283-4F56-BD9D-1550DB79B0B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Any Database</a:t>
          </a:r>
          <a:endParaRPr lang="en-GB" sz="1600" b="1" dirty="0">
            <a:solidFill>
              <a:schemeClr val="bg1"/>
            </a:solidFill>
          </a:endParaRPr>
        </a:p>
      </dgm:t>
    </dgm:pt>
    <dgm:pt modelId="{CEFE6D20-96AA-4852-83B8-CC3E13677BB2}" type="par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A12BB168-C2AD-4633-A9FE-F2737D4BECC4}" type="sib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036CDA29-3266-4404-9A12-79DEF139839D}" type="pres">
      <dgm:prSet presAssocID="{A3C5A5E7-051B-4994-A777-AB6B140AAF51}" presName="Name0" presStyleCnt="0">
        <dgm:presLayoutVars>
          <dgm:dir/>
          <dgm:resizeHandles val="exact"/>
        </dgm:presLayoutVars>
      </dgm:prSet>
      <dgm:spPr/>
    </dgm:pt>
    <dgm:pt modelId="{741C6C78-91E5-4F4F-8A3C-68AC4082FD90}" type="pres">
      <dgm:prSet presAssocID="{FA336053-1E64-4852-B8EA-8F922919D6D3}" presName="node" presStyleLbl="node1" presStyleIdx="0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CA99B-BD80-46B6-B728-688ABCF893C8}" type="pres">
      <dgm:prSet presAssocID="{329F255F-31DD-4E76-9BE2-3227CEEBD017}" presName="sibTrans" presStyleLbl="sibTrans2D1" presStyleIdx="0" presStyleCnt="3"/>
      <dgm:spPr/>
      <dgm:t>
        <a:bodyPr/>
        <a:lstStyle/>
        <a:p>
          <a:endParaRPr lang="en-GB"/>
        </a:p>
      </dgm:t>
    </dgm:pt>
    <dgm:pt modelId="{0AAAC129-DDEE-4E52-AC8E-C8FC973796C6}" type="pres">
      <dgm:prSet presAssocID="{329F255F-31DD-4E76-9BE2-3227CEEBD017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5E73B53A-1391-490C-B3F9-2A0794D97562}" type="pres">
      <dgm:prSet presAssocID="{1812D9F0-8F45-486D-A4E1-3D108DA51B94}" presName="node" presStyleLbl="node1" presStyleIdx="1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31B070-6180-410A-A393-14DEB68848C1}" type="pres">
      <dgm:prSet presAssocID="{78B09C6B-BB67-447A-9DB8-C644F4A29900}" presName="sibTrans" presStyleLbl="sibTrans2D1" presStyleIdx="1" presStyleCnt="3"/>
      <dgm:spPr/>
      <dgm:t>
        <a:bodyPr/>
        <a:lstStyle/>
        <a:p>
          <a:endParaRPr lang="en-GB"/>
        </a:p>
      </dgm:t>
    </dgm:pt>
    <dgm:pt modelId="{628C4D37-7B1A-4A84-9FED-DB3559A830C6}" type="pres">
      <dgm:prSet presAssocID="{78B09C6B-BB67-447A-9DB8-C644F4A29900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6B29638E-F2C0-48A3-B66A-DB4BDFB31A6B}" type="pres">
      <dgm:prSet presAssocID="{1A37035A-87C1-4BA9-B336-CD510F8F8D0E}" presName="node" presStyleLbl="node1" presStyleIdx="2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7DF7FE-610A-4083-9E5A-500D31E33B04}" type="pres">
      <dgm:prSet presAssocID="{120645B5-048E-49B2-AF05-3212B4BEAB8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9F8BD0E4-6C40-4005-ACCC-056E5A7B5036}" type="pres">
      <dgm:prSet presAssocID="{120645B5-048E-49B2-AF05-3212B4BEAB8C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AF4F6702-A8D2-448D-A2D0-F7E9D238B021}" type="pres">
      <dgm:prSet presAssocID="{23726749-7283-4F56-BD9D-1550DB79B0B7}" presName="node" presStyleLbl="node1" presStyleIdx="3" presStyleCnt="4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7DF7ADE-6CCB-4F76-A5B8-79A2128B29E8}" type="presOf" srcId="{78B09C6B-BB67-447A-9DB8-C644F4A29900}" destId="{628C4D37-7B1A-4A84-9FED-DB3559A830C6}" srcOrd="1" destOrd="0" presId="urn:microsoft.com/office/officeart/2005/8/layout/process1"/>
    <dgm:cxn modelId="{E3F04A0C-9581-4749-90B7-29B5FFE4E38B}" srcId="{A3C5A5E7-051B-4994-A777-AB6B140AAF51}" destId="{23726749-7283-4F56-BD9D-1550DB79B0B7}" srcOrd="3" destOrd="0" parTransId="{CEFE6D20-96AA-4852-83B8-CC3E13677BB2}" sibTransId="{A12BB168-C2AD-4633-A9FE-F2737D4BECC4}"/>
    <dgm:cxn modelId="{70D7CA14-2797-403F-8111-586EFDC45502}" type="presOf" srcId="{1A37035A-87C1-4BA9-B336-CD510F8F8D0E}" destId="{6B29638E-F2C0-48A3-B66A-DB4BDFB31A6B}" srcOrd="0" destOrd="0" presId="urn:microsoft.com/office/officeart/2005/8/layout/process1"/>
    <dgm:cxn modelId="{08C5C199-4DA4-44AC-B2D4-F7A23495265B}" type="presOf" srcId="{329F255F-31DD-4E76-9BE2-3227CEEBD017}" destId="{133CA99B-BD80-46B6-B728-688ABCF893C8}" srcOrd="0" destOrd="0" presId="urn:microsoft.com/office/officeart/2005/8/layout/process1"/>
    <dgm:cxn modelId="{24905E14-3DAB-4233-B491-11E502E5AFAD}" srcId="{A3C5A5E7-051B-4994-A777-AB6B140AAF51}" destId="{1812D9F0-8F45-486D-A4E1-3D108DA51B94}" srcOrd="1" destOrd="0" parTransId="{D3128A11-6EC7-4710-B8E5-F0B5075CDF28}" sibTransId="{78B09C6B-BB67-447A-9DB8-C644F4A29900}"/>
    <dgm:cxn modelId="{EECE0BA0-C73A-4EED-9237-E8265ABD1FA2}" type="presOf" srcId="{FA336053-1E64-4852-B8EA-8F922919D6D3}" destId="{741C6C78-91E5-4F4F-8A3C-68AC4082FD90}" srcOrd="0" destOrd="0" presId="urn:microsoft.com/office/officeart/2005/8/layout/process1"/>
    <dgm:cxn modelId="{18C22792-68F9-4976-A9B4-A8AC005B34E2}" type="presOf" srcId="{23726749-7283-4F56-BD9D-1550DB79B0B7}" destId="{AF4F6702-A8D2-448D-A2D0-F7E9D238B021}" srcOrd="0" destOrd="0" presId="urn:microsoft.com/office/officeart/2005/8/layout/process1"/>
    <dgm:cxn modelId="{F460C3A7-D24C-4E53-A359-19656D057C2D}" srcId="{A3C5A5E7-051B-4994-A777-AB6B140AAF51}" destId="{FA336053-1E64-4852-B8EA-8F922919D6D3}" srcOrd="0" destOrd="0" parTransId="{30DB1223-CA66-4483-87C4-5433A54B62F8}" sibTransId="{329F255F-31DD-4E76-9BE2-3227CEEBD017}"/>
    <dgm:cxn modelId="{F1A104DC-F516-4BA2-A2AC-8DEE6F5B87C0}" srcId="{A3C5A5E7-051B-4994-A777-AB6B140AAF51}" destId="{1A37035A-87C1-4BA9-B336-CD510F8F8D0E}" srcOrd="2" destOrd="0" parTransId="{7819BC51-DD4E-4F7B-918C-2783160EC271}" sibTransId="{120645B5-048E-49B2-AF05-3212B4BEAB8C}"/>
    <dgm:cxn modelId="{3453C8D9-4711-4973-873D-3C78CE6B7CD6}" type="presOf" srcId="{329F255F-31DD-4E76-9BE2-3227CEEBD017}" destId="{0AAAC129-DDEE-4E52-AC8E-C8FC973796C6}" srcOrd="1" destOrd="0" presId="urn:microsoft.com/office/officeart/2005/8/layout/process1"/>
    <dgm:cxn modelId="{0B3A0C1B-E5E9-4929-950C-EF5CF6870911}" type="presOf" srcId="{78B09C6B-BB67-447A-9DB8-C644F4A29900}" destId="{5131B070-6180-410A-A393-14DEB68848C1}" srcOrd="0" destOrd="0" presId="urn:microsoft.com/office/officeart/2005/8/layout/process1"/>
    <dgm:cxn modelId="{566BC241-4440-4479-8454-284EA5A2CDC5}" type="presOf" srcId="{120645B5-048E-49B2-AF05-3212B4BEAB8C}" destId="{9F8BD0E4-6C40-4005-ACCC-056E5A7B5036}" srcOrd="1" destOrd="0" presId="urn:microsoft.com/office/officeart/2005/8/layout/process1"/>
    <dgm:cxn modelId="{14BA3CD1-6947-4AEE-BEF3-FD74B390F41A}" type="presOf" srcId="{1812D9F0-8F45-486D-A4E1-3D108DA51B94}" destId="{5E73B53A-1391-490C-B3F9-2A0794D97562}" srcOrd="0" destOrd="0" presId="urn:microsoft.com/office/officeart/2005/8/layout/process1"/>
    <dgm:cxn modelId="{EA15E261-87F4-4D97-A7B6-C6424B965FCC}" type="presOf" srcId="{A3C5A5E7-051B-4994-A777-AB6B140AAF51}" destId="{036CDA29-3266-4404-9A12-79DEF139839D}" srcOrd="0" destOrd="0" presId="urn:microsoft.com/office/officeart/2005/8/layout/process1"/>
    <dgm:cxn modelId="{A0EF3DCA-546C-4487-AF94-0C422CB39478}" type="presOf" srcId="{120645B5-048E-49B2-AF05-3212B4BEAB8C}" destId="{757DF7FE-610A-4083-9E5A-500D31E33B04}" srcOrd="0" destOrd="0" presId="urn:microsoft.com/office/officeart/2005/8/layout/process1"/>
    <dgm:cxn modelId="{0966B8AB-BF5E-4EE9-9B19-8AA283F087AE}" type="presParOf" srcId="{036CDA29-3266-4404-9A12-79DEF139839D}" destId="{741C6C78-91E5-4F4F-8A3C-68AC4082FD90}" srcOrd="0" destOrd="0" presId="urn:microsoft.com/office/officeart/2005/8/layout/process1"/>
    <dgm:cxn modelId="{410A7CE4-54C5-436D-8C00-BC595C4761A9}" type="presParOf" srcId="{036CDA29-3266-4404-9A12-79DEF139839D}" destId="{133CA99B-BD80-46B6-B728-688ABCF893C8}" srcOrd="1" destOrd="0" presId="urn:microsoft.com/office/officeart/2005/8/layout/process1"/>
    <dgm:cxn modelId="{E6EF50C4-2A76-4AEB-8C56-03381D8C7B8E}" type="presParOf" srcId="{133CA99B-BD80-46B6-B728-688ABCF893C8}" destId="{0AAAC129-DDEE-4E52-AC8E-C8FC973796C6}" srcOrd="0" destOrd="0" presId="urn:microsoft.com/office/officeart/2005/8/layout/process1"/>
    <dgm:cxn modelId="{9C103217-7D44-4F1E-8EE6-5DD75083C965}" type="presParOf" srcId="{036CDA29-3266-4404-9A12-79DEF139839D}" destId="{5E73B53A-1391-490C-B3F9-2A0794D97562}" srcOrd="2" destOrd="0" presId="urn:microsoft.com/office/officeart/2005/8/layout/process1"/>
    <dgm:cxn modelId="{8B6FB976-0E7C-4F89-B8B1-1A126695044B}" type="presParOf" srcId="{036CDA29-3266-4404-9A12-79DEF139839D}" destId="{5131B070-6180-410A-A393-14DEB68848C1}" srcOrd="3" destOrd="0" presId="urn:microsoft.com/office/officeart/2005/8/layout/process1"/>
    <dgm:cxn modelId="{DAA0166C-3A08-45D9-B25C-F59B481603F0}" type="presParOf" srcId="{5131B070-6180-410A-A393-14DEB68848C1}" destId="{628C4D37-7B1A-4A84-9FED-DB3559A830C6}" srcOrd="0" destOrd="0" presId="urn:microsoft.com/office/officeart/2005/8/layout/process1"/>
    <dgm:cxn modelId="{53AA4176-DE38-4029-96CE-BE339BEFA9A3}" type="presParOf" srcId="{036CDA29-3266-4404-9A12-79DEF139839D}" destId="{6B29638E-F2C0-48A3-B66A-DB4BDFB31A6B}" srcOrd="4" destOrd="0" presId="urn:microsoft.com/office/officeart/2005/8/layout/process1"/>
    <dgm:cxn modelId="{08A6A56B-651F-4F40-AEAF-B7A1CA28DCA8}" type="presParOf" srcId="{036CDA29-3266-4404-9A12-79DEF139839D}" destId="{757DF7FE-610A-4083-9E5A-500D31E33B04}" srcOrd="5" destOrd="0" presId="urn:microsoft.com/office/officeart/2005/8/layout/process1"/>
    <dgm:cxn modelId="{4D075958-8621-4740-A142-954DE483E040}" type="presParOf" srcId="{757DF7FE-610A-4083-9E5A-500D31E33B04}" destId="{9F8BD0E4-6C40-4005-ACCC-056E5A7B5036}" srcOrd="0" destOrd="0" presId="urn:microsoft.com/office/officeart/2005/8/layout/process1"/>
    <dgm:cxn modelId="{6D7F6E9C-DB07-4FAB-AD19-4737601B8598}" type="presParOf" srcId="{036CDA29-3266-4404-9A12-79DEF139839D}" destId="{AF4F6702-A8D2-448D-A2D0-F7E9D238B02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C5A5E7-051B-4994-A777-AB6B140AAF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336053-1E64-4852-B8EA-8F922919D6D3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Client</a:t>
          </a:r>
          <a:endParaRPr lang="en-GB" sz="1600" b="1" dirty="0">
            <a:solidFill>
              <a:schemeClr val="bg1"/>
            </a:solidFill>
          </a:endParaRPr>
        </a:p>
      </dgm:t>
    </dgm:pt>
    <dgm:pt modelId="{30DB1223-CA66-4483-87C4-5433A54B62F8}" type="par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329F255F-31DD-4E76-9BE2-3227CEEBD017}" type="sibTrans" cxnId="{F460C3A7-D24C-4E53-A359-19656D057C2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23726749-7283-4F56-BD9D-1550DB79B0B7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Database</a:t>
          </a:r>
          <a:endParaRPr lang="en-GB" sz="1600" b="1" dirty="0">
            <a:solidFill>
              <a:schemeClr val="bg1"/>
            </a:solidFill>
          </a:endParaRPr>
        </a:p>
      </dgm:t>
    </dgm:pt>
    <dgm:pt modelId="{A12BB168-C2AD-4633-A9FE-F2737D4BECC4}" type="sib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CEFE6D20-96AA-4852-83B8-CC3E13677BB2}" type="parTrans" cxnId="{E3F04A0C-9581-4749-90B7-29B5FFE4E38B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1812D9F0-8F45-486D-A4E1-3D108DA51B9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rgbClr val="009FE3"/>
        </a:solidFill>
      </dgm:spPr>
      <dgm:t>
        <a:bodyPr/>
        <a:lstStyle/>
        <a:p>
          <a:r>
            <a:rPr lang="en-GB" sz="1600" b="1" dirty="0" smtClean="0">
              <a:solidFill>
                <a:schemeClr val="bg1"/>
              </a:solidFill>
            </a:rPr>
            <a:t>JDBC </a:t>
          </a:r>
        </a:p>
        <a:p>
          <a:r>
            <a:rPr lang="en-GB" sz="1600" b="1" dirty="0" smtClean="0">
              <a:solidFill>
                <a:schemeClr val="bg1"/>
              </a:solidFill>
            </a:rPr>
            <a:t>Driver</a:t>
          </a:r>
          <a:endParaRPr lang="en-GB" sz="1600" b="1" dirty="0">
            <a:solidFill>
              <a:schemeClr val="bg1"/>
            </a:solidFill>
          </a:endParaRPr>
        </a:p>
      </dgm:t>
    </dgm:pt>
    <dgm:pt modelId="{78B09C6B-BB67-447A-9DB8-C644F4A29900}" type="sib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3128A11-6EC7-4710-B8E5-F0B5075CDF28}" type="parTrans" cxnId="{24905E14-3DAB-4233-B491-11E502E5AFAD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036CDA29-3266-4404-9A12-79DEF139839D}" type="pres">
      <dgm:prSet presAssocID="{A3C5A5E7-051B-4994-A777-AB6B140AAF51}" presName="Name0" presStyleCnt="0">
        <dgm:presLayoutVars>
          <dgm:dir/>
          <dgm:resizeHandles val="exact"/>
        </dgm:presLayoutVars>
      </dgm:prSet>
      <dgm:spPr/>
    </dgm:pt>
    <dgm:pt modelId="{741C6C78-91E5-4F4F-8A3C-68AC4082FD90}" type="pres">
      <dgm:prSet presAssocID="{FA336053-1E64-4852-B8EA-8F922919D6D3}" presName="node" presStyleLbl="node1" presStyleIdx="0" presStyleCnt="3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33CA99B-BD80-46B6-B728-688ABCF893C8}" type="pres">
      <dgm:prSet presAssocID="{329F255F-31DD-4E76-9BE2-3227CEEBD017}" presName="sibTrans" presStyleLbl="sibTrans2D1" presStyleIdx="0" presStyleCnt="2"/>
      <dgm:spPr/>
      <dgm:t>
        <a:bodyPr/>
        <a:lstStyle/>
        <a:p>
          <a:endParaRPr lang="en-GB"/>
        </a:p>
      </dgm:t>
    </dgm:pt>
    <dgm:pt modelId="{0AAAC129-DDEE-4E52-AC8E-C8FC973796C6}" type="pres">
      <dgm:prSet presAssocID="{329F255F-31DD-4E76-9BE2-3227CEEBD017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5E73B53A-1391-490C-B3F9-2A0794D97562}" type="pres">
      <dgm:prSet presAssocID="{1812D9F0-8F45-486D-A4E1-3D108DA51B94}" presName="node" presStyleLbl="node1" presStyleIdx="1" presStyleCnt="3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31B070-6180-410A-A393-14DEB68848C1}" type="pres">
      <dgm:prSet presAssocID="{78B09C6B-BB67-447A-9DB8-C644F4A29900}" presName="sibTrans" presStyleLbl="sibTrans2D1" presStyleIdx="1" presStyleCnt="2"/>
      <dgm:spPr/>
      <dgm:t>
        <a:bodyPr/>
        <a:lstStyle/>
        <a:p>
          <a:endParaRPr lang="en-GB"/>
        </a:p>
      </dgm:t>
    </dgm:pt>
    <dgm:pt modelId="{628C4D37-7B1A-4A84-9FED-DB3559A830C6}" type="pres">
      <dgm:prSet presAssocID="{78B09C6B-BB67-447A-9DB8-C644F4A29900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AF4F6702-A8D2-448D-A2D0-F7E9D238B021}" type="pres">
      <dgm:prSet presAssocID="{23726749-7283-4F56-BD9D-1550DB79B0B7}" presName="node" presStyleLbl="node1" presStyleIdx="2" presStyleCnt="3" custScaleY="572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EFC84DE-049C-4FA9-B2E4-4DCB016A4A3F}" type="presOf" srcId="{FA336053-1E64-4852-B8EA-8F922919D6D3}" destId="{741C6C78-91E5-4F4F-8A3C-68AC4082FD90}" srcOrd="0" destOrd="0" presId="urn:microsoft.com/office/officeart/2005/8/layout/process1"/>
    <dgm:cxn modelId="{E3F04A0C-9581-4749-90B7-29B5FFE4E38B}" srcId="{A3C5A5E7-051B-4994-A777-AB6B140AAF51}" destId="{23726749-7283-4F56-BD9D-1550DB79B0B7}" srcOrd="2" destOrd="0" parTransId="{CEFE6D20-96AA-4852-83B8-CC3E13677BB2}" sibTransId="{A12BB168-C2AD-4633-A9FE-F2737D4BECC4}"/>
    <dgm:cxn modelId="{5BC2E5BF-DBFC-4FA1-96B8-59FDA86BCBAF}" type="presOf" srcId="{78B09C6B-BB67-447A-9DB8-C644F4A29900}" destId="{5131B070-6180-410A-A393-14DEB68848C1}" srcOrd="0" destOrd="0" presId="urn:microsoft.com/office/officeart/2005/8/layout/process1"/>
    <dgm:cxn modelId="{F460C3A7-D24C-4E53-A359-19656D057C2D}" srcId="{A3C5A5E7-051B-4994-A777-AB6B140AAF51}" destId="{FA336053-1E64-4852-B8EA-8F922919D6D3}" srcOrd="0" destOrd="0" parTransId="{30DB1223-CA66-4483-87C4-5433A54B62F8}" sibTransId="{329F255F-31DD-4E76-9BE2-3227CEEBD017}"/>
    <dgm:cxn modelId="{4923576B-77FF-40F5-BA0F-4FF65C7BDECA}" type="presOf" srcId="{329F255F-31DD-4E76-9BE2-3227CEEBD017}" destId="{133CA99B-BD80-46B6-B728-688ABCF893C8}" srcOrd="0" destOrd="0" presId="urn:microsoft.com/office/officeart/2005/8/layout/process1"/>
    <dgm:cxn modelId="{3C4BC854-E8C3-4627-9598-FF2272AA7033}" type="presOf" srcId="{23726749-7283-4F56-BD9D-1550DB79B0B7}" destId="{AF4F6702-A8D2-448D-A2D0-F7E9D238B021}" srcOrd="0" destOrd="0" presId="urn:microsoft.com/office/officeart/2005/8/layout/process1"/>
    <dgm:cxn modelId="{24905E14-3DAB-4233-B491-11E502E5AFAD}" srcId="{A3C5A5E7-051B-4994-A777-AB6B140AAF51}" destId="{1812D9F0-8F45-486D-A4E1-3D108DA51B94}" srcOrd="1" destOrd="0" parTransId="{D3128A11-6EC7-4710-B8E5-F0B5075CDF28}" sibTransId="{78B09C6B-BB67-447A-9DB8-C644F4A29900}"/>
    <dgm:cxn modelId="{A056CF4D-EA43-4463-A24E-3A9AD1783FAB}" type="presOf" srcId="{78B09C6B-BB67-447A-9DB8-C644F4A29900}" destId="{628C4D37-7B1A-4A84-9FED-DB3559A830C6}" srcOrd="1" destOrd="0" presId="urn:microsoft.com/office/officeart/2005/8/layout/process1"/>
    <dgm:cxn modelId="{5863780B-247F-4ADE-A1C7-4202714399CC}" type="presOf" srcId="{1812D9F0-8F45-486D-A4E1-3D108DA51B94}" destId="{5E73B53A-1391-490C-B3F9-2A0794D97562}" srcOrd="0" destOrd="0" presId="urn:microsoft.com/office/officeart/2005/8/layout/process1"/>
    <dgm:cxn modelId="{BF7DB510-B41A-4D98-A361-A237784D0D29}" type="presOf" srcId="{329F255F-31DD-4E76-9BE2-3227CEEBD017}" destId="{0AAAC129-DDEE-4E52-AC8E-C8FC973796C6}" srcOrd="1" destOrd="0" presId="urn:microsoft.com/office/officeart/2005/8/layout/process1"/>
    <dgm:cxn modelId="{AC14E6C3-5402-4440-9853-21ACA5875F2A}" type="presOf" srcId="{A3C5A5E7-051B-4994-A777-AB6B140AAF51}" destId="{036CDA29-3266-4404-9A12-79DEF139839D}" srcOrd="0" destOrd="0" presId="urn:microsoft.com/office/officeart/2005/8/layout/process1"/>
    <dgm:cxn modelId="{B1AD8E28-C505-4C5F-B6DD-F0D6A17CC7F0}" type="presParOf" srcId="{036CDA29-3266-4404-9A12-79DEF139839D}" destId="{741C6C78-91E5-4F4F-8A3C-68AC4082FD90}" srcOrd="0" destOrd="0" presId="urn:microsoft.com/office/officeart/2005/8/layout/process1"/>
    <dgm:cxn modelId="{3CF3230E-EAB6-4FF7-9D3B-12AA900ABF75}" type="presParOf" srcId="{036CDA29-3266-4404-9A12-79DEF139839D}" destId="{133CA99B-BD80-46B6-B728-688ABCF893C8}" srcOrd="1" destOrd="0" presId="urn:microsoft.com/office/officeart/2005/8/layout/process1"/>
    <dgm:cxn modelId="{B3F7F047-F341-4DE6-9454-A489C3A047EB}" type="presParOf" srcId="{133CA99B-BD80-46B6-B728-688ABCF893C8}" destId="{0AAAC129-DDEE-4E52-AC8E-C8FC973796C6}" srcOrd="0" destOrd="0" presId="urn:microsoft.com/office/officeart/2005/8/layout/process1"/>
    <dgm:cxn modelId="{024123B6-8F1F-4A8B-B9BA-2229DBE9EC2B}" type="presParOf" srcId="{036CDA29-3266-4404-9A12-79DEF139839D}" destId="{5E73B53A-1391-490C-B3F9-2A0794D97562}" srcOrd="2" destOrd="0" presId="urn:microsoft.com/office/officeart/2005/8/layout/process1"/>
    <dgm:cxn modelId="{D0AE358E-C183-43ED-9F59-08F8F5D898B5}" type="presParOf" srcId="{036CDA29-3266-4404-9A12-79DEF139839D}" destId="{5131B070-6180-410A-A393-14DEB68848C1}" srcOrd="3" destOrd="0" presId="urn:microsoft.com/office/officeart/2005/8/layout/process1"/>
    <dgm:cxn modelId="{8154527B-7554-42D9-84AD-88E1EDBD4DEF}" type="presParOf" srcId="{5131B070-6180-410A-A393-14DEB68848C1}" destId="{628C4D37-7B1A-4A84-9FED-DB3559A830C6}" srcOrd="0" destOrd="0" presId="urn:microsoft.com/office/officeart/2005/8/layout/process1"/>
    <dgm:cxn modelId="{EDDB5A1D-30DA-44D5-986C-44AE2E5F07E1}" type="presParOf" srcId="{036CDA29-3266-4404-9A12-79DEF139839D}" destId="{AF4F6702-A8D2-448D-A2D0-F7E9D238B0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AF0ED6-003C-4401-AD52-1DA5494DEF1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3E93F6F-5481-455A-8830-9E5163651B66}">
      <dgm:prSet phldrT="[Text]"/>
      <dgm:spPr>
        <a:solidFill>
          <a:schemeClr val="accent1">
            <a:lumMod val="25000"/>
          </a:schemeClr>
        </a:solidFill>
      </dgm:spPr>
      <dgm:t>
        <a:bodyPr/>
        <a:lstStyle/>
        <a:p>
          <a:r>
            <a:rPr lang="en-US" dirty="0" smtClean="0"/>
            <a:t>You selected</a:t>
          </a:r>
          <a:endParaRPr lang="en-GB" dirty="0"/>
        </a:p>
      </dgm:t>
    </dgm:pt>
    <dgm:pt modelId="{0E99CD45-173D-4479-9FFE-0C791AAC821E}" type="parTrans" cxnId="{2028CBF8-19C8-4EA9-9FE3-96C1AD1DC919}">
      <dgm:prSet/>
      <dgm:spPr/>
      <dgm:t>
        <a:bodyPr/>
        <a:lstStyle/>
        <a:p>
          <a:endParaRPr lang="en-GB"/>
        </a:p>
      </dgm:t>
    </dgm:pt>
    <dgm:pt modelId="{6201A66A-A715-47CB-9BEE-7B8CBC1563D7}" type="sibTrans" cxnId="{2028CBF8-19C8-4EA9-9FE3-96C1AD1DC919}">
      <dgm:prSet/>
      <dgm:spPr/>
      <dgm:t>
        <a:bodyPr/>
        <a:lstStyle/>
        <a:p>
          <a:endParaRPr lang="en-GB"/>
        </a:p>
      </dgm:t>
    </dgm:pt>
    <dgm:pt modelId="{B474064F-41AB-4F79-A881-D123D11BD992}">
      <dgm:prSet phldrT="[Text]"/>
      <dgm:spPr/>
      <dgm:t>
        <a:bodyPr/>
        <a:lstStyle/>
        <a:p>
          <a:r>
            <a:rPr lang="en-US" dirty="0" smtClean="0"/>
            <a:t>TYPE_SCROLL_SENSITIVE</a:t>
          </a:r>
          <a:endParaRPr lang="en-GB" dirty="0"/>
        </a:p>
      </dgm:t>
    </dgm:pt>
    <dgm:pt modelId="{B50E10C2-277A-4373-8103-C58D02335573}" type="parTrans" cxnId="{565CCD39-F54D-4E75-B421-33AED38916DD}">
      <dgm:prSet/>
      <dgm:spPr/>
      <dgm:t>
        <a:bodyPr/>
        <a:lstStyle/>
        <a:p>
          <a:endParaRPr lang="en-GB"/>
        </a:p>
      </dgm:t>
    </dgm:pt>
    <dgm:pt modelId="{BA53CE94-EA0A-4EF3-B518-DDD337214E4A}" type="sibTrans" cxnId="{565CCD39-F54D-4E75-B421-33AED38916DD}">
      <dgm:prSet/>
      <dgm:spPr/>
      <dgm:t>
        <a:bodyPr/>
        <a:lstStyle/>
        <a:p>
          <a:endParaRPr lang="en-GB"/>
        </a:p>
      </dgm:t>
    </dgm:pt>
    <dgm:pt modelId="{C8205438-B208-4B84-BD36-09436DEF45F8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Attempts Downgrade</a:t>
          </a:r>
          <a:endParaRPr lang="en-GB" dirty="0"/>
        </a:p>
      </dgm:t>
    </dgm:pt>
    <dgm:pt modelId="{A825635D-E2A2-4382-8F63-575FF8F951E1}" type="parTrans" cxnId="{6865C4E9-5083-4D5F-A886-AFC84C506978}">
      <dgm:prSet/>
      <dgm:spPr/>
      <dgm:t>
        <a:bodyPr/>
        <a:lstStyle/>
        <a:p>
          <a:endParaRPr lang="en-GB"/>
        </a:p>
      </dgm:t>
    </dgm:pt>
    <dgm:pt modelId="{4FDAB9DB-4E71-4EB1-87D5-CE66D166A7F4}" type="sibTrans" cxnId="{6865C4E9-5083-4D5F-A886-AFC84C506978}">
      <dgm:prSet/>
      <dgm:spPr/>
      <dgm:t>
        <a:bodyPr/>
        <a:lstStyle/>
        <a:p>
          <a:endParaRPr lang="en-GB"/>
        </a:p>
      </dgm:t>
    </dgm:pt>
    <dgm:pt modelId="{464178C2-2DCE-4A5A-9019-42146E1084C6}">
      <dgm:prSet phldrT="[Text]"/>
      <dgm:spPr/>
      <dgm:t>
        <a:bodyPr/>
        <a:lstStyle/>
        <a:p>
          <a:r>
            <a:rPr lang="en-US" dirty="0" smtClean="0"/>
            <a:t>TYPE_SCROLL_INSENSITIVE</a:t>
          </a:r>
          <a:endParaRPr lang="en-GB" dirty="0"/>
        </a:p>
      </dgm:t>
    </dgm:pt>
    <dgm:pt modelId="{FF96B043-45C7-4E36-8DDC-6FDF64BA4B0A}" type="parTrans" cxnId="{293B9D79-3CF3-419B-8A6F-4B802226BDC8}">
      <dgm:prSet/>
      <dgm:spPr/>
      <dgm:t>
        <a:bodyPr/>
        <a:lstStyle/>
        <a:p>
          <a:endParaRPr lang="en-GB"/>
        </a:p>
      </dgm:t>
    </dgm:pt>
    <dgm:pt modelId="{00AB2A80-156D-4BF8-AB8C-AEF7265AFA0B}" type="sibTrans" cxnId="{293B9D79-3CF3-419B-8A6F-4B802226BDC8}">
      <dgm:prSet/>
      <dgm:spPr/>
      <dgm:t>
        <a:bodyPr/>
        <a:lstStyle/>
        <a:p>
          <a:endParaRPr lang="en-GB"/>
        </a:p>
      </dgm:t>
    </dgm:pt>
    <dgm:pt modelId="{22C486D1-9830-4BB6-9384-8EBFEF06D86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Attempts Downgrade</a:t>
          </a:r>
          <a:endParaRPr lang="en-GB" dirty="0"/>
        </a:p>
      </dgm:t>
    </dgm:pt>
    <dgm:pt modelId="{E24133B6-0366-4191-8A24-E536B4BE8680}" type="sibTrans" cxnId="{DDE017AC-7A5B-4840-A3E1-3E92AA0E243A}">
      <dgm:prSet/>
      <dgm:spPr/>
      <dgm:t>
        <a:bodyPr/>
        <a:lstStyle/>
        <a:p>
          <a:endParaRPr lang="en-GB"/>
        </a:p>
      </dgm:t>
    </dgm:pt>
    <dgm:pt modelId="{99073DC2-CE86-413B-8036-31F7F052486C}" type="parTrans" cxnId="{DDE017AC-7A5B-4840-A3E1-3E92AA0E243A}">
      <dgm:prSet/>
      <dgm:spPr/>
      <dgm:t>
        <a:bodyPr/>
        <a:lstStyle/>
        <a:p>
          <a:endParaRPr lang="en-GB"/>
        </a:p>
      </dgm:t>
    </dgm:pt>
    <dgm:pt modelId="{59E3C4A4-3B1F-40D5-9B60-DC129F15CC2A}">
      <dgm:prSet phldrT="[Text]"/>
      <dgm:spPr/>
      <dgm:t>
        <a:bodyPr/>
        <a:lstStyle/>
        <a:p>
          <a:r>
            <a:rPr lang="en-US" dirty="0" smtClean="0"/>
            <a:t>TYPE_FORWARD_ONLY</a:t>
          </a:r>
          <a:endParaRPr lang="en-GB" dirty="0"/>
        </a:p>
      </dgm:t>
    </dgm:pt>
    <dgm:pt modelId="{94DC9F1C-E9BB-4484-880F-AD94DA71054E}" type="sibTrans" cxnId="{D0C71BCB-C54A-4B8E-AB07-9F834940C95E}">
      <dgm:prSet/>
      <dgm:spPr/>
      <dgm:t>
        <a:bodyPr/>
        <a:lstStyle/>
        <a:p>
          <a:endParaRPr lang="en-GB"/>
        </a:p>
      </dgm:t>
    </dgm:pt>
    <dgm:pt modelId="{89172A42-6BDD-4A9A-BC3E-230E5FFD5394}" type="parTrans" cxnId="{D0C71BCB-C54A-4B8E-AB07-9F834940C95E}">
      <dgm:prSet/>
      <dgm:spPr/>
      <dgm:t>
        <a:bodyPr/>
        <a:lstStyle/>
        <a:p>
          <a:endParaRPr lang="en-GB"/>
        </a:p>
      </dgm:t>
    </dgm:pt>
    <dgm:pt modelId="{0B4E8E1F-BF49-4A44-98A5-11D648DB56DE}" type="pres">
      <dgm:prSet presAssocID="{BAAF0ED6-003C-4401-AD52-1DA5494DEF1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8446462-7378-45AA-8721-3AD2A8D18704}" type="pres">
      <dgm:prSet presAssocID="{F3E93F6F-5481-455A-8830-9E5163651B66}" presName="composite" presStyleCnt="0"/>
      <dgm:spPr/>
    </dgm:pt>
    <dgm:pt modelId="{B18137A7-034A-4D1D-B28A-54B21366BCBC}" type="pres">
      <dgm:prSet presAssocID="{F3E93F6F-5481-455A-8830-9E5163651B66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EDFA28-A986-4D81-A351-1CF2684C1456}" type="pres">
      <dgm:prSet presAssocID="{F3E93F6F-5481-455A-8830-9E5163651B66}" presName="descendantText" presStyleLbl="alignAcc1" presStyleIdx="0" presStyleCnt="3" custLinFactNeighborY="266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717551A-491B-4892-A012-B0B8B4E6B271}" type="pres">
      <dgm:prSet presAssocID="{6201A66A-A715-47CB-9BEE-7B8CBC1563D7}" presName="sp" presStyleCnt="0"/>
      <dgm:spPr/>
    </dgm:pt>
    <dgm:pt modelId="{B5432CA2-C28A-425A-97FF-3EA90418B71C}" type="pres">
      <dgm:prSet presAssocID="{C8205438-B208-4B84-BD36-09436DEF45F8}" presName="composite" presStyleCnt="0"/>
      <dgm:spPr/>
    </dgm:pt>
    <dgm:pt modelId="{A20D510B-DAAC-43A8-9FD4-A82E5DFFC954}" type="pres">
      <dgm:prSet presAssocID="{C8205438-B208-4B84-BD36-09436DEF45F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F5A6DC-9FE3-4B22-AD15-78B7E46FE794}" type="pres">
      <dgm:prSet presAssocID="{C8205438-B208-4B84-BD36-09436DEF45F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BF0AAF-7C97-4233-9E6F-37F850EE15D7}" type="pres">
      <dgm:prSet presAssocID="{4FDAB9DB-4E71-4EB1-87D5-CE66D166A7F4}" presName="sp" presStyleCnt="0"/>
      <dgm:spPr/>
    </dgm:pt>
    <dgm:pt modelId="{998D5549-1932-4D07-B384-FEC04323EC57}" type="pres">
      <dgm:prSet presAssocID="{22C486D1-9830-4BB6-9384-8EBFEF06D868}" presName="composite" presStyleCnt="0"/>
      <dgm:spPr/>
    </dgm:pt>
    <dgm:pt modelId="{053FDC68-7DB1-480A-9AC9-9C75A0000C78}" type="pres">
      <dgm:prSet presAssocID="{22C486D1-9830-4BB6-9384-8EBFEF06D8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A6EA2BD-CC8A-47FF-9F1F-4E079648C9E5}" type="pres">
      <dgm:prSet presAssocID="{22C486D1-9830-4BB6-9384-8EBFEF06D8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028CBF8-19C8-4EA9-9FE3-96C1AD1DC919}" srcId="{BAAF0ED6-003C-4401-AD52-1DA5494DEF15}" destId="{F3E93F6F-5481-455A-8830-9E5163651B66}" srcOrd="0" destOrd="0" parTransId="{0E99CD45-173D-4479-9FFE-0C791AAC821E}" sibTransId="{6201A66A-A715-47CB-9BEE-7B8CBC1563D7}"/>
    <dgm:cxn modelId="{C7DD6E74-DCDF-4517-94B0-3291C271048F}" type="presOf" srcId="{F3E93F6F-5481-455A-8830-9E5163651B66}" destId="{B18137A7-034A-4D1D-B28A-54B21366BCBC}" srcOrd="0" destOrd="0" presId="urn:microsoft.com/office/officeart/2005/8/layout/chevron2"/>
    <dgm:cxn modelId="{D0C71BCB-C54A-4B8E-AB07-9F834940C95E}" srcId="{22C486D1-9830-4BB6-9384-8EBFEF06D868}" destId="{59E3C4A4-3B1F-40D5-9B60-DC129F15CC2A}" srcOrd="0" destOrd="0" parTransId="{89172A42-6BDD-4A9A-BC3E-230E5FFD5394}" sibTransId="{94DC9F1C-E9BB-4484-880F-AD94DA71054E}"/>
    <dgm:cxn modelId="{4AF6F443-BA2D-4D65-897B-CAEC861A99CD}" type="presOf" srcId="{22C486D1-9830-4BB6-9384-8EBFEF06D868}" destId="{053FDC68-7DB1-480A-9AC9-9C75A0000C78}" srcOrd="0" destOrd="0" presId="urn:microsoft.com/office/officeart/2005/8/layout/chevron2"/>
    <dgm:cxn modelId="{6865C4E9-5083-4D5F-A886-AFC84C506978}" srcId="{BAAF0ED6-003C-4401-AD52-1DA5494DEF15}" destId="{C8205438-B208-4B84-BD36-09436DEF45F8}" srcOrd="1" destOrd="0" parTransId="{A825635D-E2A2-4382-8F63-575FF8F951E1}" sibTransId="{4FDAB9DB-4E71-4EB1-87D5-CE66D166A7F4}"/>
    <dgm:cxn modelId="{565CCD39-F54D-4E75-B421-33AED38916DD}" srcId="{F3E93F6F-5481-455A-8830-9E5163651B66}" destId="{B474064F-41AB-4F79-A881-D123D11BD992}" srcOrd="0" destOrd="0" parTransId="{B50E10C2-277A-4373-8103-C58D02335573}" sibTransId="{BA53CE94-EA0A-4EF3-B518-DDD337214E4A}"/>
    <dgm:cxn modelId="{293B9D79-3CF3-419B-8A6F-4B802226BDC8}" srcId="{C8205438-B208-4B84-BD36-09436DEF45F8}" destId="{464178C2-2DCE-4A5A-9019-42146E1084C6}" srcOrd="0" destOrd="0" parTransId="{FF96B043-45C7-4E36-8DDC-6FDF64BA4B0A}" sibTransId="{00AB2A80-156D-4BF8-AB8C-AEF7265AFA0B}"/>
    <dgm:cxn modelId="{71D6E02C-3615-4364-BE2A-179AD5F5E0BC}" type="presOf" srcId="{B474064F-41AB-4F79-A881-D123D11BD992}" destId="{21EDFA28-A986-4D81-A351-1CF2684C1456}" srcOrd="0" destOrd="0" presId="urn:microsoft.com/office/officeart/2005/8/layout/chevron2"/>
    <dgm:cxn modelId="{CE12E9DC-C71D-4C44-8A52-D16D237F5B19}" type="presOf" srcId="{59E3C4A4-3B1F-40D5-9B60-DC129F15CC2A}" destId="{BA6EA2BD-CC8A-47FF-9F1F-4E079648C9E5}" srcOrd="0" destOrd="0" presId="urn:microsoft.com/office/officeart/2005/8/layout/chevron2"/>
    <dgm:cxn modelId="{DDE017AC-7A5B-4840-A3E1-3E92AA0E243A}" srcId="{BAAF0ED6-003C-4401-AD52-1DA5494DEF15}" destId="{22C486D1-9830-4BB6-9384-8EBFEF06D868}" srcOrd="2" destOrd="0" parTransId="{99073DC2-CE86-413B-8036-31F7F052486C}" sibTransId="{E24133B6-0366-4191-8A24-E536B4BE8680}"/>
    <dgm:cxn modelId="{0DD7E0C4-0219-4B3A-8C4C-D4FA26AB1416}" type="presOf" srcId="{BAAF0ED6-003C-4401-AD52-1DA5494DEF15}" destId="{0B4E8E1F-BF49-4A44-98A5-11D648DB56DE}" srcOrd="0" destOrd="0" presId="urn:microsoft.com/office/officeart/2005/8/layout/chevron2"/>
    <dgm:cxn modelId="{C7FCBC2F-9E63-44C7-BCBF-C815E3A366F0}" type="presOf" srcId="{C8205438-B208-4B84-BD36-09436DEF45F8}" destId="{A20D510B-DAAC-43A8-9FD4-A82E5DFFC954}" srcOrd="0" destOrd="0" presId="urn:microsoft.com/office/officeart/2005/8/layout/chevron2"/>
    <dgm:cxn modelId="{03B14D6F-0BC9-4BC8-B0E0-69A57FA62D3F}" type="presOf" srcId="{464178C2-2DCE-4A5A-9019-42146E1084C6}" destId="{21F5A6DC-9FE3-4B22-AD15-78B7E46FE794}" srcOrd="0" destOrd="0" presId="urn:microsoft.com/office/officeart/2005/8/layout/chevron2"/>
    <dgm:cxn modelId="{50B28C56-45B4-4277-8ACB-C7F644FD1DFD}" type="presParOf" srcId="{0B4E8E1F-BF49-4A44-98A5-11D648DB56DE}" destId="{88446462-7378-45AA-8721-3AD2A8D18704}" srcOrd="0" destOrd="0" presId="urn:microsoft.com/office/officeart/2005/8/layout/chevron2"/>
    <dgm:cxn modelId="{7EC4D371-15B8-40D1-919B-C07E56510F3F}" type="presParOf" srcId="{88446462-7378-45AA-8721-3AD2A8D18704}" destId="{B18137A7-034A-4D1D-B28A-54B21366BCBC}" srcOrd="0" destOrd="0" presId="urn:microsoft.com/office/officeart/2005/8/layout/chevron2"/>
    <dgm:cxn modelId="{F62BF7E9-724A-4F90-A7E7-C5FFA41B97EC}" type="presParOf" srcId="{88446462-7378-45AA-8721-3AD2A8D18704}" destId="{21EDFA28-A986-4D81-A351-1CF2684C1456}" srcOrd="1" destOrd="0" presId="urn:microsoft.com/office/officeart/2005/8/layout/chevron2"/>
    <dgm:cxn modelId="{36D7BB13-F118-4D22-A3EE-E9FB7A499B0F}" type="presParOf" srcId="{0B4E8E1F-BF49-4A44-98A5-11D648DB56DE}" destId="{7717551A-491B-4892-A012-B0B8B4E6B271}" srcOrd="1" destOrd="0" presId="urn:microsoft.com/office/officeart/2005/8/layout/chevron2"/>
    <dgm:cxn modelId="{491375F5-6657-43E0-B7E1-C621D735717B}" type="presParOf" srcId="{0B4E8E1F-BF49-4A44-98A5-11D648DB56DE}" destId="{B5432CA2-C28A-425A-97FF-3EA90418B71C}" srcOrd="2" destOrd="0" presId="urn:microsoft.com/office/officeart/2005/8/layout/chevron2"/>
    <dgm:cxn modelId="{F6AEFCEC-38C0-4225-A9D7-DDB7452CBD28}" type="presParOf" srcId="{B5432CA2-C28A-425A-97FF-3EA90418B71C}" destId="{A20D510B-DAAC-43A8-9FD4-A82E5DFFC954}" srcOrd="0" destOrd="0" presId="urn:microsoft.com/office/officeart/2005/8/layout/chevron2"/>
    <dgm:cxn modelId="{94A9E08C-37C2-4AB5-888B-D2683C564654}" type="presParOf" srcId="{B5432CA2-C28A-425A-97FF-3EA90418B71C}" destId="{21F5A6DC-9FE3-4B22-AD15-78B7E46FE794}" srcOrd="1" destOrd="0" presId="urn:microsoft.com/office/officeart/2005/8/layout/chevron2"/>
    <dgm:cxn modelId="{61C2F82E-267B-48DE-A4C5-F8AA6117C9FB}" type="presParOf" srcId="{0B4E8E1F-BF49-4A44-98A5-11D648DB56DE}" destId="{9EBF0AAF-7C97-4233-9E6F-37F850EE15D7}" srcOrd="3" destOrd="0" presId="urn:microsoft.com/office/officeart/2005/8/layout/chevron2"/>
    <dgm:cxn modelId="{084D227C-804C-4D5A-87F5-DE4ADC920052}" type="presParOf" srcId="{0B4E8E1F-BF49-4A44-98A5-11D648DB56DE}" destId="{998D5549-1932-4D07-B384-FEC04323EC57}" srcOrd="4" destOrd="0" presId="urn:microsoft.com/office/officeart/2005/8/layout/chevron2"/>
    <dgm:cxn modelId="{82CAFBAA-2178-4CC9-891F-8A17522F5044}" type="presParOf" srcId="{998D5549-1932-4D07-B384-FEC04323EC57}" destId="{053FDC68-7DB1-480A-9AC9-9C75A0000C78}" srcOrd="0" destOrd="0" presId="urn:microsoft.com/office/officeart/2005/8/layout/chevron2"/>
    <dgm:cxn modelId="{8A66C2B0-5497-44F6-98F7-859CF6CCFDEF}" type="presParOf" srcId="{998D5549-1932-4D07-B384-FEC04323EC57}" destId="{BA6EA2BD-CC8A-47FF-9F1F-4E079648C9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C6C78-91E5-4F4F-8A3C-68AC4082FD90}">
      <dsp:nvSpPr>
        <dsp:cNvPr id="0" name=""/>
        <dsp:cNvSpPr/>
      </dsp:nvSpPr>
      <dsp:spPr>
        <a:xfrm>
          <a:off x="3552" y="361626"/>
          <a:ext cx="1553356" cy="533568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Client 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19180" y="377254"/>
        <a:ext cx="1522100" cy="502312"/>
      </dsp:txXfrm>
    </dsp:sp>
    <dsp:sp modelId="{133CA99B-BD80-46B6-B728-688ABCF893C8}">
      <dsp:nvSpPr>
        <dsp:cNvPr id="0" name=""/>
        <dsp:cNvSpPr/>
      </dsp:nvSpPr>
      <dsp:spPr>
        <a:xfrm>
          <a:off x="1712244" y="435794"/>
          <a:ext cx="329311" cy="385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>
            <a:solidFill>
              <a:schemeClr val="bg1"/>
            </a:solidFill>
          </a:endParaRPr>
        </a:p>
      </dsp:txBody>
      <dsp:txXfrm>
        <a:off x="1712244" y="512840"/>
        <a:ext cx="230518" cy="231140"/>
      </dsp:txXfrm>
    </dsp:sp>
    <dsp:sp modelId="{5E73B53A-1391-490C-B3F9-2A0794D97562}">
      <dsp:nvSpPr>
        <dsp:cNvPr id="0" name=""/>
        <dsp:cNvSpPr/>
      </dsp:nvSpPr>
      <dsp:spPr>
        <a:xfrm>
          <a:off x="2178251" y="361626"/>
          <a:ext cx="1553356" cy="533568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JDBC Driver 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193879" y="377254"/>
        <a:ext cx="1522100" cy="502312"/>
      </dsp:txXfrm>
    </dsp:sp>
    <dsp:sp modelId="{5131B070-6180-410A-A393-14DEB68848C1}">
      <dsp:nvSpPr>
        <dsp:cNvPr id="0" name=""/>
        <dsp:cNvSpPr/>
      </dsp:nvSpPr>
      <dsp:spPr>
        <a:xfrm rot="18888">
          <a:off x="3886941" y="441820"/>
          <a:ext cx="329316" cy="385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>
            <a:solidFill>
              <a:schemeClr val="bg1"/>
            </a:solidFill>
          </a:endParaRPr>
        </a:p>
      </dsp:txBody>
      <dsp:txXfrm>
        <a:off x="3886942" y="518595"/>
        <a:ext cx="230521" cy="231140"/>
      </dsp:txXfrm>
    </dsp:sp>
    <dsp:sp modelId="{6B29638E-F2C0-48A3-B66A-DB4BDFB31A6B}">
      <dsp:nvSpPr>
        <dsp:cNvPr id="0" name=""/>
        <dsp:cNvSpPr/>
      </dsp:nvSpPr>
      <dsp:spPr>
        <a:xfrm>
          <a:off x="4352950" y="373575"/>
          <a:ext cx="1553356" cy="533568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ODBC Driver 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368578" y="389203"/>
        <a:ext cx="1522100" cy="502312"/>
      </dsp:txXfrm>
    </dsp:sp>
    <dsp:sp modelId="{757DF7FE-610A-4083-9E5A-500D31E33B04}">
      <dsp:nvSpPr>
        <dsp:cNvPr id="0" name=""/>
        <dsp:cNvSpPr/>
      </dsp:nvSpPr>
      <dsp:spPr>
        <a:xfrm rot="21581112">
          <a:off x="6061640" y="441717"/>
          <a:ext cx="329316" cy="3852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kern="1200">
            <a:solidFill>
              <a:schemeClr val="bg1"/>
            </a:solidFill>
          </a:endParaRPr>
        </a:p>
      </dsp:txBody>
      <dsp:txXfrm>
        <a:off x="6061641" y="519034"/>
        <a:ext cx="230521" cy="231140"/>
      </dsp:txXfrm>
    </dsp:sp>
    <dsp:sp modelId="{AF4F6702-A8D2-448D-A2D0-F7E9D238B021}">
      <dsp:nvSpPr>
        <dsp:cNvPr id="0" name=""/>
        <dsp:cNvSpPr/>
      </dsp:nvSpPr>
      <dsp:spPr>
        <a:xfrm>
          <a:off x="6527649" y="361626"/>
          <a:ext cx="1553356" cy="533568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Database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6543277" y="377254"/>
        <a:ext cx="1522100" cy="502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C6C78-91E5-4F4F-8A3C-68AC4082FD90}">
      <dsp:nvSpPr>
        <dsp:cNvPr id="0" name=""/>
        <dsp:cNvSpPr/>
      </dsp:nvSpPr>
      <dsp:spPr>
        <a:xfrm>
          <a:off x="3821" y="360633"/>
          <a:ext cx="1670989" cy="573974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Client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0632" y="377444"/>
        <a:ext cx="1637367" cy="540352"/>
      </dsp:txXfrm>
    </dsp:sp>
    <dsp:sp modelId="{133CA99B-BD80-46B6-B728-688ABCF893C8}">
      <dsp:nvSpPr>
        <dsp:cNvPr id="0" name=""/>
        <dsp:cNvSpPr/>
      </dsp:nvSpPr>
      <dsp:spPr>
        <a:xfrm>
          <a:off x="1841910" y="440418"/>
          <a:ext cx="354249" cy="414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>
            <a:solidFill>
              <a:schemeClr val="bg1"/>
            </a:solidFill>
          </a:endParaRPr>
        </a:p>
      </dsp:txBody>
      <dsp:txXfrm>
        <a:off x="1841910" y="523299"/>
        <a:ext cx="247974" cy="248643"/>
      </dsp:txXfrm>
    </dsp:sp>
    <dsp:sp modelId="{5E73B53A-1391-490C-B3F9-2A0794D97562}">
      <dsp:nvSpPr>
        <dsp:cNvPr id="0" name=""/>
        <dsp:cNvSpPr/>
      </dsp:nvSpPr>
      <dsp:spPr>
        <a:xfrm>
          <a:off x="2343207" y="360633"/>
          <a:ext cx="1670989" cy="573974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JDBC Driver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360018" y="377444"/>
        <a:ext cx="1637367" cy="540352"/>
      </dsp:txXfrm>
    </dsp:sp>
    <dsp:sp modelId="{5131B070-6180-410A-A393-14DEB68848C1}">
      <dsp:nvSpPr>
        <dsp:cNvPr id="0" name=""/>
        <dsp:cNvSpPr/>
      </dsp:nvSpPr>
      <dsp:spPr>
        <a:xfrm>
          <a:off x="4181295" y="440418"/>
          <a:ext cx="354249" cy="414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>
            <a:solidFill>
              <a:schemeClr val="bg1"/>
            </a:solidFill>
          </a:endParaRPr>
        </a:p>
      </dsp:txBody>
      <dsp:txXfrm>
        <a:off x="4181295" y="523299"/>
        <a:ext cx="247974" cy="248643"/>
      </dsp:txXfrm>
    </dsp:sp>
    <dsp:sp modelId="{467096EF-9384-4652-B12B-EEEC142C2F55}">
      <dsp:nvSpPr>
        <dsp:cNvPr id="0" name=""/>
        <dsp:cNvSpPr/>
      </dsp:nvSpPr>
      <dsp:spPr>
        <a:xfrm>
          <a:off x="4682592" y="146324"/>
          <a:ext cx="1670989" cy="1002593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Vendor Client DB library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711957" y="175689"/>
        <a:ext cx="1612259" cy="943863"/>
      </dsp:txXfrm>
    </dsp:sp>
    <dsp:sp modelId="{3497DBF9-F75F-4BA1-B948-79FB03ADC7D1}">
      <dsp:nvSpPr>
        <dsp:cNvPr id="0" name=""/>
        <dsp:cNvSpPr/>
      </dsp:nvSpPr>
      <dsp:spPr>
        <a:xfrm>
          <a:off x="6520680" y="440418"/>
          <a:ext cx="354249" cy="414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>
            <a:solidFill>
              <a:schemeClr val="bg1"/>
            </a:solidFill>
          </a:endParaRPr>
        </a:p>
      </dsp:txBody>
      <dsp:txXfrm>
        <a:off x="6520680" y="523299"/>
        <a:ext cx="247974" cy="248643"/>
      </dsp:txXfrm>
    </dsp:sp>
    <dsp:sp modelId="{AF4F6702-A8D2-448D-A2D0-F7E9D238B021}">
      <dsp:nvSpPr>
        <dsp:cNvPr id="0" name=""/>
        <dsp:cNvSpPr/>
      </dsp:nvSpPr>
      <dsp:spPr>
        <a:xfrm>
          <a:off x="7021977" y="360633"/>
          <a:ext cx="1670989" cy="573974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Database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7038788" y="377444"/>
        <a:ext cx="1637367" cy="540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C6C78-91E5-4F4F-8A3C-68AC4082FD90}">
      <dsp:nvSpPr>
        <dsp:cNvPr id="0" name=""/>
        <dsp:cNvSpPr/>
      </dsp:nvSpPr>
      <dsp:spPr>
        <a:xfrm>
          <a:off x="4298" y="358392"/>
          <a:ext cx="1879319" cy="645535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Client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3205" y="377299"/>
        <a:ext cx="1841505" cy="607721"/>
      </dsp:txXfrm>
    </dsp:sp>
    <dsp:sp modelId="{133CA99B-BD80-46B6-B728-688ABCF893C8}">
      <dsp:nvSpPr>
        <dsp:cNvPr id="0" name=""/>
        <dsp:cNvSpPr/>
      </dsp:nvSpPr>
      <dsp:spPr>
        <a:xfrm>
          <a:off x="2071550" y="448124"/>
          <a:ext cx="398415" cy="466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solidFill>
              <a:schemeClr val="bg1"/>
            </a:solidFill>
          </a:endParaRPr>
        </a:p>
      </dsp:txBody>
      <dsp:txXfrm>
        <a:off x="2071550" y="541338"/>
        <a:ext cx="278891" cy="279643"/>
      </dsp:txXfrm>
    </dsp:sp>
    <dsp:sp modelId="{5E73B53A-1391-490C-B3F9-2A0794D97562}">
      <dsp:nvSpPr>
        <dsp:cNvPr id="0" name=""/>
        <dsp:cNvSpPr/>
      </dsp:nvSpPr>
      <dsp:spPr>
        <a:xfrm>
          <a:off x="2635346" y="358392"/>
          <a:ext cx="1879319" cy="645535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JDBC Driver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654253" y="377299"/>
        <a:ext cx="1841505" cy="607721"/>
      </dsp:txXfrm>
    </dsp:sp>
    <dsp:sp modelId="{5131B070-6180-410A-A393-14DEB68848C1}">
      <dsp:nvSpPr>
        <dsp:cNvPr id="0" name=""/>
        <dsp:cNvSpPr/>
      </dsp:nvSpPr>
      <dsp:spPr>
        <a:xfrm>
          <a:off x="4702598" y="448124"/>
          <a:ext cx="398415" cy="466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solidFill>
              <a:schemeClr val="bg1"/>
            </a:solidFill>
          </a:endParaRPr>
        </a:p>
      </dsp:txBody>
      <dsp:txXfrm>
        <a:off x="4702598" y="541338"/>
        <a:ext cx="278891" cy="279643"/>
      </dsp:txXfrm>
    </dsp:sp>
    <dsp:sp modelId="{6B29638E-F2C0-48A3-B66A-DB4BDFB31A6B}">
      <dsp:nvSpPr>
        <dsp:cNvPr id="0" name=""/>
        <dsp:cNvSpPr/>
      </dsp:nvSpPr>
      <dsp:spPr>
        <a:xfrm>
          <a:off x="5266393" y="358392"/>
          <a:ext cx="1879319" cy="645535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bg1"/>
              </a:solidFill>
            </a:rPr>
            <a:t>Middleware - Net Server</a:t>
          </a:r>
          <a:endParaRPr lang="en-GB" sz="1400" b="1" kern="1200" dirty="0">
            <a:solidFill>
              <a:schemeClr val="bg1"/>
            </a:solidFill>
          </a:endParaRPr>
        </a:p>
      </dsp:txBody>
      <dsp:txXfrm>
        <a:off x="5285300" y="377299"/>
        <a:ext cx="1841505" cy="607721"/>
      </dsp:txXfrm>
    </dsp:sp>
    <dsp:sp modelId="{757DF7FE-610A-4083-9E5A-500D31E33B04}">
      <dsp:nvSpPr>
        <dsp:cNvPr id="0" name=""/>
        <dsp:cNvSpPr/>
      </dsp:nvSpPr>
      <dsp:spPr>
        <a:xfrm>
          <a:off x="7333645" y="448124"/>
          <a:ext cx="398415" cy="466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>
            <a:solidFill>
              <a:schemeClr val="bg1"/>
            </a:solidFill>
          </a:endParaRPr>
        </a:p>
      </dsp:txBody>
      <dsp:txXfrm>
        <a:off x="7333645" y="541338"/>
        <a:ext cx="278891" cy="279643"/>
      </dsp:txXfrm>
    </dsp:sp>
    <dsp:sp modelId="{AF4F6702-A8D2-448D-A2D0-F7E9D238B021}">
      <dsp:nvSpPr>
        <dsp:cNvPr id="0" name=""/>
        <dsp:cNvSpPr/>
      </dsp:nvSpPr>
      <dsp:spPr>
        <a:xfrm>
          <a:off x="7897441" y="358392"/>
          <a:ext cx="1879319" cy="645535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Any Database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7916348" y="377299"/>
        <a:ext cx="1841505" cy="607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C6C78-91E5-4F4F-8A3C-68AC4082FD90}">
      <dsp:nvSpPr>
        <dsp:cNvPr id="0" name=""/>
        <dsp:cNvSpPr/>
      </dsp:nvSpPr>
      <dsp:spPr>
        <a:xfrm>
          <a:off x="8329" y="255595"/>
          <a:ext cx="1599826" cy="577331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Client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5238" y="272504"/>
        <a:ext cx="1566008" cy="543513"/>
      </dsp:txXfrm>
    </dsp:sp>
    <dsp:sp modelId="{133CA99B-BD80-46B6-B728-688ABCF893C8}">
      <dsp:nvSpPr>
        <dsp:cNvPr id="0" name=""/>
        <dsp:cNvSpPr/>
      </dsp:nvSpPr>
      <dsp:spPr>
        <a:xfrm>
          <a:off x="1768138" y="345882"/>
          <a:ext cx="339163" cy="396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>
            <a:solidFill>
              <a:schemeClr val="bg1"/>
            </a:solidFill>
          </a:endParaRPr>
        </a:p>
      </dsp:txBody>
      <dsp:txXfrm>
        <a:off x="1768138" y="425233"/>
        <a:ext cx="237414" cy="238055"/>
      </dsp:txXfrm>
    </dsp:sp>
    <dsp:sp modelId="{5E73B53A-1391-490C-B3F9-2A0794D97562}">
      <dsp:nvSpPr>
        <dsp:cNvPr id="0" name=""/>
        <dsp:cNvSpPr/>
      </dsp:nvSpPr>
      <dsp:spPr>
        <a:xfrm>
          <a:off x="2248086" y="255595"/>
          <a:ext cx="1599826" cy="577331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JDBC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Driver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2264995" y="272504"/>
        <a:ext cx="1566008" cy="543513"/>
      </dsp:txXfrm>
    </dsp:sp>
    <dsp:sp modelId="{5131B070-6180-410A-A393-14DEB68848C1}">
      <dsp:nvSpPr>
        <dsp:cNvPr id="0" name=""/>
        <dsp:cNvSpPr/>
      </dsp:nvSpPr>
      <dsp:spPr>
        <a:xfrm>
          <a:off x="4007896" y="345882"/>
          <a:ext cx="339163" cy="396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>
            <a:solidFill>
              <a:schemeClr val="bg1"/>
            </a:solidFill>
          </a:endParaRPr>
        </a:p>
      </dsp:txBody>
      <dsp:txXfrm>
        <a:off x="4007896" y="425233"/>
        <a:ext cx="237414" cy="238055"/>
      </dsp:txXfrm>
    </dsp:sp>
    <dsp:sp modelId="{AF4F6702-A8D2-448D-A2D0-F7E9D238B021}">
      <dsp:nvSpPr>
        <dsp:cNvPr id="0" name=""/>
        <dsp:cNvSpPr/>
      </dsp:nvSpPr>
      <dsp:spPr>
        <a:xfrm>
          <a:off x="4487844" y="255595"/>
          <a:ext cx="1599826" cy="577331"/>
        </a:xfrm>
        <a:prstGeom prst="roundRect">
          <a:avLst>
            <a:gd name="adj" fmla="val 10000"/>
          </a:avLst>
        </a:prstGeom>
        <a:solidFill>
          <a:srgbClr val="009FE3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bg1"/>
              </a:solidFill>
            </a:rPr>
            <a:t>Database</a:t>
          </a:r>
          <a:endParaRPr lang="en-GB" sz="1600" b="1" kern="1200" dirty="0">
            <a:solidFill>
              <a:schemeClr val="bg1"/>
            </a:solidFill>
          </a:endParaRPr>
        </a:p>
      </dsp:txBody>
      <dsp:txXfrm>
        <a:off x="4504753" y="272504"/>
        <a:ext cx="1566008" cy="543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137A7-034A-4D1D-B28A-54B21366BCBC}">
      <dsp:nvSpPr>
        <dsp:cNvPr id="0" name=""/>
        <dsp:cNvSpPr/>
      </dsp:nvSpPr>
      <dsp:spPr>
        <a:xfrm rot="5400000">
          <a:off x="-208108" y="208442"/>
          <a:ext cx="1387391" cy="971173"/>
        </a:xfrm>
        <a:prstGeom prst="chevron">
          <a:avLst/>
        </a:prstGeom>
        <a:solidFill>
          <a:schemeClr val="accent1">
            <a:lumMod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You selected</a:t>
          </a:r>
          <a:endParaRPr lang="en-GB" sz="1400" kern="1200" dirty="0"/>
        </a:p>
      </dsp:txBody>
      <dsp:txXfrm rot="-5400000">
        <a:off x="2" y="485920"/>
        <a:ext cx="971173" cy="416218"/>
      </dsp:txXfrm>
    </dsp:sp>
    <dsp:sp modelId="{21EDFA28-A986-4D81-A351-1CF2684C1456}">
      <dsp:nvSpPr>
        <dsp:cNvPr id="0" name=""/>
        <dsp:cNvSpPr/>
      </dsp:nvSpPr>
      <dsp:spPr>
        <a:xfrm rot="5400000">
          <a:off x="3754228" y="-2758724"/>
          <a:ext cx="901804" cy="6467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TYPE_SCROLL_SENSITIVE</a:t>
          </a:r>
          <a:endParaRPr lang="en-GB" sz="2900" kern="1200" dirty="0"/>
        </a:p>
      </dsp:txBody>
      <dsp:txXfrm rot="-5400000">
        <a:off x="971173" y="68353"/>
        <a:ext cx="6423892" cy="813760"/>
      </dsp:txXfrm>
    </dsp:sp>
    <dsp:sp modelId="{A20D510B-DAAC-43A8-9FD4-A82E5DFFC954}">
      <dsp:nvSpPr>
        <dsp:cNvPr id="0" name=""/>
        <dsp:cNvSpPr/>
      </dsp:nvSpPr>
      <dsp:spPr>
        <a:xfrm rot="5400000">
          <a:off x="-208108" y="1398615"/>
          <a:ext cx="1387391" cy="971173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Attempts Downgrade</a:t>
          </a:r>
          <a:endParaRPr lang="en-GB" sz="1400" kern="1200" dirty="0"/>
        </a:p>
      </dsp:txBody>
      <dsp:txXfrm rot="-5400000">
        <a:off x="2" y="1676093"/>
        <a:ext cx="971173" cy="416218"/>
      </dsp:txXfrm>
    </dsp:sp>
    <dsp:sp modelId="{21F5A6DC-9FE3-4B22-AD15-78B7E46FE794}">
      <dsp:nvSpPr>
        <dsp:cNvPr id="0" name=""/>
        <dsp:cNvSpPr/>
      </dsp:nvSpPr>
      <dsp:spPr>
        <a:xfrm rot="5400000">
          <a:off x="3754228" y="-1592548"/>
          <a:ext cx="901804" cy="6467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TYPE_SCROLL_INSENSITIVE</a:t>
          </a:r>
          <a:endParaRPr lang="en-GB" sz="2900" kern="1200" dirty="0"/>
        </a:p>
      </dsp:txBody>
      <dsp:txXfrm rot="-5400000">
        <a:off x="971173" y="1234529"/>
        <a:ext cx="6423892" cy="813760"/>
      </dsp:txXfrm>
    </dsp:sp>
    <dsp:sp modelId="{053FDC68-7DB1-480A-9AC9-9C75A0000C78}">
      <dsp:nvSpPr>
        <dsp:cNvPr id="0" name=""/>
        <dsp:cNvSpPr/>
      </dsp:nvSpPr>
      <dsp:spPr>
        <a:xfrm rot="5400000">
          <a:off x="-208108" y="2588788"/>
          <a:ext cx="1387391" cy="971173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Attempts Downgrade</a:t>
          </a:r>
          <a:endParaRPr lang="en-GB" sz="1400" kern="1200" dirty="0"/>
        </a:p>
      </dsp:txBody>
      <dsp:txXfrm rot="-5400000">
        <a:off x="2" y="2866266"/>
        <a:ext cx="971173" cy="416218"/>
      </dsp:txXfrm>
    </dsp:sp>
    <dsp:sp modelId="{BA6EA2BD-CC8A-47FF-9F1F-4E079648C9E5}">
      <dsp:nvSpPr>
        <dsp:cNvPr id="0" name=""/>
        <dsp:cNvSpPr/>
      </dsp:nvSpPr>
      <dsp:spPr>
        <a:xfrm rot="5400000">
          <a:off x="3754228" y="-402374"/>
          <a:ext cx="901804" cy="6467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TYPE_FORWARD_ONLY</a:t>
          </a:r>
          <a:endParaRPr lang="en-GB" sz="2900" kern="1200" dirty="0"/>
        </a:p>
      </dsp:txBody>
      <dsp:txXfrm rot="-5400000">
        <a:off x="971173" y="2424703"/>
        <a:ext cx="6423892" cy="813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B19306_01/java.102/b14355/jdbcvers.htm#i1056887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64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Type 3</a:t>
            </a:r>
            <a:r>
              <a:rPr lang="en-GB" dirty="0" smtClean="0"/>
              <a:t> - </a:t>
            </a:r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Follows a three tier communication approach.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Can interface to multiple databases - Not vendor specific.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The JDBC Client driver written in java, communicates with a middleware-net-server using a database independent protocol, and then this net server translates this request into database commands for that database.  Thus the client driver to middleware communication is database independent.</a:t>
            </a:r>
          </a:p>
          <a:p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r>
              <a:rPr lang="en-GB" dirty="0" smtClean="0"/>
              <a:t>The type 3 driver makes use of a middle tier (application server) between the program and the database. </a:t>
            </a:r>
          </a:p>
          <a:p>
            <a:r>
              <a:rPr lang="en-GB" dirty="0" smtClean="0"/>
              <a:t>The middle tier converts JDBC calls into the vendor-specific database protocol.</a:t>
            </a:r>
          </a:p>
          <a:p>
            <a:r>
              <a:rPr lang="en-GB" dirty="0" smtClean="0"/>
              <a:t>You can interface to multiple databases with the same driver. The databases can be of any vendor.</a:t>
            </a:r>
          </a:p>
          <a:p>
            <a:r>
              <a:rPr lang="en-GB" u="sng" dirty="0" smtClean="0"/>
              <a:t>Advantages:</a:t>
            </a:r>
          </a:p>
          <a:p>
            <a:pPr lvl="1"/>
            <a:r>
              <a:rPr lang="en-GB" dirty="0" smtClean="0"/>
              <a:t>- Database library is not required on the client machine. This is because the vendor specific logic is done on the Middleware.</a:t>
            </a:r>
          </a:p>
          <a:p>
            <a:pPr lvl="1"/>
            <a:r>
              <a:rPr lang="en-GB" dirty="0" smtClean="0"/>
              <a:t>- To change a database, or add one, no changes are required in the Java program.</a:t>
            </a:r>
          </a:p>
          <a:p>
            <a:pPr lvl="1"/>
            <a:r>
              <a:rPr lang="en-GB" dirty="0" smtClean="0"/>
              <a:t>- The middleware can provide services such as caching, loading balancing, logging and auditing.</a:t>
            </a:r>
          </a:p>
          <a:p>
            <a:pPr lvl="1"/>
            <a:r>
              <a:rPr lang="en-GB" dirty="0" smtClean="0"/>
              <a:t>- A single driver can handle any, and multiple databases.</a:t>
            </a:r>
          </a:p>
          <a:p>
            <a:pPr lvl="1"/>
            <a:r>
              <a:rPr lang="en-GB" dirty="0" smtClean="0"/>
              <a:t>- Platform independent as the driver is written entirely in Java and the platform-related differences are taken care of by the middleware</a:t>
            </a:r>
          </a:p>
          <a:p>
            <a:r>
              <a:rPr lang="en-GB" u="sng" dirty="0" smtClean="0"/>
              <a:t>Disadvantages:</a:t>
            </a:r>
          </a:p>
          <a:p>
            <a:pPr lvl="1"/>
            <a:r>
              <a:rPr lang="en-GB" dirty="0" smtClean="0"/>
              <a:t>- Database specific coding is required on the middle tier.</a:t>
            </a:r>
          </a:p>
          <a:p>
            <a:pPr lvl="1"/>
            <a:r>
              <a:rPr lang="en-GB" dirty="0" smtClean="0"/>
              <a:t>- The Middleware can cause slower speeds.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endParaRPr lang="en-GB" sz="1200" b="1" i="0" kern="1200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r>
              <a:rPr lang="en-GB" sz="1200" b="1" i="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Type 4</a:t>
            </a:r>
            <a:r>
              <a:rPr lang="en-GB" sz="1200" b="0" i="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 - communicate directly with a database, usually through socket connections.</a:t>
            </a:r>
          </a:p>
          <a:p>
            <a:r>
              <a:rPr lang="en-GB" dirty="0" smtClean="0"/>
              <a:t>Converts JDBC calls directly into vendor-specific database protocol.  As the database protocol is vendor specific, JDBC requires separate drivers, usually vendor supplied. </a:t>
            </a:r>
          </a:p>
          <a:p>
            <a:r>
              <a:rPr lang="en-GB" u="sng" dirty="0" smtClean="0"/>
              <a:t>Advantages:</a:t>
            </a:r>
          </a:p>
          <a:p>
            <a:pPr lvl="1"/>
            <a:r>
              <a:rPr lang="en-GB" dirty="0" smtClean="0"/>
              <a:t>- Written completely in Java so it is platform independent.</a:t>
            </a:r>
          </a:p>
          <a:p>
            <a:pPr lvl="1"/>
            <a:r>
              <a:rPr lang="en-GB" dirty="0" smtClean="0"/>
              <a:t>- No intermediary is required (such as ODBC). It connects direct to the database so it is faster.</a:t>
            </a:r>
          </a:p>
          <a:p>
            <a:r>
              <a:rPr lang="en-GB" u="sng" dirty="0" smtClean="0"/>
              <a:t>Disadvantages:</a:t>
            </a:r>
          </a:p>
          <a:p>
            <a:pPr lvl="1"/>
            <a:r>
              <a:rPr lang="en-GB" dirty="0" smtClean="0"/>
              <a:t>- Drivers are database dependent as different database vendors use different protocols</a:t>
            </a:r>
          </a:p>
          <a:p>
            <a:endParaRPr lang="en-GB" sz="1200" b="0" i="0" kern="1200" dirty="0" smtClean="0">
              <a:solidFill>
                <a:schemeClr val="tx1"/>
              </a:solidFill>
              <a:latin typeface="Arial" charset="0"/>
              <a:ea typeface="ヒラギノ角ゴ Pro W3" pitchFamily="-112" charset="-128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21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08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95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409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4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866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4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55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3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Arial" charset="0"/>
                <a:ea typeface="ヒラギノ角ゴ Pro W3" pitchFamily="-112" charset="-128"/>
                <a:cs typeface="+mn-cs"/>
              </a:rPr>
              <a:t>SSID stands for “service set identifier”.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36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 Source: http://docs.oracle.com/javase/7/docs/api/java/sql/DatabaseMetaData.html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74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97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37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on execute() https://docs.oracle.com/javase/7/docs/api/java/sql/Statement.html#execute(java.lang.String)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023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63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80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4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782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68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43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535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20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51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http://docs.oracle.com/cd/B19306_01/java.102/b14355/jdbcvers.htm#i1056887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83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http://docs.oracle.com/cd/E11882_01/java.112/e16548/resltset.htm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188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72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23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7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19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9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6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94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ResultSet</a:t>
            </a:r>
            <a:r>
              <a:rPr lang="en-GB" dirty="0" smtClean="0"/>
              <a:t> is a return type of a method we run in Statement – </a:t>
            </a:r>
            <a:r>
              <a:rPr lang="en-GB" dirty="0" err="1" smtClean="0"/>
              <a:t>executeQuery</a:t>
            </a:r>
            <a:r>
              <a:rPr lang="en-GB" dirty="0" smtClean="0"/>
              <a:t>()</a:t>
            </a:r>
          </a:p>
          <a:p>
            <a:endParaRPr lang="en-GB" dirty="0" smtClean="0"/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46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91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Java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  <a:latin typeface="Arial"/>
                <a:cs typeface="Arial"/>
              </a:rPr>
              <a:t>JDBC Part </a:t>
            </a:r>
            <a:r>
              <a:rPr lang="en-GB" b="1" dirty="0" smtClean="0">
                <a:solidFill>
                  <a:schemeClr val="accent1"/>
                </a:solidFill>
                <a:latin typeface="Arial"/>
                <a:cs typeface="Arial"/>
              </a:rPr>
              <a:t>1</a:t>
            </a:r>
            <a:endParaRPr lang="en-GB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DriverManager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Only concrete class in the API</a:t>
            </a:r>
          </a:p>
          <a:p>
            <a:pPr>
              <a:spcBef>
                <a:spcPts val="1200"/>
              </a:spcBef>
            </a:pPr>
            <a:r>
              <a:rPr lang="en-GB" dirty="0"/>
              <a:t>Will load the vendor specific driver</a:t>
            </a:r>
          </a:p>
          <a:p>
            <a:pPr>
              <a:spcBef>
                <a:spcPts val="1200"/>
              </a:spcBef>
            </a:pPr>
            <a:r>
              <a:rPr lang="en-GB" dirty="0"/>
              <a:t>Used to get a Connection object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94141" y="4286180"/>
            <a:ext cx="10017833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 err="1" smtClean="0">
                <a:latin typeface="Consolas" pitchFamily="49" charset="0"/>
              </a:rPr>
              <a:t>DriverManager.registerDriver</a:t>
            </a:r>
            <a:r>
              <a:rPr lang="en-GB" sz="2000" b="1" dirty="0" smtClean="0">
                <a:latin typeface="Consolas" pitchFamily="49" charset="0"/>
              </a:rPr>
              <a:t>(new </a:t>
            </a:r>
            <a:r>
              <a:rPr lang="en-GB" sz="2000" b="1" dirty="0" err="1">
                <a:latin typeface="Consolas" pitchFamily="49" charset="0"/>
              </a:rPr>
              <a:t>oracle.jdbc.driver.OracleDriver</a:t>
            </a:r>
            <a:r>
              <a:rPr lang="en-GB" sz="2000" b="1" dirty="0">
                <a:latin typeface="Consolas" pitchFamily="49" charset="0"/>
              </a:rPr>
              <a:t>());</a:t>
            </a:r>
            <a:r>
              <a:rPr lang="en-GB" sz="2400" b="1" dirty="0">
                <a:latin typeface="Consolas" pitchFamily="49" charset="0"/>
              </a:rPr>
              <a:t/>
            </a:r>
            <a:br>
              <a:rPr lang="en-GB" sz="2400" b="1" dirty="0">
                <a:latin typeface="Consolas" pitchFamily="49" charset="0"/>
              </a:rPr>
            </a:br>
            <a:endParaRPr lang="en-GB" sz="24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sz="2000" b="1" dirty="0">
                <a:latin typeface="Consolas" pitchFamily="49" charset="0"/>
              </a:rPr>
              <a:t>Connection conn = </a:t>
            </a:r>
            <a:r>
              <a:rPr lang="en-GB" sz="2000" b="1" dirty="0" err="1" smtClean="0">
                <a:latin typeface="Consolas" pitchFamily="49" charset="0"/>
              </a:rPr>
              <a:t>DriverManager.getConnection</a:t>
            </a:r>
            <a:r>
              <a:rPr lang="en-GB" sz="2000" b="1" dirty="0" smtClean="0">
                <a:latin typeface="Consolas" pitchFamily="49" charset="0"/>
              </a:rPr>
              <a:t>(</a:t>
            </a:r>
            <a:r>
              <a:rPr lang="en-GB" sz="2000" b="1" dirty="0" err="1" smtClean="0">
                <a:latin typeface="Consolas" pitchFamily="49" charset="0"/>
              </a:rPr>
              <a:t>url,user,password</a:t>
            </a:r>
            <a:r>
              <a:rPr lang="en-GB" sz="2000" b="1" dirty="0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962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JDBC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DriverManager</a:t>
            </a:r>
            <a:r>
              <a:rPr lang="en-GB" dirty="0"/>
              <a:t> needs to be given a driver.</a:t>
            </a:r>
            <a:br>
              <a:rPr lang="en-GB" dirty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There are </a:t>
            </a:r>
            <a:r>
              <a:rPr lang="en-GB" b="1" dirty="0"/>
              <a:t>four</a:t>
            </a:r>
            <a:r>
              <a:rPr lang="en-GB" dirty="0"/>
              <a:t> types:</a:t>
            </a:r>
            <a:br>
              <a:rPr lang="en-GB" dirty="0"/>
            </a:b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Type 1 Driver – JDBC-ODBC Bridge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Type 2 Driver – Native API Driver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Type 3 Driver – Network Protocol Driver (</a:t>
            </a:r>
            <a:r>
              <a:rPr lang="en-GB" dirty="0" err="1"/>
              <a:t>MiddleWare</a:t>
            </a:r>
            <a:r>
              <a:rPr lang="en-GB" dirty="0"/>
              <a:t> Driver)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Type 4 Driver – Database Protocol Driver (Pure Java Driver)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0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JDBC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Type 1 Driver (JDBC - ODBC bridge)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Connects Java clients to ODBC calls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ODBC driver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Type 2 Driver (Native - API)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Converts JDBC methods into calls to client-side API on the DB side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Faster than type 1 drivers</a:t>
            </a:r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8726525"/>
              </p:ext>
            </p:extLst>
          </p:nvPr>
        </p:nvGraphicFramePr>
        <p:xfrm>
          <a:off x="1988126" y="2996120"/>
          <a:ext cx="8084559" cy="125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31290596"/>
              </p:ext>
            </p:extLst>
          </p:nvPr>
        </p:nvGraphicFramePr>
        <p:xfrm>
          <a:off x="1682011" y="5556064"/>
          <a:ext cx="8696789" cy="129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4477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JDBC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Type 3 Driver (Network protocol)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Uses network protocols to communicate with a middle tier.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Acts as proxy between the client and server.</a:t>
            </a:r>
            <a:br>
              <a:rPr lang="en-GB" dirty="0"/>
            </a:br>
            <a:endParaRPr lang="en-GB" dirty="0"/>
          </a:p>
          <a:p>
            <a:pPr lvl="1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 smtClean="0"/>
              <a:t>Type </a:t>
            </a:r>
            <a:r>
              <a:rPr lang="en-GB" b="1" dirty="0"/>
              <a:t>4 Driver (Native protocol)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Connects directly to databases, without any native code or middle tier.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Written in pure Java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Thin driver</a:t>
            </a:r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1353915"/>
              </p:ext>
            </p:extLst>
          </p:nvPr>
        </p:nvGraphicFramePr>
        <p:xfrm>
          <a:off x="1075008" y="2845762"/>
          <a:ext cx="9781060" cy="136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5146548"/>
              </p:ext>
            </p:extLst>
          </p:nvPr>
        </p:nvGraphicFramePr>
        <p:xfrm>
          <a:off x="2917538" y="5769478"/>
          <a:ext cx="6096000" cy="108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702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905983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Driver Manager and JDBC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76256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14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19282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49405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Getting a 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36248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5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We will use the Oracle Thin Driver to connect to a database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Remember that </a:t>
            </a:r>
            <a:r>
              <a:rPr lang="en-GB" b="1" dirty="0" err="1"/>
              <a:t>DriverManager</a:t>
            </a:r>
            <a:r>
              <a:rPr lang="en-GB" dirty="0"/>
              <a:t> is used to: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Manage the drivers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Set up JDBC by telling it the following information: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The database vendor (in our case, Oracle)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The database location (URL)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Username and </a:t>
            </a:r>
            <a:r>
              <a:rPr lang="en-GB" dirty="0" smtClean="0"/>
              <a:t>password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First, we need to register the driver: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06043" y="6072158"/>
            <a:ext cx="105940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DriverManager.registerDriver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oracle.jdbc.driver.OracleDriver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754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Next we need a </a:t>
            </a:r>
            <a:r>
              <a:rPr lang="en-GB" b="1" dirty="0"/>
              <a:t>Connection </a:t>
            </a:r>
            <a:r>
              <a:rPr lang="en-GB" dirty="0"/>
              <a:t>object to connect to the database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will return one for us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There are three overloaded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getConnection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methods:</a:t>
            </a:r>
          </a:p>
          <a:p>
            <a:pPr lvl="1">
              <a:spcBef>
                <a:spcPts val="1200"/>
              </a:spcBef>
            </a:pP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spcBef>
                <a:spcPts val="1200"/>
              </a:spcBef>
            </a:pP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String username, String password);</a:t>
            </a:r>
          </a:p>
          <a:p>
            <a:pPr lvl="1">
              <a:spcBef>
                <a:spcPts val="1200"/>
              </a:spcBef>
            </a:pP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Properties info);</a:t>
            </a:r>
          </a:p>
          <a:p>
            <a:pPr lvl="1"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We will use the second option...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7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URL string takes the following format: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1727830"/>
            <a:ext cx="11003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:@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oracle.fdmgroup.com:1521:xe",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aUsername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aPassword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00171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jdbc:oracle:thin:username</a:t>
            </a:r>
            <a:r>
              <a:rPr lang="en-GB" sz="2000" dirty="0"/>
              <a:t>/password@oracle.fdmgroup.com:1521:xe</a:t>
            </a:r>
          </a:p>
        </p:txBody>
      </p:sp>
    </p:spTree>
    <p:extLst>
      <p:ext uri="{BB962C8B-B14F-4D97-AF65-F5344CB8AC3E}">
        <p14:creationId xmlns:p14="http://schemas.microsoft.com/office/powerpoint/2010/main" val="33715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URL string takes the following format: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1727830"/>
            <a:ext cx="11003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:@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oracle.fdmgroup.com:1521:xe",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aUsername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aPassword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00171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jdbc:</a:t>
            </a:r>
            <a:r>
              <a:rPr lang="en-GB" sz="2000" b="1" dirty="0" err="1"/>
              <a:t>oracle</a:t>
            </a:r>
            <a:r>
              <a:rPr lang="en-GB" sz="2000" dirty="0" err="1"/>
              <a:t>:thin:username</a:t>
            </a:r>
            <a:r>
              <a:rPr lang="en-GB" sz="2000" dirty="0"/>
              <a:t>/password@oracle.fdmgroup.com:1521:xe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867439" y="4516673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8283" y="5054623"/>
            <a:ext cx="1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URL string takes the following format: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1727830"/>
            <a:ext cx="11003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:@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oracle.fdmgroup.com:1521:xe",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aUsername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aPassword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00171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jdbc:oracle:</a:t>
            </a:r>
            <a:r>
              <a:rPr lang="en-GB" sz="2000" b="1" dirty="0" err="1"/>
              <a:t>thin</a:t>
            </a:r>
            <a:r>
              <a:rPr lang="en-GB" sz="2000" dirty="0" err="1"/>
              <a:t>:username</a:t>
            </a:r>
            <a:r>
              <a:rPr lang="en-GB" sz="2000" dirty="0"/>
              <a:t>/password@oracle.fdmgroup.com:1521:xe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867439" y="4516673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8283" y="5054623"/>
            <a:ext cx="1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3603763" y="4522315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1820" y="5117951"/>
            <a:ext cx="88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534027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the common JDBC API interfaces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Explain the purpose of the Driver Manager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List the four different types of Drivers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Load the JDBC driver and get a database connection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Understand and implement statements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/>
                <a:cs typeface="Arial"/>
              </a:rPr>
              <a:t>Describe what a </a:t>
            </a:r>
            <a:r>
              <a:rPr lang="en-GB" dirty="0" err="1">
                <a:latin typeface="Arial"/>
                <a:cs typeface="Arial"/>
              </a:rPr>
              <a:t>ResultSet</a:t>
            </a:r>
            <a:r>
              <a:rPr lang="en-GB" dirty="0">
                <a:latin typeface="Arial"/>
                <a:cs typeface="Arial"/>
              </a:rPr>
              <a:t> is and its purpose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URL string takes the following format: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1727830"/>
            <a:ext cx="11003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:@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oracle.fdmgroup.com:1521:xe",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aUsername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aPassword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00171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jdbc:oracle:thin:</a:t>
            </a:r>
            <a:r>
              <a:rPr lang="en-GB" sz="2000" b="1" dirty="0" err="1"/>
              <a:t>username</a:t>
            </a:r>
            <a:r>
              <a:rPr lang="en-GB" sz="2000" b="1" dirty="0"/>
              <a:t>/password</a:t>
            </a:r>
            <a:r>
              <a:rPr lang="en-GB" sz="2000" dirty="0"/>
              <a:t>@oracle.fdmgroup.com:1521:xe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867439" y="4516673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9053" y="5101856"/>
            <a:ext cx="1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3603763" y="4522315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1820" y="5117951"/>
            <a:ext cx="88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4859414" y="3807321"/>
            <a:ext cx="342098" cy="1907360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6782" y="5120958"/>
            <a:ext cx="176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&amp; Password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1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URL string takes the following format: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1727830"/>
            <a:ext cx="11003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:@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oracle.fdmgroup.com:1521:xe",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aUsername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aPassword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00171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jdbc:oracle:thin:username</a:t>
            </a:r>
            <a:r>
              <a:rPr lang="en-GB" sz="2000" dirty="0"/>
              <a:t>/password@</a:t>
            </a:r>
            <a:r>
              <a:rPr lang="en-GB" sz="2000" b="1" dirty="0"/>
              <a:t>oracle.fdmgroup.com</a:t>
            </a:r>
            <a:r>
              <a:rPr lang="en-GB" sz="2000" dirty="0"/>
              <a:t>:1521:xe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867439" y="4516673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9053" y="5101856"/>
            <a:ext cx="1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3603763" y="4522315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1820" y="5117951"/>
            <a:ext cx="88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4859414" y="3807321"/>
            <a:ext cx="342098" cy="1907360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6782" y="5120958"/>
            <a:ext cx="176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&amp; Password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7323741" y="3785349"/>
            <a:ext cx="342098" cy="2051691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7785" y="5171152"/>
            <a:ext cx="229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(URL)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URL string takes the following format: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1727830"/>
            <a:ext cx="11003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:@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oracle.fdmgroup.com:1521:xe",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aUsername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aPassword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00171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jdbc:oracle:thin:username</a:t>
            </a:r>
            <a:r>
              <a:rPr lang="en-GB" sz="2000" dirty="0"/>
              <a:t>/password@oracle.fdmgroup.com:</a:t>
            </a:r>
            <a:r>
              <a:rPr lang="en-GB" sz="2000" b="1" dirty="0"/>
              <a:t>1521</a:t>
            </a:r>
            <a:r>
              <a:rPr lang="en-GB" sz="2000" dirty="0"/>
              <a:t>:xe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867439" y="4516673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9053" y="5101856"/>
            <a:ext cx="1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3603763" y="4522315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1820" y="5117951"/>
            <a:ext cx="88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4859414" y="3807321"/>
            <a:ext cx="342098" cy="1907360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6782" y="5120958"/>
            <a:ext cx="176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&amp; Password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7323741" y="3785349"/>
            <a:ext cx="342098" cy="2051691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7785" y="5171152"/>
            <a:ext cx="229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(URL)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16200000">
            <a:off x="8735734" y="4654902"/>
            <a:ext cx="342098" cy="334337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8745" y="5182028"/>
            <a:ext cx="67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3482501"/>
            <a:ext cx="11003136" cy="278971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URL string takes the following format: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0" y="1727830"/>
            <a:ext cx="11003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Connection conn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DriverManager.getConnection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jdbc:oracle:thin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:@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oracle.fdmgroup.com:1521:xe",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aUsername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aPassword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8283" y="4100171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 err="1"/>
              <a:t>jdbc:oracle:thin:username</a:t>
            </a:r>
            <a:r>
              <a:rPr lang="en-GB" sz="2000" dirty="0"/>
              <a:t>/password@oracle.fdmgroup.com:1521:</a:t>
            </a:r>
            <a:r>
              <a:rPr lang="en-GB" sz="2000" b="1" dirty="0"/>
              <a:t>xe</a:t>
            </a: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867439" y="4516673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9053" y="5101856"/>
            <a:ext cx="1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16200000">
            <a:off x="3603763" y="4522315"/>
            <a:ext cx="342098" cy="471358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1820" y="5117951"/>
            <a:ext cx="88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4859414" y="3807321"/>
            <a:ext cx="342098" cy="1907360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6782" y="5120958"/>
            <a:ext cx="176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Username &amp; Password</a:t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(Optional)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eft Brace 11"/>
          <p:cNvSpPr/>
          <p:nvPr/>
        </p:nvSpPr>
        <p:spPr bwMode="auto">
          <a:xfrm rot="16200000">
            <a:off x="7323741" y="3785349"/>
            <a:ext cx="342098" cy="2051691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7785" y="5171152"/>
            <a:ext cx="229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(URL)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e 13"/>
          <p:cNvSpPr/>
          <p:nvPr/>
        </p:nvSpPr>
        <p:spPr bwMode="auto">
          <a:xfrm rot="16200000">
            <a:off x="8735734" y="4654902"/>
            <a:ext cx="342098" cy="334337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8745" y="5182028"/>
            <a:ext cx="67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 rot="16200000">
            <a:off x="9234499" y="4644025"/>
            <a:ext cx="342098" cy="334337"/>
          </a:xfrm>
          <a:prstGeom prst="leftBrace">
            <a:avLst>
              <a:gd name="adj1" fmla="val 8333"/>
              <a:gd name="adj2" fmla="val 4972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97701" y="5171152"/>
            <a:ext cx="92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SSID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6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DatabaseMetaData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Stores comprehensive information about the database as a whole. 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Connection provides a concretion of the </a:t>
            </a:r>
            <a:r>
              <a:rPr lang="en-GB" b="1" dirty="0" err="1"/>
              <a:t>DatabaseMetaData</a:t>
            </a:r>
            <a:r>
              <a:rPr lang="en-GB" dirty="0"/>
              <a:t> interface: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80862" y="3595887"/>
            <a:ext cx="984439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 err="1">
                <a:latin typeface="Consolas" pitchFamily="49" charset="0"/>
              </a:rPr>
              <a:t>DatabaseMetaData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dbmd</a:t>
            </a:r>
            <a:r>
              <a:rPr lang="en-GB" sz="2000" b="1" dirty="0">
                <a:latin typeface="Consolas" pitchFamily="49" charset="0"/>
              </a:rPr>
              <a:t> = </a:t>
            </a:r>
            <a:r>
              <a:rPr lang="en-GB" sz="2000" b="1" dirty="0" err="1">
                <a:latin typeface="Consolas" pitchFamily="49" charset="0"/>
              </a:rPr>
              <a:t>conn.getMetaData</a:t>
            </a:r>
            <a:r>
              <a:rPr lang="en-GB" sz="2000" b="1" dirty="0">
                <a:latin typeface="Consolas" pitchFamily="49" charset="0"/>
              </a:rPr>
              <a:t>();</a:t>
            </a:r>
          </a:p>
          <a:p>
            <a:endParaRPr lang="en-US" sz="2000" b="1" dirty="0">
              <a:latin typeface="Consolas" pitchFamily="49" charset="0"/>
            </a:endParaRPr>
          </a:p>
          <a:p>
            <a:r>
              <a:rPr lang="en-GB" sz="2000" b="1" dirty="0" err="1">
                <a:latin typeface="Consolas" pitchFamily="49" charset="0"/>
              </a:rPr>
              <a:t>System.out.println</a:t>
            </a:r>
            <a:r>
              <a:rPr lang="en-GB" sz="2000" b="1" dirty="0" smtClean="0">
                <a:latin typeface="Consolas" pitchFamily="49" charset="0"/>
              </a:rPr>
              <a:t>("Driver </a:t>
            </a:r>
            <a:r>
              <a:rPr lang="en-GB" sz="2000" b="1" dirty="0">
                <a:latin typeface="Consolas" pitchFamily="49" charset="0"/>
              </a:rPr>
              <a:t>version: </a:t>
            </a:r>
            <a:r>
              <a:rPr lang="en-GB" sz="2000" b="1" dirty="0" smtClean="0">
                <a:latin typeface="Consolas" pitchFamily="49" charset="0"/>
              </a:rPr>
              <a:t>" </a:t>
            </a:r>
            <a:r>
              <a:rPr lang="en-GB" sz="2000" b="1" dirty="0">
                <a:latin typeface="Consolas" pitchFamily="49" charset="0"/>
              </a:rPr>
              <a:t>+ </a:t>
            </a:r>
            <a:r>
              <a:rPr lang="en-GB" sz="2000" b="1" dirty="0" err="1">
                <a:latin typeface="Consolas" pitchFamily="49" charset="0"/>
              </a:rPr>
              <a:t>dbmd.getDriverVersion</a:t>
            </a:r>
            <a:r>
              <a:rPr lang="en-GB" sz="2000" b="1" dirty="0">
                <a:latin typeface="Consolas" pitchFamily="49" charset="0"/>
              </a:rPr>
              <a:t>());        </a:t>
            </a:r>
          </a:p>
          <a:p>
            <a:r>
              <a:rPr lang="en-GB" sz="2000" b="1" dirty="0" err="1">
                <a:latin typeface="Consolas" pitchFamily="49" charset="0"/>
              </a:rPr>
              <a:t>System.out.println</a:t>
            </a:r>
            <a:r>
              <a:rPr lang="en-GB" sz="2000" b="1" dirty="0" smtClean="0">
                <a:latin typeface="Consolas" pitchFamily="49" charset="0"/>
              </a:rPr>
              <a:t>("DB </a:t>
            </a:r>
            <a:r>
              <a:rPr lang="en-GB" sz="2000" b="1" dirty="0">
                <a:latin typeface="Consolas" pitchFamily="49" charset="0"/>
              </a:rPr>
              <a:t>URL: </a:t>
            </a:r>
            <a:r>
              <a:rPr lang="en-GB" sz="2000" b="1" dirty="0" smtClean="0">
                <a:latin typeface="Consolas" pitchFamily="49" charset="0"/>
              </a:rPr>
              <a:t>" </a:t>
            </a:r>
            <a:r>
              <a:rPr lang="en-GB" sz="2000" b="1" dirty="0">
                <a:latin typeface="Consolas" pitchFamily="49" charset="0"/>
              </a:rPr>
              <a:t>+ </a:t>
            </a:r>
            <a:r>
              <a:rPr lang="en-GB" sz="2000" b="1" dirty="0" err="1">
                <a:latin typeface="Consolas" pitchFamily="49" charset="0"/>
              </a:rPr>
              <a:t>dbmd.getURL</a:t>
            </a:r>
            <a:r>
              <a:rPr lang="en-GB" sz="2000" b="1" dirty="0">
                <a:latin typeface="Consolas" pitchFamily="49" charset="0"/>
              </a:rPr>
              <a:t>());    </a:t>
            </a:r>
            <a:endParaRPr lang="en-GB" sz="2000" b="1" dirty="0" smtClean="0">
              <a:latin typeface="Consolas" pitchFamily="49" charset="0"/>
            </a:endParaRPr>
          </a:p>
          <a:p>
            <a:r>
              <a:rPr lang="en-GB" sz="2000" b="1" dirty="0" err="1" smtClean="0">
                <a:latin typeface="Consolas" pitchFamily="49" charset="0"/>
              </a:rPr>
              <a:t>System.out.println</a:t>
            </a:r>
            <a:r>
              <a:rPr lang="en-GB" sz="2000" b="1" dirty="0" smtClean="0">
                <a:latin typeface="Consolas" pitchFamily="49" charset="0"/>
              </a:rPr>
              <a:t>("Others </a:t>
            </a:r>
            <a:r>
              <a:rPr lang="en-GB" sz="2000" b="1" dirty="0">
                <a:latin typeface="Consolas" pitchFamily="49" charset="0"/>
              </a:rPr>
              <a:t>updates are visible?: </a:t>
            </a:r>
            <a:r>
              <a:rPr lang="en-GB" sz="2000" b="1" dirty="0" smtClean="0">
                <a:latin typeface="Consolas" pitchFamily="49" charset="0"/>
              </a:rPr>
              <a:t>" </a:t>
            </a:r>
            <a:r>
              <a:rPr lang="en-GB" sz="2000" b="1" dirty="0">
                <a:latin typeface="Consolas" pitchFamily="49" charset="0"/>
              </a:rPr>
              <a:t>+ 	</a:t>
            </a:r>
            <a:r>
              <a:rPr lang="en-GB" sz="2000" b="1" dirty="0" err="1">
                <a:latin typeface="Consolas" pitchFamily="49" charset="0"/>
              </a:rPr>
              <a:t>dbmd.othersUpdatesAreVisible</a:t>
            </a:r>
            <a:r>
              <a:rPr lang="en-GB" sz="2000" b="1" dirty="0">
                <a:latin typeface="Consolas" pitchFamily="49" charset="0"/>
              </a:rPr>
              <a:t>(</a:t>
            </a:r>
          </a:p>
          <a:p>
            <a:r>
              <a:rPr lang="en-GB" sz="2000" b="1" dirty="0">
                <a:latin typeface="Consolas" pitchFamily="49" charset="0"/>
              </a:rPr>
              <a:t>		</a:t>
            </a:r>
            <a:r>
              <a:rPr lang="en-GB" sz="2000" b="1" dirty="0" err="1">
                <a:latin typeface="Consolas" pitchFamily="49" charset="0"/>
              </a:rPr>
              <a:t>ResultSet.TYPE_SCROLL_SENSITIVE</a:t>
            </a:r>
            <a:r>
              <a:rPr lang="en-GB" sz="2000" b="1" dirty="0">
                <a:latin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4685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905983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Driver Manager and JDBC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76256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192827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4940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Getting a 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36248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0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– Step 3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After making the connection, we need to get a </a:t>
            </a:r>
            <a:r>
              <a:rPr lang="en-GB" b="1" dirty="0"/>
              <a:t>Statement</a:t>
            </a:r>
            <a:r>
              <a:rPr lang="en-GB" dirty="0"/>
              <a:t> object to interact with it:</a:t>
            </a:r>
            <a:br>
              <a:rPr lang="en-GB" dirty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This object will encapsulate an SQL statement.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88283" y="3381879"/>
            <a:ext cx="782955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184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2003898"/>
            <a:ext cx="11003136" cy="42683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There are three execute methods we can run on the statement object:</a:t>
            </a:r>
            <a:br>
              <a:rPr lang="en-GB" dirty="0"/>
            </a:br>
            <a:endParaRPr lang="en-GB" dirty="0"/>
          </a:p>
          <a:p>
            <a:pPr marL="357188" lvl="1" indent="0">
              <a:buNone/>
            </a:pP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stmt.execute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(String query);</a:t>
            </a:r>
          </a:p>
          <a:p>
            <a:pPr lvl="2"/>
            <a:r>
              <a:rPr lang="en-GB" dirty="0"/>
              <a:t>For DDL (i.e. CREATE, DROP, ALTER)</a:t>
            </a:r>
          </a:p>
          <a:p>
            <a:pPr lvl="2"/>
            <a:r>
              <a:rPr lang="en-GB" dirty="0"/>
              <a:t>Returns a </a:t>
            </a:r>
            <a:r>
              <a:rPr lang="en-GB" dirty="0" err="1"/>
              <a:t>boolean</a:t>
            </a:r>
            <a:r>
              <a:rPr lang="en-GB" dirty="0"/>
              <a:t> – indicates how to obtain further results, if available </a:t>
            </a:r>
          </a:p>
          <a:p>
            <a:pPr lvl="2"/>
            <a:endParaRPr lang="en-GB" dirty="0"/>
          </a:p>
          <a:p>
            <a:pPr marL="357188" lvl="1" indent="0">
              <a:buNone/>
            </a:pP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stmt.executeUpdate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(String query);</a:t>
            </a:r>
          </a:p>
          <a:p>
            <a:pPr lvl="2"/>
            <a:r>
              <a:rPr lang="en-GB" dirty="0"/>
              <a:t>For DML (i.e. INSERT, DELETE, UPDATE)</a:t>
            </a:r>
          </a:p>
          <a:p>
            <a:pPr lvl="2"/>
            <a:r>
              <a:rPr lang="en-GB" dirty="0"/>
              <a:t>Returns an </a:t>
            </a:r>
            <a:r>
              <a:rPr lang="en-GB" dirty="0" err="1"/>
              <a:t>int</a:t>
            </a:r>
            <a:r>
              <a:rPr lang="en-GB" dirty="0"/>
              <a:t> – the number of rows inserted, deleted or updated</a:t>
            </a:r>
            <a:br>
              <a:rPr lang="en-GB" dirty="0"/>
            </a:br>
            <a:endParaRPr lang="en-GB" dirty="0"/>
          </a:p>
          <a:p>
            <a:pPr marL="357188" lvl="1" indent="0">
              <a:buNone/>
            </a:pP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stmt.executeQuery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(String query);</a:t>
            </a:r>
          </a:p>
          <a:p>
            <a:pPr lvl="2"/>
            <a:r>
              <a:rPr lang="en-GB" dirty="0"/>
              <a:t>For SELECT queries</a:t>
            </a:r>
          </a:p>
          <a:p>
            <a:pPr lvl="2"/>
            <a:r>
              <a:rPr lang="en-GB" dirty="0"/>
              <a:t>Returns a </a:t>
            </a:r>
            <a:r>
              <a:rPr lang="en-GB" dirty="0" err="1"/>
              <a:t>ResultSet</a:t>
            </a:r>
            <a:r>
              <a:rPr lang="en-GB" dirty="0"/>
              <a:t> object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Statement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Execute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ExecuteUpdate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ExecuteQuery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46360" y="2702005"/>
            <a:ext cx="1071339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String query =</a:t>
            </a:r>
            <a:br>
              <a:rPr lang="en-GB" sz="2000" b="1" dirty="0">
                <a:latin typeface="Consolas" pitchFamily="49" charset="0"/>
              </a:rPr>
            </a:br>
            <a:r>
              <a:rPr lang="en-GB" sz="2000" b="1" dirty="0" smtClean="0">
                <a:latin typeface="Consolas" pitchFamily="49" charset="0"/>
              </a:rPr>
              <a:t>"CREATE </a:t>
            </a:r>
            <a:r>
              <a:rPr lang="en-GB" sz="2000" b="1" dirty="0">
                <a:latin typeface="Consolas" pitchFamily="49" charset="0"/>
              </a:rPr>
              <a:t>TABLE </a:t>
            </a:r>
            <a:r>
              <a:rPr lang="en-GB" sz="2000" b="1" dirty="0" err="1">
                <a:latin typeface="Consolas" pitchFamily="49" charset="0"/>
              </a:rPr>
              <a:t>testTable</a:t>
            </a:r>
            <a:r>
              <a:rPr lang="en-GB" sz="2000" b="1" dirty="0">
                <a:latin typeface="Consolas" pitchFamily="49" charset="0"/>
              </a:rPr>
              <a:t> (</a:t>
            </a:r>
            <a:r>
              <a:rPr lang="en-GB" sz="2000" b="1" dirty="0" err="1">
                <a:latin typeface="Consolas" pitchFamily="49" charset="0"/>
              </a:rPr>
              <a:t>testid</a:t>
            </a:r>
            <a:r>
              <a:rPr lang="en-GB" sz="2000" b="1" dirty="0">
                <a:latin typeface="Consolas" pitchFamily="49" charset="0"/>
              </a:rPr>
              <a:t> INTEGER(5) PRIMARY KEY, </a:t>
            </a:r>
            <a:r>
              <a:rPr lang="en-GB" sz="2000" b="1" dirty="0" smtClean="0">
                <a:latin typeface="Consolas" pitchFamily="49" charset="0"/>
              </a:rPr>
              <a:t>name VARCHAR(50))";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 err="1">
                <a:latin typeface="Consolas" pitchFamily="49" charset="0"/>
              </a:rPr>
              <a:t>stmt.</a:t>
            </a:r>
            <a:r>
              <a:rPr lang="en-GB" sz="2000" b="1" dirty="0" err="1">
                <a:solidFill>
                  <a:srgbClr val="0070C0"/>
                </a:solidFill>
                <a:latin typeface="Consolas" pitchFamily="49" charset="0"/>
              </a:rPr>
              <a:t>execute</a:t>
            </a:r>
            <a:r>
              <a:rPr lang="en-GB" sz="2000" b="1" dirty="0">
                <a:latin typeface="Consolas" pitchFamily="49" charset="0"/>
              </a:rPr>
              <a:t>(query);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360" y="5564327"/>
            <a:ext cx="1071339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String query = </a:t>
            </a:r>
            <a:r>
              <a:rPr lang="en-GB" sz="2000" b="1" dirty="0" smtClean="0">
                <a:latin typeface="Consolas" pitchFamily="49" charset="0"/>
              </a:rPr>
              <a:t>"SELECT </a:t>
            </a:r>
            <a:r>
              <a:rPr lang="en-GB" sz="2000" b="1" dirty="0" err="1">
                <a:latin typeface="Consolas" pitchFamily="49" charset="0"/>
              </a:rPr>
              <a:t>testid</a:t>
            </a:r>
            <a:r>
              <a:rPr lang="en-GB" sz="2000" b="1" dirty="0">
                <a:latin typeface="Consolas" pitchFamily="49" charset="0"/>
              </a:rPr>
              <a:t>, name FROM </a:t>
            </a:r>
            <a:r>
              <a:rPr lang="en-GB" sz="2000" b="1" dirty="0" smtClean="0">
                <a:latin typeface="Consolas" pitchFamily="49" charset="0"/>
              </a:rPr>
              <a:t>testable";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 err="1">
                <a:latin typeface="Consolas" pitchFamily="49" charset="0"/>
              </a:rPr>
              <a:t>ResultSet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rs</a:t>
            </a:r>
            <a:r>
              <a:rPr lang="en-GB" sz="2000" b="1" dirty="0">
                <a:latin typeface="Consolas" pitchFamily="49" charset="0"/>
              </a:rPr>
              <a:t> = </a:t>
            </a:r>
            <a:r>
              <a:rPr lang="en-GB" sz="2000" b="1" dirty="0" err="1">
                <a:latin typeface="Consolas" pitchFamily="49" charset="0"/>
              </a:rPr>
              <a:t>stmt.</a:t>
            </a:r>
            <a:r>
              <a:rPr lang="en-GB" sz="2000" b="1" dirty="0" err="1">
                <a:solidFill>
                  <a:srgbClr val="0070C0"/>
                </a:solidFill>
                <a:latin typeface="Consolas" pitchFamily="49" charset="0"/>
              </a:rPr>
              <a:t>executeQuery</a:t>
            </a:r>
            <a:r>
              <a:rPr lang="en-GB" sz="2000" b="1" dirty="0">
                <a:latin typeface="Consolas" pitchFamily="49" charset="0"/>
              </a:rPr>
              <a:t>(query);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360" y="4195092"/>
            <a:ext cx="1071339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String query = </a:t>
            </a:r>
            <a:r>
              <a:rPr lang="en-GB" sz="2000" b="1" dirty="0" smtClean="0">
                <a:latin typeface="Consolas" pitchFamily="49" charset="0"/>
              </a:rPr>
              <a:t>"INSERT </a:t>
            </a:r>
            <a:r>
              <a:rPr lang="en-GB" sz="2000" b="1" dirty="0">
                <a:latin typeface="Consolas" pitchFamily="49" charset="0"/>
              </a:rPr>
              <a:t>INTO </a:t>
            </a:r>
            <a:r>
              <a:rPr lang="en-GB" sz="2000" b="1" dirty="0" err="1">
                <a:latin typeface="Consolas" pitchFamily="49" charset="0"/>
              </a:rPr>
              <a:t>testTable</a:t>
            </a:r>
            <a:r>
              <a:rPr lang="en-GB" sz="2000" b="1" dirty="0">
                <a:latin typeface="Consolas" pitchFamily="49" charset="0"/>
              </a:rPr>
              <a:t> (</a:t>
            </a:r>
            <a:r>
              <a:rPr lang="en-GB" sz="2000" b="1" dirty="0" err="1">
                <a:latin typeface="Consolas" pitchFamily="49" charset="0"/>
              </a:rPr>
              <a:t>testid</a:t>
            </a:r>
            <a:r>
              <a:rPr lang="en-GB" sz="2000" b="1" dirty="0">
                <a:latin typeface="Consolas" pitchFamily="49" charset="0"/>
              </a:rPr>
              <a:t>, name) VALUES (1</a:t>
            </a:r>
            <a:r>
              <a:rPr lang="en-GB" sz="2000" b="1" dirty="0" smtClean="0">
                <a:latin typeface="Consolas" pitchFamily="49" charset="0"/>
              </a:rPr>
              <a:t>,"insert")";</a:t>
            </a:r>
            <a:endParaRPr lang="en-GB" sz="2000" b="1" dirty="0">
              <a:latin typeface="Consolas" pitchFamily="49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 err="1">
                <a:latin typeface="Consolas" pitchFamily="49" charset="0"/>
              </a:rPr>
              <a:t>stmt.</a:t>
            </a:r>
            <a:r>
              <a:rPr lang="en-GB" sz="2000" b="1" dirty="0" err="1">
                <a:solidFill>
                  <a:srgbClr val="0070C0"/>
                </a:solidFill>
                <a:latin typeface="Consolas" pitchFamily="49" charset="0"/>
              </a:rPr>
              <a:t>executeUpdate</a:t>
            </a:r>
            <a:r>
              <a:rPr lang="en-GB" sz="2000" b="1" dirty="0">
                <a:latin typeface="Consolas" pitchFamily="49" charset="0"/>
              </a:rPr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15225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905983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Driver Manager and JDBC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76256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19282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4940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Getting a 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36248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905983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Driver Manager and JDBC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762562"/>
            <a:ext cx="9949542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19282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4940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Getting a 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36248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ResultSet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Data in a </a:t>
            </a:r>
            <a:r>
              <a:rPr lang="en-US" b="1" dirty="0" err="1"/>
              <a:t>ResultSet</a:t>
            </a:r>
            <a:r>
              <a:rPr lang="en-US" dirty="0"/>
              <a:t> is accessed using a cursor.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To begin with, the cursor is not pointing at any row. </a:t>
            </a:r>
            <a:br>
              <a:rPr lang="en-GB" dirty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Calling </a:t>
            </a:r>
            <a:r>
              <a:rPr lang="en-GB" b="1" dirty="0" err="1"/>
              <a:t>rs.next</a:t>
            </a:r>
            <a:r>
              <a:rPr lang="en-GB" b="1" dirty="0"/>
              <a:t>()</a:t>
            </a:r>
            <a:r>
              <a:rPr lang="en-GB" dirty="0"/>
              <a:t> will move the cursor to the next row.</a:t>
            </a:r>
          </a:p>
          <a:p>
            <a:pPr>
              <a:spcBef>
                <a:spcPts val="1200"/>
              </a:spcBef>
            </a:pPr>
            <a:r>
              <a:rPr lang="en-GB" sz="1600" dirty="0"/>
              <a:t>Returns true if it moves to a row with data </a:t>
            </a:r>
          </a:p>
          <a:p>
            <a:pPr>
              <a:spcBef>
                <a:spcPts val="1200"/>
              </a:spcBef>
            </a:pPr>
            <a:r>
              <a:rPr lang="en-GB" sz="1600" dirty="0"/>
              <a:t>Returns false if it moves to an empty row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17015"/>
              </p:ext>
            </p:extLst>
          </p:nvPr>
        </p:nvGraphicFramePr>
        <p:xfrm>
          <a:off x="7983336" y="4220099"/>
          <a:ext cx="2357550" cy="15669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7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03">
                <a:tc>
                  <a:txBody>
                    <a:bodyPr/>
                    <a:lstStyle/>
                    <a:p>
                      <a:r>
                        <a:rPr lang="en-GB" b="0" dirty="0" smtClean="0"/>
                        <a:t>1</a:t>
                      </a:r>
                      <a:endParaRPr lang="en-GB" b="0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Chris</a:t>
                      </a:r>
                      <a:endParaRPr lang="en-GB" b="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09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Tom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09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Dave</a:t>
                      </a:r>
                      <a:endParaRPr lang="en-GB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 bwMode="auto">
          <a:xfrm>
            <a:off x="7316289" y="3813996"/>
            <a:ext cx="5152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6801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00121 0.09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ResultSet</a:t>
            </a:r>
            <a:r>
              <a:rPr lang="en-GB" dirty="0"/>
              <a:t>: 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To get data from a row in the </a:t>
            </a:r>
            <a:r>
              <a:rPr lang="en-GB" dirty="0" err="1"/>
              <a:t>ResultSet</a:t>
            </a:r>
            <a:r>
              <a:rPr lang="en-GB" dirty="0"/>
              <a:t>, getter methods are called: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getInt</a:t>
            </a:r>
            <a:r>
              <a:rPr lang="en-GB" dirty="0"/>
              <a:t>()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getString</a:t>
            </a:r>
            <a:r>
              <a:rPr lang="en-US" dirty="0"/>
              <a:t>() (for VARCHAR type columns)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and more.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Getter methods take in a column name </a:t>
            </a:r>
            <a:r>
              <a:rPr lang="en-GB" b="1" dirty="0"/>
              <a:t>or</a:t>
            </a:r>
            <a:r>
              <a:rPr lang="en-GB" dirty="0"/>
              <a:t> a column index.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Columns start at index 1.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61760" y="4996668"/>
            <a:ext cx="1068259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while(</a:t>
            </a:r>
            <a:r>
              <a:rPr lang="en-GB" sz="2000" b="1" dirty="0" err="1">
                <a:latin typeface="Consolas" pitchFamily="49" charset="0"/>
              </a:rPr>
              <a:t>rs.next</a:t>
            </a:r>
            <a:r>
              <a:rPr lang="en-GB" sz="2000" b="1" dirty="0">
                <a:latin typeface="Consolas" pitchFamily="49" charset="0"/>
              </a:rPr>
              <a:t>()){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 smtClean="0">
                <a:latin typeface="Consolas" pitchFamily="49" charset="0"/>
              </a:rPr>
              <a:t>	</a:t>
            </a:r>
            <a:r>
              <a:rPr lang="en-GB" sz="2000" b="1" dirty="0" err="1" smtClean="0">
                <a:latin typeface="Consolas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testid</a:t>
            </a:r>
            <a:r>
              <a:rPr lang="en-GB" sz="2000" b="1" dirty="0">
                <a:latin typeface="Consolas" pitchFamily="49" charset="0"/>
              </a:rPr>
              <a:t> = </a:t>
            </a:r>
            <a:r>
              <a:rPr lang="en-GB" sz="2000" b="1" dirty="0" err="1">
                <a:latin typeface="Consolas" pitchFamily="49" charset="0"/>
              </a:rPr>
              <a:t>rs.getInt</a:t>
            </a:r>
            <a:r>
              <a:rPr lang="en-GB" sz="2000" b="1" dirty="0" smtClean="0">
                <a:latin typeface="Consolas" pitchFamily="49" charset="0"/>
              </a:rPr>
              <a:t>("</a:t>
            </a:r>
            <a:r>
              <a:rPr lang="en-GB" sz="2000" b="1" dirty="0" err="1" smtClean="0">
                <a:latin typeface="Consolas" pitchFamily="49" charset="0"/>
              </a:rPr>
              <a:t>testid</a:t>
            </a:r>
            <a:r>
              <a:rPr lang="en-GB" sz="2000" b="1" dirty="0" smtClean="0">
                <a:latin typeface="Consolas" pitchFamily="49" charset="0"/>
              </a:rPr>
              <a:t>");   </a:t>
            </a:r>
            <a:r>
              <a:rPr lang="en-GB" sz="2000" b="1" dirty="0">
                <a:latin typeface="Consolas" pitchFamily="49" charset="0"/>
              </a:rPr>
              <a:t>/* or </a:t>
            </a:r>
            <a:r>
              <a:rPr lang="en-GB" sz="2000" b="1" dirty="0" err="1">
                <a:latin typeface="Consolas" pitchFamily="49" charset="0"/>
              </a:rPr>
              <a:t>rs.getInt</a:t>
            </a:r>
            <a:r>
              <a:rPr lang="en-GB" sz="2000" b="1" dirty="0">
                <a:latin typeface="Consolas" pitchFamily="49" charset="0"/>
              </a:rPr>
              <a:t>(1); */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 smtClean="0">
                <a:latin typeface="Consolas" pitchFamily="49" charset="0"/>
              </a:rPr>
              <a:t>	String </a:t>
            </a:r>
            <a:r>
              <a:rPr lang="en-GB" sz="2000" b="1" dirty="0">
                <a:latin typeface="Consolas" pitchFamily="49" charset="0"/>
              </a:rPr>
              <a:t>name = </a:t>
            </a:r>
            <a:r>
              <a:rPr lang="en-GB" sz="2000" b="1" dirty="0" err="1">
                <a:latin typeface="Consolas" pitchFamily="49" charset="0"/>
              </a:rPr>
              <a:t>rs.getString</a:t>
            </a:r>
            <a:r>
              <a:rPr lang="en-GB" sz="2000" b="1" dirty="0">
                <a:latin typeface="Consolas" pitchFamily="49" charset="0"/>
              </a:rPr>
              <a:t>(“name”);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 smtClean="0">
                <a:latin typeface="Consolas" pitchFamily="49" charset="0"/>
              </a:rPr>
              <a:t>	</a:t>
            </a:r>
            <a:r>
              <a:rPr lang="en-GB" sz="2000" b="1" dirty="0" err="1" smtClean="0">
                <a:latin typeface="Consolas" pitchFamily="49" charset="0"/>
              </a:rPr>
              <a:t>System.out.println</a:t>
            </a:r>
            <a:r>
              <a:rPr lang="en-GB" sz="2000" b="1" dirty="0" smtClean="0">
                <a:latin typeface="Consolas" pitchFamily="49" charset="0"/>
              </a:rPr>
              <a:t>("Test </a:t>
            </a:r>
            <a:r>
              <a:rPr lang="en-GB" sz="2000" b="1" dirty="0">
                <a:latin typeface="Consolas" pitchFamily="49" charset="0"/>
              </a:rPr>
              <a:t>id: </a:t>
            </a:r>
            <a:r>
              <a:rPr lang="en-GB" sz="2000" b="1" dirty="0" smtClean="0">
                <a:latin typeface="Consolas" pitchFamily="49" charset="0"/>
              </a:rPr>
              <a:t>" </a:t>
            </a:r>
            <a:r>
              <a:rPr lang="en-GB" sz="2000" b="1" dirty="0">
                <a:latin typeface="Consolas" pitchFamily="49" charset="0"/>
              </a:rPr>
              <a:t>+ </a:t>
            </a:r>
            <a:r>
              <a:rPr lang="en-GB" sz="2000" b="1" dirty="0" err="1">
                <a:latin typeface="Consolas" pitchFamily="49" charset="0"/>
              </a:rPr>
              <a:t>testid</a:t>
            </a:r>
            <a:r>
              <a:rPr lang="en-GB" sz="2000" b="1" dirty="0">
                <a:latin typeface="Consolas" pitchFamily="49" charset="0"/>
              </a:rPr>
              <a:t> + </a:t>
            </a:r>
            <a:r>
              <a:rPr lang="en-GB" sz="2000" b="1" dirty="0" smtClean="0">
                <a:latin typeface="Consolas" pitchFamily="49" charset="0"/>
              </a:rPr>
              <a:t>"Name</a:t>
            </a:r>
            <a:r>
              <a:rPr lang="en-GB" sz="2000" b="1" dirty="0">
                <a:latin typeface="Consolas" pitchFamily="49" charset="0"/>
              </a:rPr>
              <a:t>: </a:t>
            </a:r>
            <a:r>
              <a:rPr lang="en-GB" sz="2000" b="1" dirty="0" smtClean="0">
                <a:latin typeface="Consolas" pitchFamily="49" charset="0"/>
              </a:rPr>
              <a:t>" </a:t>
            </a:r>
            <a:r>
              <a:rPr lang="en-GB" sz="2000" b="1" dirty="0">
                <a:latin typeface="Consolas" pitchFamily="49" charset="0"/>
              </a:rPr>
              <a:t>+ name );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347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ResultSet</a:t>
            </a:r>
            <a:r>
              <a:rPr lang="en-GB" dirty="0"/>
              <a:t>: Handling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Database Null and Java Null concepts are not the same.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Java Null means reference does not point to any object.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Database Null means unknown.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Primitive type getters (e.g. </a:t>
            </a:r>
            <a:r>
              <a:rPr lang="en-GB" dirty="0" err="1"/>
              <a:t>getInt</a:t>
            </a:r>
            <a:r>
              <a:rPr lang="en-GB" dirty="0"/>
              <a:t>()) return 0/false whether the value in the database is NULL or actually 0/false. Solutions: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Use </a:t>
            </a:r>
            <a:r>
              <a:rPr lang="en-GB" dirty="0" err="1"/>
              <a:t>getBigDecimal</a:t>
            </a:r>
            <a:r>
              <a:rPr lang="en-GB" dirty="0"/>
              <a:t>()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Use </a:t>
            </a:r>
            <a:r>
              <a:rPr lang="en-GB" dirty="0" err="1"/>
              <a:t>rs.wasNull</a:t>
            </a:r>
            <a:r>
              <a:rPr lang="en-GB" dirty="0"/>
              <a:t>() – returns true if the last column read was null</a:t>
            </a:r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00882" y="5037518"/>
            <a:ext cx="940435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while (</a:t>
            </a:r>
            <a:r>
              <a:rPr lang="en-GB" sz="2000" b="1" dirty="0" err="1">
                <a:latin typeface="Consolas" pitchFamily="49" charset="0"/>
              </a:rPr>
              <a:t>rs.next</a:t>
            </a:r>
            <a:r>
              <a:rPr lang="en-GB" sz="2000" b="1" dirty="0">
                <a:latin typeface="Consolas" pitchFamily="49" charset="0"/>
              </a:rPr>
              <a:t>()){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	</a:t>
            </a:r>
            <a:r>
              <a:rPr lang="en-GB" sz="2000" b="1" dirty="0" err="1">
                <a:latin typeface="Consolas" pitchFamily="49" charset="0"/>
              </a:rPr>
              <a:t>BigDecimal</a:t>
            </a:r>
            <a:r>
              <a:rPr lang="en-GB" sz="2000" b="1" dirty="0">
                <a:latin typeface="Consolas" pitchFamily="49" charset="0"/>
              </a:rPr>
              <a:t> </a:t>
            </a:r>
            <a:r>
              <a:rPr lang="en-GB" sz="2000" b="1" dirty="0" err="1">
                <a:latin typeface="Consolas" pitchFamily="49" charset="0"/>
              </a:rPr>
              <a:t>testPrice</a:t>
            </a:r>
            <a:r>
              <a:rPr lang="en-GB" sz="2000" b="1" dirty="0">
                <a:latin typeface="Consolas" pitchFamily="49" charset="0"/>
              </a:rPr>
              <a:t>  = </a:t>
            </a:r>
            <a:r>
              <a:rPr lang="en-GB" sz="2000" b="1" dirty="0" err="1">
                <a:latin typeface="Consolas" pitchFamily="49" charset="0"/>
              </a:rPr>
              <a:t>rs.getBigDecimal</a:t>
            </a:r>
            <a:r>
              <a:rPr lang="en-GB" sz="2000" b="1" dirty="0" smtClean="0">
                <a:latin typeface="Consolas" pitchFamily="49" charset="0"/>
              </a:rPr>
              <a:t>("</a:t>
            </a:r>
            <a:r>
              <a:rPr lang="en-GB" sz="2000" b="1" dirty="0" err="1" smtClean="0">
                <a:latin typeface="Consolas" pitchFamily="49" charset="0"/>
              </a:rPr>
              <a:t>testValue</a:t>
            </a:r>
            <a:r>
              <a:rPr lang="en-GB" sz="2000" b="1" dirty="0" smtClean="0">
                <a:latin typeface="Consolas" pitchFamily="49" charset="0"/>
              </a:rPr>
              <a:t>"); </a:t>
            </a:r>
            <a:endParaRPr lang="en-GB" sz="2000" b="1" dirty="0">
              <a:latin typeface="Consolas" pitchFamily="49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	if (</a:t>
            </a:r>
            <a:r>
              <a:rPr lang="en-GB" sz="2000" b="1" dirty="0" err="1">
                <a:latin typeface="Consolas" pitchFamily="49" charset="0"/>
              </a:rPr>
              <a:t>rs.wasNull</a:t>
            </a:r>
            <a:r>
              <a:rPr lang="en-GB" sz="2000" b="1" dirty="0">
                <a:latin typeface="Consolas" pitchFamily="49" charset="0"/>
              </a:rPr>
              <a:t>()){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		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</a:rPr>
              <a:t>/* handle Null field value */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</a:rPr>
              <a:t>	} ...</a:t>
            </a:r>
          </a:p>
        </p:txBody>
      </p:sp>
    </p:spTree>
    <p:extLst>
      <p:ext uri="{BB962C8B-B14F-4D97-AF65-F5344CB8AC3E}">
        <p14:creationId xmlns:p14="http://schemas.microsoft.com/office/powerpoint/2010/main" val="27845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ResultSet</a:t>
            </a:r>
            <a:r>
              <a:rPr lang="en-GB" dirty="0"/>
              <a:t>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303506"/>
            <a:ext cx="11003136" cy="4968707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Connection has three overloaded </a:t>
            </a:r>
            <a:r>
              <a:rPr lang="en-GB" dirty="0" err="1"/>
              <a:t>createStatement</a:t>
            </a:r>
            <a:r>
              <a:rPr lang="en-GB" dirty="0"/>
              <a:t>() methods:</a:t>
            </a:r>
            <a:br>
              <a:rPr lang="en-GB" dirty="0"/>
            </a:b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Three attributes can be set when a Statement is created:</a:t>
            </a:r>
          </a:p>
          <a:p>
            <a:pPr lvl="1">
              <a:spcBef>
                <a:spcPts val="1200"/>
              </a:spcBef>
            </a:pPr>
            <a:r>
              <a:rPr lang="en-GB" b="1" dirty="0"/>
              <a:t>Type</a:t>
            </a:r>
            <a:r>
              <a:rPr lang="en-GB" dirty="0"/>
              <a:t>, </a:t>
            </a:r>
            <a:r>
              <a:rPr lang="en-GB" b="1" dirty="0"/>
              <a:t>concurrency</a:t>
            </a:r>
            <a:r>
              <a:rPr lang="en-GB" dirty="0"/>
              <a:t>, and </a:t>
            </a:r>
            <a:r>
              <a:rPr lang="en-GB" b="1" dirty="0" err="1"/>
              <a:t>holdability</a:t>
            </a:r>
            <a:endParaRPr lang="en-GB" b="1" dirty="0"/>
          </a:p>
          <a:p>
            <a:pPr lvl="1">
              <a:spcBef>
                <a:spcPts val="1200"/>
              </a:spcBef>
            </a:pPr>
            <a:r>
              <a:rPr lang="en-GB" dirty="0"/>
              <a:t>Any </a:t>
            </a:r>
            <a:r>
              <a:rPr lang="en-GB" dirty="0" err="1"/>
              <a:t>ResultSet</a:t>
            </a:r>
            <a:r>
              <a:rPr lang="en-GB" dirty="0"/>
              <a:t> returned by this Statement’s methods will have the specified characteristics.</a:t>
            </a:r>
          </a:p>
          <a:p>
            <a:pPr lvl="1"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1491" y="1923406"/>
            <a:ext cx="10312943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createStatement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();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sz="700" b="1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Statement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createStatement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 (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resultSetType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resultSetConcurrency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sz="700" b="1" dirty="0">
              <a:latin typeface="Consolas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Statement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createStatement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 (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resultSetType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,	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resultSetConcurrency</a:t>
            </a:r>
            <a:r>
              <a:rPr lang="en-GB" sz="2000" b="1" dirty="0" smtClean="0">
                <a:latin typeface="Consolas" pitchFamily="49" charset="0"/>
                <a:cs typeface="Consolas" panose="020B0609020204030204" pitchFamily="49" charset="0"/>
              </a:rPr>
              <a:t>, 						</a:t>
            </a:r>
            <a:r>
              <a:rPr lang="en-GB" sz="2000" b="1" dirty="0" err="1" smtClean="0">
                <a:latin typeface="Consolas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 smtClean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latin typeface="Consolas" pitchFamily="49" charset="0"/>
                <a:cs typeface="Consolas" panose="020B0609020204030204" pitchFamily="49" charset="0"/>
              </a:rPr>
              <a:t>resultSetHoldability</a:t>
            </a:r>
            <a:r>
              <a:rPr lang="en-GB" sz="2000" b="1" dirty="0">
                <a:latin typeface="Consolas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489" y="3728246"/>
            <a:ext cx="1031294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00A4F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Statement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conn.createStatement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ResultSet.TYPE_SCROLL_INSENSITIVE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ResultSet.CONCUR_UPDATABLE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06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ResultSetType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ResultSet.</a:t>
            </a:r>
            <a:r>
              <a:rPr lang="en-GB" b="1" dirty="0" err="1"/>
              <a:t>TYPE_FORWARD_ONLY</a:t>
            </a:r>
            <a:r>
              <a:rPr lang="en-GB" dirty="0"/>
              <a:t>  (Default)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Cursor can only move forward.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Changes in the database will not be reflected in the </a:t>
            </a:r>
            <a:r>
              <a:rPr lang="en-GB" dirty="0" err="1"/>
              <a:t>ResultSet</a:t>
            </a:r>
            <a:r>
              <a:rPr lang="en-GB" dirty="0"/>
              <a:t> object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ResultSet.</a:t>
            </a:r>
            <a:r>
              <a:rPr lang="en-GB" b="1" dirty="0" err="1"/>
              <a:t>TYPE_SCROLL_INSENSITIVE</a:t>
            </a:r>
            <a:endParaRPr lang="en-GB" b="1" dirty="0"/>
          </a:p>
          <a:p>
            <a:pPr lvl="1">
              <a:spcBef>
                <a:spcPts val="1200"/>
              </a:spcBef>
            </a:pPr>
            <a:r>
              <a:rPr lang="en-GB" dirty="0"/>
              <a:t>Cursor can move forward and  backward.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Changes in the database will not be reflected in the </a:t>
            </a:r>
            <a:r>
              <a:rPr lang="en-GB" dirty="0" err="1"/>
              <a:t>ResultSet</a:t>
            </a:r>
            <a:r>
              <a:rPr lang="en-GB" dirty="0"/>
              <a:t> object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ResultSet.</a:t>
            </a:r>
            <a:r>
              <a:rPr lang="en-GB" b="1" dirty="0" err="1"/>
              <a:t>TYPE_SCROLL_SENSITIVE</a:t>
            </a:r>
            <a:endParaRPr lang="en-GB" b="1" dirty="0"/>
          </a:p>
          <a:p>
            <a:pPr lvl="1">
              <a:spcBef>
                <a:spcPts val="1200"/>
              </a:spcBef>
            </a:pPr>
            <a:r>
              <a:rPr lang="en-GB" dirty="0"/>
              <a:t>Cursor can move forward and  backward.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Changes in the database </a:t>
            </a:r>
            <a:r>
              <a:rPr lang="en-GB" u="sng" dirty="0"/>
              <a:t>will</a:t>
            </a:r>
            <a:r>
              <a:rPr lang="en-GB" dirty="0"/>
              <a:t> be reflected in the </a:t>
            </a:r>
            <a:r>
              <a:rPr lang="en-GB" dirty="0" err="1"/>
              <a:t>ResultSet</a:t>
            </a:r>
            <a:r>
              <a:rPr lang="en-GB" dirty="0"/>
              <a:t> object.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9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ResultSetConcurrency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Determines whether the </a:t>
            </a:r>
            <a:r>
              <a:rPr lang="en-GB" dirty="0" err="1"/>
              <a:t>ResultSet</a:t>
            </a:r>
            <a:r>
              <a:rPr lang="en-GB" dirty="0"/>
              <a:t> is read only or can be updated.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ResultSet.</a:t>
            </a:r>
            <a:r>
              <a:rPr lang="en-GB" b="1" dirty="0" err="1"/>
              <a:t>CONCUR_READ_ONLY</a:t>
            </a:r>
            <a:r>
              <a:rPr lang="en-GB" dirty="0"/>
              <a:t> (Default)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ResultSet</a:t>
            </a:r>
            <a:r>
              <a:rPr lang="en-GB" dirty="0"/>
              <a:t> cannot be updated.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ResultSet.</a:t>
            </a:r>
            <a:r>
              <a:rPr lang="en-GB" b="1" dirty="0" err="1"/>
              <a:t>CONCUR_UPDATABLE</a:t>
            </a:r>
            <a:endParaRPr lang="en-GB" b="1" dirty="0"/>
          </a:p>
          <a:p>
            <a:pPr lvl="1">
              <a:spcBef>
                <a:spcPts val="1200"/>
              </a:spcBef>
            </a:pPr>
            <a:r>
              <a:rPr lang="en-GB" dirty="0"/>
              <a:t>The columns of each row in the </a:t>
            </a:r>
            <a:r>
              <a:rPr lang="en-GB" dirty="0" err="1"/>
              <a:t>ResultSet</a:t>
            </a:r>
            <a:r>
              <a:rPr lang="en-GB" dirty="0"/>
              <a:t> can be updated when the cursor is on that row.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08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ResultSetHoldability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Determines whether </a:t>
            </a:r>
            <a:r>
              <a:rPr lang="en-GB" dirty="0" err="1"/>
              <a:t>ResultSet</a:t>
            </a:r>
            <a:r>
              <a:rPr lang="en-GB" dirty="0"/>
              <a:t> stays open or is closed when commit()  is called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ResultSet.</a:t>
            </a:r>
            <a:r>
              <a:rPr lang="en-GB" b="1" dirty="0" err="1"/>
              <a:t>HOLD_CURSORS_OVER_COMMIT</a:t>
            </a:r>
            <a:endParaRPr lang="en-GB" b="1" dirty="0"/>
          </a:p>
          <a:p>
            <a:pPr lvl="1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ResultSet</a:t>
            </a:r>
            <a:r>
              <a:rPr lang="en-GB" dirty="0"/>
              <a:t> will remain open after the commit() method is </a:t>
            </a:r>
            <a:r>
              <a:rPr lang="en-GB" dirty="0" smtClean="0"/>
              <a:t>called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 err="1"/>
              <a:t>ResultSet.</a:t>
            </a:r>
            <a:r>
              <a:rPr lang="en-GB" b="1" dirty="0" err="1"/>
              <a:t>CLOSE_CURSORS_OVER_COMMIT</a:t>
            </a:r>
            <a:endParaRPr lang="en-GB" b="1" dirty="0"/>
          </a:p>
          <a:p>
            <a:pPr lvl="1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ResultSet</a:t>
            </a:r>
            <a:r>
              <a:rPr lang="en-GB" dirty="0"/>
              <a:t> will be closed after the commit() method is </a:t>
            </a:r>
            <a:r>
              <a:rPr lang="en-GB" dirty="0" smtClean="0"/>
              <a:t>called</a:t>
            </a:r>
            <a:endParaRPr lang="en-US" dirty="0"/>
          </a:p>
          <a:p>
            <a:pPr marL="0" indent="-12700">
              <a:spcBef>
                <a:spcPts val="1200"/>
              </a:spcBef>
              <a:buNone/>
            </a:pPr>
            <a:r>
              <a:rPr lang="en-US" dirty="0"/>
              <a:t>Default </a:t>
            </a:r>
            <a:r>
              <a:rPr lang="en-US" dirty="0" err="1"/>
              <a:t>holdability</a:t>
            </a:r>
            <a:r>
              <a:rPr lang="en-US" dirty="0"/>
              <a:t> is implementation-specific. </a:t>
            </a:r>
          </a:p>
          <a:p>
            <a:pPr marL="0" indent="-12700">
              <a:spcBef>
                <a:spcPts val="1200"/>
              </a:spcBef>
              <a:buNone/>
            </a:pPr>
            <a:r>
              <a:rPr lang="en-US" dirty="0"/>
              <a:t>Oracle only supports HOLD_CURSORS_OVER_COMMIT.</a:t>
            </a:r>
          </a:p>
          <a:p>
            <a:pPr marL="0" indent="-12700">
              <a:spcBef>
                <a:spcPts val="1200"/>
              </a:spcBef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9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Downgrade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Some types of result sets are not feasible for certain queries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For an updatable </a:t>
            </a:r>
            <a:r>
              <a:rPr lang="en-US" dirty="0" err="1"/>
              <a:t>ResultSet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Query can select from only a single table (no JOINs).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Query cannot use SELECT *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Query must select only table columns (no derived columns/aggregates).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Inserts must use all non-</a:t>
            </a:r>
            <a:r>
              <a:rPr lang="en-US" dirty="0" err="1"/>
              <a:t>nullable</a:t>
            </a:r>
            <a:r>
              <a:rPr lang="en-US" dirty="0"/>
              <a:t> columns and all those without a default value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For a scroll-sensitive </a:t>
            </a:r>
            <a:r>
              <a:rPr lang="en-US" dirty="0" err="1"/>
              <a:t>ResultSet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Query cannot use SELECT *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Query can select from only a single table (no JOINs).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89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ResultSet</a:t>
            </a:r>
            <a:r>
              <a:rPr lang="en-US" dirty="0"/>
              <a:t> Downgrade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1727830"/>
            <a:ext cx="11003136" cy="4544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chosen type is not feasible, it will be downgraded according to the following rules: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GB" dirty="0" err="1"/>
              <a:t>rs.getType</a:t>
            </a:r>
            <a:r>
              <a:rPr lang="en-GB" dirty="0"/>
              <a:t>() to verify the </a:t>
            </a:r>
            <a:r>
              <a:rPr lang="en-GB" dirty="0" err="1"/>
              <a:t>ResultSet</a:t>
            </a:r>
            <a:r>
              <a:rPr lang="en-GB" dirty="0"/>
              <a:t> type.</a:t>
            </a:r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1829074"/>
              </p:ext>
            </p:extLst>
          </p:nvPr>
        </p:nvGraphicFramePr>
        <p:xfrm>
          <a:off x="2383514" y="2115819"/>
          <a:ext cx="7439088" cy="376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22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Module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the name of the only concrete class in the JDBC API?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List the main JDBC API interfaces.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What is a result set?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Why is calling </a:t>
            </a:r>
            <a:r>
              <a:rPr lang="en-GB" dirty="0" err="1"/>
              <a:t>rs.next</a:t>
            </a:r>
            <a:r>
              <a:rPr lang="en-GB" dirty="0"/>
              <a:t>() necessary?</a:t>
            </a:r>
          </a:p>
        </p:txBody>
      </p:sp>
    </p:spTree>
    <p:extLst>
      <p:ext uri="{BB962C8B-B14F-4D97-AF65-F5344CB8AC3E}">
        <p14:creationId xmlns:p14="http://schemas.microsoft.com/office/powerpoint/2010/main" val="5575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What does the word ‘</a:t>
            </a:r>
            <a:r>
              <a:rPr lang="en-GB" b="1" dirty="0"/>
              <a:t>persistence</a:t>
            </a:r>
            <a:r>
              <a:rPr lang="en-GB" dirty="0"/>
              <a:t>’ mean?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Continuous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To maintain</a:t>
            </a:r>
            <a:br>
              <a:rPr lang="en-GB" dirty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To save data, can we use a collection?</a:t>
            </a:r>
            <a:br>
              <a:rPr lang="en-GB" dirty="0"/>
            </a:b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Why not?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They are volatile.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Once the program exits, all objects are lost from memory, including collections.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2723647" y="2908325"/>
            <a:ext cx="241160" cy="653143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8756" y="3049632"/>
            <a:ext cx="196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Saving data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2096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Review</a:t>
            </a:r>
            <a:endParaRPr lang="en-GB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fld id="{51CB66A9-0355-481E-B709-72F5CA5C743B}" type="slidenum">
              <a:rPr lang="zh-TW" altLang="en-US" sz="1400" smtClean="0"/>
              <a:pPr marL="0" indent="0">
                <a:buNone/>
                <a:defRPr/>
              </a:pPr>
              <a:t>41</a:t>
            </a:fld>
            <a:endParaRPr lang="zh-TW" altLang="en-US" sz="1400"/>
          </a:p>
        </p:txBody>
      </p:sp>
      <p:sp>
        <p:nvSpPr>
          <p:cNvPr id="6" name="Rectangle 5"/>
          <p:cNvSpPr/>
          <p:nvPr/>
        </p:nvSpPr>
        <p:spPr>
          <a:xfrm>
            <a:off x="602248" y="2124645"/>
            <a:ext cx="9628789" cy="2534027"/>
          </a:xfrm>
          <a:prstGeom prst="rect">
            <a:avLst/>
          </a:prstGeom>
          <a:noFill/>
          <a:ln w="1587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the common JDBC API interfaces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Explain the purpose of the Driver Manager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List the four different types of Drivers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Load the JDBC driver and get a database connection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Understand and implement statements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en-GB" dirty="0">
                <a:latin typeface="Arial"/>
                <a:cs typeface="Arial"/>
              </a:rPr>
              <a:t>Describe what a </a:t>
            </a:r>
            <a:r>
              <a:rPr lang="en-GB" dirty="0" err="1">
                <a:latin typeface="Arial"/>
                <a:cs typeface="Arial"/>
              </a:rPr>
              <a:t>ResultSet</a:t>
            </a:r>
            <a:r>
              <a:rPr lang="en-GB" dirty="0">
                <a:latin typeface="Arial"/>
                <a:cs typeface="Arial"/>
              </a:rPr>
              <a:t> is and its purpose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2248" y="1274647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You are now able to:</a:t>
            </a:r>
          </a:p>
        </p:txBody>
      </p:sp>
    </p:spTree>
    <p:extLst>
      <p:ext uri="{BB962C8B-B14F-4D97-AF65-F5344CB8AC3E}">
        <p14:creationId xmlns:p14="http://schemas.microsoft.com/office/powerpoint/2010/main" val="33399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There are several ways to persist data.</a:t>
            </a:r>
            <a:r>
              <a:rPr lang="en-US" dirty="0"/>
              <a:t> (Object serialization, etc.)</a:t>
            </a:r>
            <a:endParaRPr lang="en-GB" dirty="0"/>
          </a:p>
          <a:p>
            <a:pPr lvl="1"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This session will focus on storing data to a database.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The advantages of using a database include: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It is not local to a program – sometimes not even to a machine.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Portability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Vast storage space</a:t>
            </a:r>
          </a:p>
          <a:p>
            <a:pPr>
              <a:spcBef>
                <a:spcPts val="1200"/>
              </a:spcBef>
            </a:pP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9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/>
              <a:t>J</a:t>
            </a:r>
            <a:r>
              <a:rPr lang="en-GB" dirty="0"/>
              <a:t>ava </a:t>
            </a:r>
            <a:r>
              <a:rPr lang="en-GB" b="1" dirty="0" err="1"/>
              <a:t>D</a:t>
            </a:r>
            <a:r>
              <a:rPr lang="en-GB" dirty="0" err="1"/>
              <a:t>ata</a:t>
            </a:r>
            <a:r>
              <a:rPr lang="en-GB" b="1" dirty="0" err="1"/>
              <a:t>B</a:t>
            </a:r>
            <a:r>
              <a:rPr lang="en-GB" dirty="0" err="1"/>
              <a:t>ase</a:t>
            </a:r>
            <a:r>
              <a:rPr lang="en-GB" dirty="0"/>
              <a:t> </a:t>
            </a:r>
            <a:r>
              <a:rPr lang="en-GB" b="1" dirty="0"/>
              <a:t>C</a:t>
            </a:r>
            <a:r>
              <a:rPr lang="en-GB" dirty="0"/>
              <a:t>onnectivity is an API that enables Java applications to interact with databases</a:t>
            </a:r>
            <a:r>
              <a:rPr lang="en-GB" dirty="0" smtClean="0"/>
              <a:t>.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There is only one concrete class called </a:t>
            </a:r>
            <a:r>
              <a:rPr lang="en-GB" b="1" dirty="0" err="1"/>
              <a:t>DriverManager</a:t>
            </a:r>
            <a:r>
              <a:rPr lang="en-GB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Which manages the drivers!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Sets up JDBC for use by telling it: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The database vendor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Database location (URL)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Username &amp; </a:t>
            </a:r>
            <a:r>
              <a:rPr lang="en-GB" dirty="0" smtClean="0"/>
              <a:t>Password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JDBC also consists of four key interfaces...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37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1. Connection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Used to establish a connection (session).  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The link between the Java application and the database.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Concretion is provided by </a:t>
            </a:r>
            <a:r>
              <a:rPr lang="en-GB" dirty="0" err="1"/>
              <a:t>DriverManager</a:t>
            </a:r>
            <a:r>
              <a:rPr lang="en-GB" dirty="0"/>
              <a:t> and is vendor-specific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2. Statement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Used as encapsulating layer for SQL statements.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Concretion is provided by Connection and is also vendor-specific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i.e. A MySQL statement differs from an Oracle Statement.</a:t>
            </a:r>
          </a:p>
          <a:p>
            <a:pPr lvl="1">
              <a:spcBef>
                <a:spcPts val="1200"/>
              </a:spcBef>
            </a:pPr>
            <a:endParaRPr lang="en-GB" dirty="0"/>
          </a:p>
          <a:p>
            <a:pPr lvl="1"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5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3. </a:t>
            </a:r>
            <a:r>
              <a:rPr lang="en-GB" dirty="0" err="1"/>
              <a:t>ResultSet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US" dirty="0"/>
              <a:t>Encapsulates data returned from the database.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Represents a table of data.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Returned when we execute a SELECT query through JDBC.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4. </a:t>
            </a:r>
            <a:r>
              <a:rPr lang="en-GB" dirty="0" err="1"/>
              <a:t>DatabaseMetaData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Provides information about the database as a whole.</a:t>
            </a:r>
          </a:p>
          <a:p>
            <a:pPr lvl="2">
              <a:spcBef>
                <a:spcPts val="1200"/>
              </a:spcBef>
            </a:pPr>
            <a:r>
              <a:rPr lang="en-GB" dirty="0"/>
              <a:t>E.g. How is the database set up? Default values?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27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1905983"/>
            <a:ext cx="9949542" cy="914400"/>
          </a:xfrm>
          <a:prstGeom prst="rect">
            <a:avLst/>
          </a:prstGeom>
          <a:solidFill>
            <a:srgbClr val="009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Driver Manager and JDBC Drivers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762562"/>
            <a:ext cx="9949542" cy="9144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"/>
          <p:cNvSpPr txBox="1">
            <a:spLocks/>
          </p:cNvSpPr>
          <p:nvPr/>
        </p:nvSpPr>
        <p:spPr>
          <a:xfrm>
            <a:off x="407368" y="5793448"/>
            <a:ext cx="2844800" cy="3019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4192827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3049405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Getting a 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171360-702D-4697-AB55-0464F5CA889F}"/>
              </a:ext>
            </a:extLst>
          </p:cNvPr>
          <p:cNvSpPr/>
          <p:nvPr/>
        </p:nvSpPr>
        <p:spPr>
          <a:xfrm>
            <a:off x="1121229" y="5336248"/>
            <a:ext cx="9949542" cy="91440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ResultSet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IconOverlay xmlns="http://schemas.microsoft.com/sharepoint/v4" xsi:nil="true"/><RestrictedToTheseUsers xmlns="$ListId:Shared Documents;"><UserInfo><DisplayName></DisplayName><AccountId xsi:nil="true"></AccountId><AccountType/></UserInfo></RestrictedToTheseUsers><Module xmlns="$ListId:Shared Documents;">J1 - Data Access</Module></documentManagement></p:properties>
</file>

<file path=customXml/item2.xml><?xml version="1.0" encoding="utf-8"?><ct:contentTypeSchema ct:_="" ma:_="" ma:contentTypeName="Document" ma:contentTypeID="0x0101009DCCA408AB5E6849BB9F83471C53B2D9" ma:contentTypeVersion="3" ma:contentTypeDescription="Create a new document." ma:contentTypeScope="" ma:versionID="bd08f145160f4df7e59954828c9cf51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0c287950eb232ac25755e78e184ac82c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Week" ma:format="Dropdown" ma:indexed="true" ma:internalName="Week">
<xsd:simpleType>
<xsd:restriction base="dms:Choice">
<xsd:enumeration value="00"/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xsd:enumeration value="11+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Planning"/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xsd:enumeration value="Trainer Checklist"/>
<xsd:enumeration value="Trainer Guide"/>
<xsd:enumeration value="Trainer Overview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J0 - General"/>
<xsd:enumeration value="J1 - Data Access"/>
<xsd:enumeration value="J2 - Java Web"/>
<xsd:enumeration value="J3 - Spring Framework"/>
<xsd:enumeration value="J4-J5 - Group Project"/>
<xsd:enumeration value="J6 - Sign Off"/>
<xsd:enumeration value="99 - Archived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schemas.microsoft.com/office/infopath/2007/PartnerControls"/>
    <ds:schemaRef ds:uri="$ListId:Shared Documents;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E00E6B49-23D0-4EAB-B6E3-62BEF5ECD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4260</TotalTime>
  <Words>1848</Words>
  <Application>Microsoft Office PowerPoint</Application>
  <PresentationFormat>宽屏</PresentationFormat>
  <Paragraphs>458</Paragraphs>
  <Slides>41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ＭＳ Ｐゴシック</vt:lpstr>
      <vt:lpstr>ＭＳ Ｐゴシック</vt:lpstr>
      <vt:lpstr>新細明體</vt:lpstr>
      <vt:lpstr>ヒラギノ角ゴ Pro W3</vt:lpstr>
      <vt:lpstr>Arial</vt:lpstr>
      <vt:lpstr>Arial Black</vt:lpstr>
      <vt:lpstr>Calibri</vt:lpstr>
      <vt:lpstr>Calibri Light</vt:lpstr>
      <vt:lpstr>Consolas</vt:lpstr>
      <vt:lpstr>Wingdings</vt:lpstr>
      <vt:lpstr>FDM PowerPoint Theme Template</vt:lpstr>
      <vt:lpstr>Java</vt:lpstr>
      <vt:lpstr>PowerPoint 演示文稿</vt:lpstr>
      <vt:lpstr>PowerPoint 演示文稿</vt:lpstr>
      <vt:lpstr>Persistence</vt:lpstr>
      <vt:lpstr>Persistence</vt:lpstr>
      <vt:lpstr>JDBC</vt:lpstr>
      <vt:lpstr>JDBC Interfaces</vt:lpstr>
      <vt:lpstr>JDBC Interfaces</vt:lpstr>
      <vt:lpstr>PowerPoint 演示文稿</vt:lpstr>
      <vt:lpstr>DriverManager</vt:lpstr>
      <vt:lpstr>JDBC Drivers</vt:lpstr>
      <vt:lpstr>JDBC Drivers</vt:lpstr>
      <vt:lpstr>JDBC Drivers</vt:lpstr>
      <vt:lpstr>PowerPoint 演示文稿</vt:lpstr>
      <vt:lpstr>Implementation – Step 1</vt:lpstr>
      <vt:lpstr>Implementation – Step 2</vt:lpstr>
      <vt:lpstr>Implementation – Step 2</vt:lpstr>
      <vt:lpstr>Implementation – Step 2</vt:lpstr>
      <vt:lpstr>Implementation – Step 2</vt:lpstr>
      <vt:lpstr>Implementation – Step 2</vt:lpstr>
      <vt:lpstr>Implementation – Step 2</vt:lpstr>
      <vt:lpstr>Implementation – Step 2</vt:lpstr>
      <vt:lpstr>Implementation – Step 2</vt:lpstr>
      <vt:lpstr>DatabaseMetaData</vt:lpstr>
      <vt:lpstr>PowerPoint 演示文稿</vt:lpstr>
      <vt:lpstr>Implementation – Step 3 </vt:lpstr>
      <vt:lpstr>Statement </vt:lpstr>
      <vt:lpstr>Statement Methods</vt:lpstr>
      <vt:lpstr>PowerPoint 演示文稿</vt:lpstr>
      <vt:lpstr>ResultSet</vt:lpstr>
      <vt:lpstr>ResultSet: Getting Data</vt:lpstr>
      <vt:lpstr>ResultSet: Handling Null</vt:lpstr>
      <vt:lpstr>ResultSet Variations</vt:lpstr>
      <vt:lpstr>ResultSetType</vt:lpstr>
      <vt:lpstr>ResultSetConcurrency</vt:lpstr>
      <vt:lpstr>ResultSetHoldability</vt:lpstr>
      <vt:lpstr>ResultSet Downgrade Rules</vt:lpstr>
      <vt:lpstr>ResultSet Downgrade Rules</vt:lpstr>
      <vt:lpstr>Module review</vt:lpstr>
      <vt:lpstr>PowerPoint 演示文稿</vt:lpstr>
      <vt:lpstr>Review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04-Java-Enterprise-JDBC-Part1</dc:title>
  <dc:creator>Craig Dolan</dc:creator>
  <cp:keywords>Java</cp:keywords>
  <cp:lastModifiedBy>秀文 覃</cp:lastModifiedBy>
  <cp:revision>45</cp:revision>
  <dcterms:created xsi:type="dcterms:W3CDTF">2018-10-30T11:41:52Z</dcterms:created>
  <dcterms:modified xsi:type="dcterms:W3CDTF">2020-09-28T13:20:22Z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0x0101009DCCA408AB5E6849BB9F83471C53B2D9</vt:lpwstr>
  </property>
  <property fmtid="{D5CDD505-2E9C-101B-9397-08002B2CF9AE}" pid="3" name="_dlc_policyId">
    <vt:lpwstr/>
  </property>
  <property fmtid="{D5CDD505-2E9C-101B-9397-08002B2CF9AE}" pid="4" name="DLCPolicyLabelValue">
    <vt:lpwstr>Version Number: {_UIVersionString}</vt:lpwstr>
  </property>
  <property fmtid="{D5CDD505-2E9C-101B-9397-08002B2CF9AE}" pid="5" name="ItemRetentionFormula">
    <vt:lpwstr/>
  </property>
</Properties>
</file>