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400" d="100"/>
          <a:sy n="400" d="100"/>
        </p:scale>
        <p:origin x="-21592" y="-1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732B-1E23-4FCF-90BB-5775FB14AC4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9AC5-A112-45CD-AB1A-C0A2ED19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1684" cy="1147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7010"/>
            <a:ext cx="1911684" cy="1147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294020"/>
            <a:ext cx="1911685" cy="114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80873"/>
            <a:ext cx="1911683" cy="1147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527883"/>
            <a:ext cx="1911685" cy="1147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80" y="0"/>
            <a:ext cx="1911684" cy="1147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81" y="1147004"/>
            <a:ext cx="1911683" cy="1147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82" y="2294018"/>
            <a:ext cx="1911682" cy="11470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82" y="3380864"/>
            <a:ext cx="1911682" cy="1147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82" y="4527879"/>
            <a:ext cx="1911682" cy="11470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50" y="0"/>
            <a:ext cx="1911694" cy="1147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62" y="1147004"/>
            <a:ext cx="1911682" cy="11470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11" y="2302331"/>
            <a:ext cx="1911682" cy="1147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63" y="3380854"/>
            <a:ext cx="1911682" cy="11470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63" y="4527870"/>
            <a:ext cx="1911695" cy="11470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3" y="-5686"/>
            <a:ext cx="1915817" cy="11494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18" y="1067517"/>
            <a:ext cx="1911680" cy="11470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18" y="2202110"/>
            <a:ext cx="1911681" cy="11470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01" y="3357169"/>
            <a:ext cx="1911719" cy="11470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06" y="4508225"/>
            <a:ext cx="1911707" cy="11470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78" y="1"/>
            <a:ext cx="1906341" cy="11438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96" y="1138018"/>
            <a:ext cx="1911681" cy="11470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29" y="2302870"/>
            <a:ext cx="1924638" cy="115478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58" y="3440880"/>
            <a:ext cx="1926423" cy="11558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93" y="4544494"/>
            <a:ext cx="1948455" cy="11690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96" y="26306"/>
            <a:ext cx="1862497" cy="11174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67" y="1071975"/>
            <a:ext cx="1881626" cy="11289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23" y="2245631"/>
            <a:ext cx="1870359" cy="11222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57" y="4527863"/>
            <a:ext cx="1869943" cy="11219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3567"/>
            <a:ext cx="1911680" cy="11470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75" y="3411367"/>
            <a:ext cx="1893334" cy="1136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80" y="5693729"/>
            <a:ext cx="1905829" cy="11434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09" y="5700348"/>
            <a:ext cx="1932449" cy="11594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97" y="5690761"/>
            <a:ext cx="1945399" cy="11672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75" y="5726663"/>
            <a:ext cx="1885561" cy="11313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09" y="5710337"/>
            <a:ext cx="1922446" cy="11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IST Austria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Saona Urmeneta</dc:creator>
  <cp:lastModifiedBy>Julián Saona Urmeneta</cp:lastModifiedBy>
  <cp:revision>8</cp:revision>
  <dcterms:created xsi:type="dcterms:W3CDTF">2020-11-12T14:04:47Z</dcterms:created>
  <dcterms:modified xsi:type="dcterms:W3CDTF">2020-11-12T21:58:31Z</dcterms:modified>
</cp:coreProperties>
</file>