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320A-3807-4B5C-B0F5-79C7964F8133}" type="datetimeFigureOut">
              <a:rPr lang="en-US" smtClean="0"/>
              <a:t>2020-11-29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9C35-6DAE-4AE4-BF37-026975C4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4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320A-3807-4B5C-B0F5-79C7964F8133}" type="datetimeFigureOut">
              <a:rPr lang="en-US" smtClean="0"/>
              <a:t>2020-11-29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9C35-6DAE-4AE4-BF37-026975C4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1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320A-3807-4B5C-B0F5-79C7964F8133}" type="datetimeFigureOut">
              <a:rPr lang="en-US" smtClean="0"/>
              <a:t>2020-11-29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9C35-6DAE-4AE4-BF37-026975C4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5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320A-3807-4B5C-B0F5-79C7964F8133}" type="datetimeFigureOut">
              <a:rPr lang="en-US" smtClean="0"/>
              <a:t>2020-11-29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9C35-6DAE-4AE4-BF37-026975C4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9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320A-3807-4B5C-B0F5-79C7964F8133}" type="datetimeFigureOut">
              <a:rPr lang="en-US" smtClean="0"/>
              <a:t>2020-11-29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9C35-6DAE-4AE4-BF37-026975C4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5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320A-3807-4B5C-B0F5-79C7964F8133}" type="datetimeFigureOut">
              <a:rPr lang="en-US" smtClean="0"/>
              <a:t>2020-11-29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9C35-6DAE-4AE4-BF37-026975C4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2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320A-3807-4B5C-B0F5-79C7964F8133}" type="datetimeFigureOut">
              <a:rPr lang="en-US" smtClean="0"/>
              <a:t>2020-11-29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9C35-6DAE-4AE4-BF37-026975C4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1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320A-3807-4B5C-B0F5-79C7964F8133}" type="datetimeFigureOut">
              <a:rPr lang="en-US" smtClean="0"/>
              <a:t>2020-11-29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9C35-6DAE-4AE4-BF37-026975C4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2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320A-3807-4B5C-B0F5-79C7964F8133}" type="datetimeFigureOut">
              <a:rPr lang="en-US" smtClean="0"/>
              <a:t>2020-11-29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9C35-6DAE-4AE4-BF37-026975C4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0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320A-3807-4B5C-B0F5-79C7964F8133}" type="datetimeFigureOut">
              <a:rPr lang="en-US" smtClean="0"/>
              <a:t>2020-11-29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9C35-6DAE-4AE4-BF37-026975C4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4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320A-3807-4B5C-B0F5-79C7964F8133}" type="datetimeFigureOut">
              <a:rPr lang="en-US" smtClean="0"/>
              <a:t>2020-11-29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9C35-6DAE-4AE4-BF37-026975C4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8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3320A-3807-4B5C-B0F5-79C7964F8133}" type="datetimeFigureOut">
              <a:rPr lang="en-US" smtClean="0"/>
              <a:t>2020-11-29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C9C35-6DAE-4AE4-BF37-026975C4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3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03" y="268654"/>
            <a:ext cx="2657231" cy="15943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537" y="289170"/>
            <a:ext cx="2657231" cy="15943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769" y="302847"/>
            <a:ext cx="2657231" cy="15943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70" y="2776414"/>
            <a:ext cx="2657231" cy="15943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03" y="2796930"/>
            <a:ext cx="2657231" cy="15943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537" y="2790092"/>
            <a:ext cx="2657231" cy="15943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768" y="2803769"/>
            <a:ext cx="2657231" cy="15943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72" y="5270498"/>
            <a:ext cx="2657231" cy="15943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05" y="5263660"/>
            <a:ext cx="2657231" cy="15943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538" y="5277337"/>
            <a:ext cx="2657231" cy="15943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769" y="5263661"/>
            <a:ext cx="2657231" cy="159433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50092" y="268654"/>
            <a:ext cx="41728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plot represents the expected </a:t>
            </a:r>
            <a:br>
              <a:rPr lang="en-US" dirty="0" smtClean="0"/>
            </a:br>
            <a:r>
              <a:rPr lang="en-US" dirty="0" smtClean="0"/>
              <a:t>polymorphisms with a fixed rate (beta)</a:t>
            </a:r>
            <a:br>
              <a:rPr lang="en-US" dirty="0" smtClean="0"/>
            </a:br>
            <a:r>
              <a:rPr lang="en-US" dirty="0" smtClean="0"/>
              <a:t>for the dominance coefficient. Only </a:t>
            </a:r>
            <a:br>
              <a:rPr lang="en-US" dirty="0" smtClean="0"/>
            </a:br>
            <a:r>
              <a:rPr lang="en-US" dirty="0" smtClean="0"/>
              <a:t>positive selections are plotted because</a:t>
            </a:r>
            <a:br>
              <a:rPr lang="en-US" dirty="0" smtClean="0"/>
            </a:br>
            <a:r>
              <a:rPr lang="en-US" dirty="0" smtClean="0"/>
              <a:t>there is a symmetry.</a:t>
            </a:r>
          </a:p>
          <a:p>
            <a:r>
              <a:rPr lang="en-US" dirty="0" smtClean="0"/>
              <a:t>The reference line is the value for </a:t>
            </a:r>
            <a:br>
              <a:rPr lang="en-US" dirty="0" smtClean="0"/>
            </a:br>
            <a:r>
              <a:rPr lang="en-US" dirty="0" smtClean="0"/>
              <a:t>rednecks. </a:t>
            </a:r>
          </a:p>
          <a:p>
            <a:r>
              <a:rPr lang="en-US" dirty="0" smtClean="0"/>
              <a:t>Rates (betas) close to 3000 are interesting.</a:t>
            </a:r>
          </a:p>
        </p:txBody>
      </p:sp>
    </p:spTree>
    <p:extLst>
      <p:ext uri="{BB962C8B-B14F-4D97-AF65-F5344CB8AC3E}">
        <p14:creationId xmlns:p14="http://schemas.microsoft.com/office/powerpoint/2010/main" val="851561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IST Austria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Julián Saona Urmeneta</dc:creator>
  <cp:lastModifiedBy>Julián Saona Urmeneta</cp:lastModifiedBy>
  <cp:revision>1</cp:revision>
  <dcterms:created xsi:type="dcterms:W3CDTF">2020-11-29T22:13:50Z</dcterms:created>
  <dcterms:modified xsi:type="dcterms:W3CDTF">2020-11-29T22:18:38Z</dcterms:modified>
</cp:coreProperties>
</file>