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789280" y="9928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Calibri Light"/>
              </a:rPr>
              <a:t>Deepfake Video Detection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86000" y="3778560"/>
            <a:ext cx="52110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Group Members: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Muneeb Raza(17P-6149)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         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Saood Ur Rahman(17P-6092)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262440" y="1600560"/>
            <a:ext cx="2254320" cy="25552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7843320" y="3732120"/>
            <a:ext cx="3597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  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    Ms. Safia Fatima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6C8988A-74C5-4F22-90EE-E6F9BEFE22DB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82800" y="2853360"/>
            <a:ext cx="29055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187560" y="628092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b8b8b"/>
                </a:solidFill>
                <a:latin typeface="Calibri"/>
                <a:ea typeface="DejaVu Sans"/>
              </a:rPr>
              <a:t>                               </a:t>
            </a:r>
            <a:r>
              <a:rPr b="1" lang="en-US" sz="18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What is a Deepfake?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 video manipulation technique which generates and replaces faces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Utilizes neural network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First deepfake video emerged in 2017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Positive Use: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Updating episodes of movies without reshooting them</a:t>
            </a:r>
            <a:endParaRPr b="0" lang="en-US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where is deepfake today:</a:t>
            </a:r>
            <a:endParaRPr b="0" lang="en-US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DeepNude Software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Chinese app Zao</a:t>
            </a:r>
            <a:endParaRPr b="0" lang="en-US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Etc.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1" name="Picture 4" descr="A person wearing a suit and tie smiling and looking at the camera&#10;&#10;Description automatically generated"/>
          <p:cNvPicPr/>
          <p:nvPr/>
        </p:nvPicPr>
        <p:blipFill>
          <a:blip r:embed="rId1"/>
          <a:stretch/>
        </p:blipFill>
        <p:spPr>
          <a:xfrm>
            <a:off x="7066440" y="4266720"/>
            <a:ext cx="3705120" cy="2169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0CA047-9047-4681-99CE-383141996103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Literature Review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1008720" y="1492920"/>
          <a:ext cx="10029960" cy="4914720"/>
        </p:xfrm>
        <a:graphic>
          <a:graphicData uri="http://schemas.openxmlformats.org/drawingml/2006/table">
            <a:tbl>
              <a:tblPr/>
              <a:tblGrid>
                <a:gridCol w="3343320"/>
                <a:gridCol w="3343320"/>
                <a:gridCol w="3343680"/>
              </a:tblGrid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Research Paper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DataSet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Deepfake video Detection Using RNN[1]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Conv-LSTM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HOHA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7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DeepfakesON-Phys: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Deepfakes Detection based on Heart Rate Estimation[2]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Convolution Attention 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Celeb-DF v2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Exposing Deep Fakes Using Inconsistent Head Poses[3]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UADFV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7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Video Face Manipulation Detection Through Ensemble of CNNs[4]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1440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ffffff"/>
                      </a:solidFill>
                    </a:lnL>
                    <a:lnR w="1440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144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FF++ And DFDC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CNN-generated images are surprisingly easy to spot… for now[5]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Generative Adversarial Network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1440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LSUN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63653E-7040-43E9-849F-C6408D9C418F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AB242D-B6BB-4F19-949D-871B296A5674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128" name="Picture 89" descr=""/>
          <p:cNvPicPr/>
          <p:nvPr/>
        </p:nvPicPr>
        <p:blipFill>
          <a:blip r:embed="rId1"/>
          <a:stretch/>
        </p:blipFill>
        <p:spPr>
          <a:xfrm>
            <a:off x="1097280" y="1373760"/>
            <a:ext cx="9826560" cy="52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Diagram 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F48C67-4512-4A1D-8060-3EAA2E1B4F53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131" name="Picture 92" descr=""/>
          <p:cNvPicPr/>
          <p:nvPr/>
        </p:nvPicPr>
        <p:blipFill>
          <a:blip r:embed="rId1"/>
          <a:stretch/>
        </p:blipFill>
        <p:spPr>
          <a:xfrm>
            <a:off x="914400" y="1836360"/>
            <a:ext cx="9508680" cy="43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 Fake Images are Generated 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 encoders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Generative  Adversarial  Network(GAN)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E75BB5-6BF4-4D7A-A20B-6402DC8421DE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04880" y="365040"/>
            <a:ext cx="10647360" cy="13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 of GAN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01929F-3ED7-4A91-A6EF-B29C856AB3BA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 rot="21594000">
            <a:off x="471600" y="1612440"/>
            <a:ext cx="11612880" cy="46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FYP -1</a:t>
            </a:r>
            <a:endParaRPr b="0" lang="en-US" sz="2800" spc="-1" strike="noStrike">
              <a:latin typeface="Arial"/>
            </a:endParaRPr>
          </a:p>
          <a:p>
            <a:pPr marL="216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Image generation</a:t>
            </a:r>
            <a:endParaRPr b="0" lang="en-US" sz="2800" spc="-1" strike="noStrike">
              <a:latin typeface="Arial"/>
            </a:endParaRPr>
          </a:p>
          <a:p>
            <a:pPr marL="21600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 implement</a:t>
            </a:r>
            <a:endParaRPr b="0" lang="en-US" sz="2800" spc="-1" strike="noStrike">
              <a:latin typeface="Arial"/>
            </a:endParaRPr>
          </a:p>
          <a:p>
            <a:pPr marL="21600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FYP-2</a:t>
            </a:r>
            <a:endParaRPr b="0" lang="en-US" sz="2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 and tuning</a:t>
            </a:r>
            <a:endParaRPr b="0" lang="en-US" sz="2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    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2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   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95FC54-A231-47FB-979D-09F41D03654B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 flipH="1">
            <a:off x="11417400" y="419400"/>
            <a:ext cx="58788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597240" y="6114600"/>
            <a:ext cx="348480" cy="1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93E346-7BC7-4DC1-BDF7-5122B4BCB38E}" type="slidenum">
              <a:rPr b="1" lang="en-US" sz="16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72920" y="1687320"/>
            <a:ext cx="1023192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[1] Güera, David, and Edward J. Delp,"Deepfake video detection using recurrent neural networks.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 IEEE International Conference on Advanced Video and Signal Based Surveillance",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2018.​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[2] Hernandez-Ortega, Javier, et al.,"DeepFakesON-Phys: DeepFakes Detection based on Heart Rate Estimation",2020.​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[3] Yang, X., Li, Y., &amp; Lyu, S.,"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Exposing Deep Fakes Using Inconsistent Head Poses. ICASSP IEEE International Conference on Acoustics Speech and Signal Processing",2019.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[4] Bonettini, Nicolò, et al., "Video Face Manipulation Detection Through Ensemble of CNNs",2020.​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[5] Wang, S.-Y., Wang, O., Zhang, R., Owens, A., &amp; Efros, A. A., 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CNN-Generated Images Are Surprisingly Easy to Spot… for Now. IEEE/CVF Conference on Computer Vision and Pattern Recognition",2020.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4724280" y="32004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Future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78680" y="55188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Application>LibreOffice/6.4.6.2$Linux_X86_64 LibreOffice_project/40$Build-2</Application>
  <Words>90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2020-10-27T05:47:15Z</dcterms:created>
  <dc:creator/>
  <dc:description/>
  <dc:language>en-US</dc:language>
  <cp:lastModifiedBy/>
  <dcterms:modified xsi:type="dcterms:W3CDTF">2020-10-28T08:38:14Z</dcterms:modified>
  <cp:revision>284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