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3/16/2020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30797137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3/16/2020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8871684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5765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4114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5811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3/16/2020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3/16/2020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3/16/2020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3/16/2020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3/16/2020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3/16/2020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3/16/2020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3/16/2020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3/16/2020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3/16/2020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3/16/2020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3/16/2020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FF0000"/>
                </a:solidFill>
              </a:rPr>
              <a:t>Software </a:t>
            </a:r>
            <a:r>
              <a:rPr lang="en-GB" sz="2400" dirty="0" smtClean="0">
                <a:solidFill>
                  <a:srgbClr val="FF0000"/>
                </a:solidFill>
              </a:rPr>
              <a:t>testing</a:t>
            </a:r>
            <a:r>
              <a:rPr lang="en-GB" i="1" dirty="0" smtClean="0">
                <a:solidFill>
                  <a:srgbClr val="FF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t>The first goal leads to </a:t>
            </a:r>
            <a:r>
              <a:rPr lang="en-US" dirty="0" smtClean="0">
                <a:solidFill>
                  <a:srgbClr val="FF0000"/>
                </a:solidFill>
              </a:rPr>
              <a:t>validation testing</a:t>
            </a:r>
          </a:p>
          <a:p>
            <a:pPr lvl="1"/>
            <a:r>
              <a:rPr lang="en-US" dirty="0" smtClean="0"/>
              <a:t>You expect the system to perform correctly using a given set of test cases that reflect the system’s expected use. </a:t>
            </a:r>
          </a:p>
          <a:p>
            <a:r>
              <a:rPr lang="en-US" dirty="0" smtClean="0"/>
              <a:t>The second goal leads to </a:t>
            </a:r>
            <a:r>
              <a:rPr lang="en-US" dirty="0" smtClean="0">
                <a:solidFill>
                  <a:srgbClr val="FF0000"/>
                </a:solidFill>
              </a:rPr>
              <a:t>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r>
              <a:rPr lang="en-GB" dirty="0" smtClean="0"/>
              <a:t> </a:t>
            </a:r>
            <a:endParaRPr lang="en-US" dirty="0"/>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761</TotalTime>
  <Words>4066</Words>
  <Application>Microsoft Office PowerPoint</Application>
  <PresentationFormat>On-screen Show (4:3)</PresentationFormat>
  <Paragraphs>400</Paragraphs>
  <Slides>60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ＭＳ Ｐゴシック</vt:lpstr>
      <vt:lpstr>Arial</vt:lpstr>
      <vt:lpstr>Calibri</vt:lpstr>
      <vt:lpstr>Wingdings</vt:lpstr>
      <vt:lpstr>SE9</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Chapter 8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Sara Rehmat</cp:lastModifiedBy>
  <cp:revision>17</cp:revision>
  <dcterms:created xsi:type="dcterms:W3CDTF">2010-01-14T08:17:23Z</dcterms:created>
  <dcterms:modified xsi:type="dcterms:W3CDTF">2020-03-16T10:49:17Z</dcterms:modified>
</cp:coreProperties>
</file>