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85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79A2D-5064-4E53-A629-C294BC2BEE54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C76B-F002-4A94-A253-00B48FEC1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79A2D-5064-4E53-A629-C294BC2BEE54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C76B-F002-4A94-A253-00B48FEC1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79A2D-5064-4E53-A629-C294BC2BEE54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C76B-F002-4A94-A253-00B48FEC1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79A2D-5064-4E53-A629-C294BC2BEE54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C76B-F002-4A94-A253-00B48FEC1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79A2D-5064-4E53-A629-C294BC2BEE54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C76B-F002-4A94-A253-00B48FEC1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79A2D-5064-4E53-A629-C294BC2BEE54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C76B-F002-4A94-A253-00B48FEC1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79A2D-5064-4E53-A629-C294BC2BEE54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C76B-F002-4A94-A253-00B48FEC1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79A2D-5064-4E53-A629-C294BC2BEE54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C76B-F002-4A94-A253-00B48FEC1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79A2D-5064-4E53-A629-C294BC2BEE54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C76B-F002-4A94-A253-00B48FEC1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79A2D-5064-4E53-A629-C294BC2BEE54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C76B-F002-4A94-A253-00B48FEC1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79A2D-5064-4E53-A629-C294BC2BEE54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C76B-F002-4A94-A253-00B48FEC1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79A2D-5064-4E53-A629-C294BC2BEE54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5C76B-F002-4A94-A253-00B48FEC12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Sara </a:t>
            </a:r>
            <a:r>
              <a:rPr lang="en-US" dirty="0" err="1" smtClean="0"/>
              <a:t>Rehmat</a:t>
            </a:r>
            <a:endParaRPr lang="en-US" dirty="0" smtClean="0"/>
          </a:p>
          <a:p>
            <a:pPr algn="r"/>
            <a:r>
              <a:rPr lang="en-US" dirty="0" smtClean="0"/>
              <a:t>MS (CS)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Interface: </a:t>
            </a:r>
            <a:r>
              <a:rPr lang="en-US" dirty="0"/>
              <a:t>An </a:t>
            </a:r>
            <a:r>
              <a:rPr lang="en-US" b="1" dirty="0"/>
              <a:t>interface in Java</a:t>
            </a:r>
            <a:r>
              <a:rPr lang="en-US" dirty="0"/>
              <a:t> is a blueprint of a class. It has static constants and abstract methods. The </a:t>
            </a:r>
            <a:r>
              <a:rPr lang="en-US" b="1" dirty="0"/>
              <a:t>interface in Java</a:t>
            </a:r>
            <a:r>
              <a:rPr lang="en-US" dirty="0"/>
              <a:t> is a mechanism to achieve abstraction. There can be only abstract methods in the </a:t>
            </a:r>
            <a:r>
              <a:rPr lang="en-US" b="1" dirty="0"/>
              <a:t>Java interface</a:t>
            </a:r>
            <a:r>
              <a:rPr lang="en-US" dirty="0"/>
              <a:t>, not method body. It is used to achieve abstraction and multiple inheritance in </a:t>
            </a:r>
            <a:r>
              <a:rPr lang="en-US" b="1" dirty="0"/>
              <a:t>Java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Abstract Class: </a:t>
            </a:r>
            <a:r>
              <a:rPr lang="en-US" dirty="0"/>
              <a:t>An </a:t>
            </a:r>
            <a:r>
              <a:rPr lang="en-US" b="1" dirty="0"/>
              <a:t>abstract class</a:t>
            </a:r>
            <a:r>
              <a:rPr lang="en-US" dirty="0"/>
              <a:t> is a template </a:t>
            </a:r>
            <a:r>
              <a:rPr lang="en-US" b="1" dirty="0"/>
              <a:t>definition</a:t>
            </a:r>
            <a:r>
              <a:rPr lang="en-US" dirty="0"/>
              <a:t> of methods and variables of a </a:t>
            </a:r>
            <a:r>
              <a:rPr lang="en-US" b="1" dirty="0"/>
              <a:t>class</a:t>
            </a:r>
            <a:r>
              <a:rPr lang="en-US" dirty="0"/>
              <a:t> (category of objects) that contains one or more abstracted methods. </a:t>
            </a:r>
            <a:r>
              <a:rPr lang="en-US" dirty="0" smtClean="0"/>
              <a:t>Declaring </a:t>
            </a:r>
            <a:r>
              <a:rPr lang="en-US" dirty="0"/>
              <a:t>a </a:t>
            </a:r>
            <a:r>
              <a:rPr lang="en-US" b="1" dirty="0"/>
              <a:t>class</a:t>
            </a:r>
            <a:r>
              <a:rPr lang="en-US" dirty="0"/>
              <a:t> as </a:t>
            </a:r>
            <a:r>
              <a:rPr lang="en-US" b="1" dirty="0"/>
              <a:t>abstract</a:t>
            </a:r>
            <a:r>
              <a:rPr lang="en-US" dirty="0"/>
              <a:t> means that it cannot be directly instantiated, which means that an object cannot be created from it.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Concrete Class: A class that is not abstract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Creational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design patterns are all about class instantiation. This pattern can be further divided into class-creation patterns and object-creational patterns.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design patterns are all about Class and Object composition. Structural class-creation patterns use inheritance to compose interfaces. Structural object-patterns define ways to compose objects to obtain new functionality.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design patterns are all about Class's objects communication. Behavioral patterns are those patterns that are most specifically concerned with communication between objects.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b="1" dirty="0"/>
              <a:t>design pattern</a:t>
            </a:r>
            <a:r>
              <a:rPr lang="en-US" dirty="0"/>
              <a:t> is a general repeatable solution to a commonly occurring problem in software design.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design pattern isn't a finished design that can be transformed directly into code.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 description or template for how to solve a problem that can be used in many different situations.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Architectural Patterns </a:t>
            </a:r>
            <a:r>
              <a:rPr lang="en-US" dirty="0" err="1" smtClean="0"/>
              <a:t>vs</a:t>
            </a:r>
            <a:r>
              <a:rPr lang="en-US" dirty="0" smtClean="0"/>
              <a:t>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architecture of an application refers to the larger structure and organization of the application, while a design pattern refers to a method of solving a specific type of problem, typically much more focused and lower level than the global structure of the system.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a design pattern can be a solution to the problem of an object's </a:t>
            </a:r>
            <a:r>
              <a:rPr lang="en-US" dirty="0" smtClean="0"/>
              <a:t>behavior </a:t>
            </a:r>
            <a:r>
              <a:rPr lang="en-US" dirty="0"/>
              <a:t>depending on its internal state, or when the </a:t>
            </a:r>
            <a:r>
              <a:rPr lang="en-US" dirty="0" smtClean="0"/>
              <a:t>behavior </a:t>
            </a:r>
            <a:r>
              <a:rPr lang="en-US" dirty="0"/>
              <a:t>of an object depends on the state of other objects in the system.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architectural level design, you aren't worried about details of how each piece is going to work, you're concerned with how to structure all the pieces together.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1994, four authors Erich Gamma, Richard Helm, Ralph Johnson and John </a:t>
            </a:r>
            <a:r>
              <a:rPr lang="en-US" dirty="0" err="1"/>
              <a:t>Vlissides</a:t>
            </a:r>
            <a:r>
              <a:rPr lang="en-US" dirty="0"/>
              <a:t> published a book titled </a:t>
            </a:r>
            <a:r>
              <a:rPr lang="en-US" b="1" dirty="0"/>
              <a:t>Design Patterns - Elements of Reusable Object-Oriented Software</a:t>
            </a:r>
            <a:r>
              <a:rPr lang="en-US" dirty="0"/>
              <a:t> which initiated the concept of Design Pattern in Software development.</a:t>
            </a:r>
          </a:p>
          <a:p>
            <a:r>
              <a:rPr lang="en-US" dirty="0"/>
              <a:t>These authors are collectively known as </a:t>
            </a:r>
            <a:r>
              <a:rPr lang="en-US" b="1" dirty="0"/>
              <a:t>Gang of Four (GOF)</a:t>
            </a:r>
            <a:r>
              <a:rPr lang="en-US" dirty="0"/>
              <a:t>.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Effective software design requires considering issues that may not become visible until later in the implementation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Reusing design patterns helps to prevent subtle issues that can cause major problems and improves code readability for coders and architects familiar with the patterns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Design patterns </a:t>
            </a:r>
            <a:r>
              <a:rPr lang="en-US" dirty="0"/>
              <a:t>allow developers to communicate using well-known, well understood names for software interactions. Common design patterns can be improved over time, making them more robust than ad-hoc designs.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Based on OOP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Class: </a:t>
            </a:r>
            <a:r>
              <a:rPr lang="en-US" dirty="0"/>
              <a:t>A class is a collection of method and variables. It is a blueprint that defines the data and behavior of a type.</a:t>
            </a:r>
            <a:endParaRPr lang="en-US" dirty="0" smtClean="0"/>
          </a:p>
          <a:p>
            <a:r>
              <a:rPr lang="en-US" b="1" dirty="0" smtClean="0"/>
              <a:t>Object:</a:t>
            </a:r>
            <a:r>
              <a:rPr lang="en-US" dirty="0" smtClean="0"/>
              <a:t>  Instantiation of a class</a:t>
            </a:r>
          </a:p>
          <a:p>
            <a:r>
              <a:rPr lang="en-US" b="1" dirty="0" smtClean="0"/>
              <a:t>Encapsulation: </a:t>
            </a:r>
            <a:r>
              <a:rPr lang="en-US" dirty="0" smtClean="0"/>
              <a:t>Wrapping </a:t>
            </a:r>
            <a:r>
              <a:rPr lang="en-US" dirty="0"/>
              <a:t>the data and code. </a:t>
            </a:r>
            <a:r>
              <a:rPr lang="en-US" dirty="0" smtClean="0"/>
              <a:t>The </a:t>
            </a:r>
            <a:r>
              <a:rPr lang="en-US" dirty="0"/>
              <a:t>variables of a class are always hidden from other classes. It can only be accessed using the methods of their current class. </a:t>
            </a:r>
            <a:endParaRPr lang="en-US" b="1" dirty="0" smtClean="0"/>
          </a:p>
          <a:p>
            <a:r>
              <a:rPr lang="en-US" b="1" dirty="0" smtClean="0"/>
              <a:t>Abstraction: </a:t>
            </a:r>
            <a:r>
              <a:rPr lang="en-US" dirty="0"/>
              <a:t>An abstraction is an act of representing essential features without including background details.</a:t>
            </a:r>
            <a:endParaRPr lang="en-US" b="1" dirty="0" smtClean="0"/>
          </a:p>
          <a:p>
            <a:r>
              <a:rPr lang="en-US" b="1" dirty="0" smtClean="0"/>
              <a:t>Inheritance: </a:t>
            </a:r>
            <a:r>
              <a:rPr lang="en-US" dirty="0"/>
              <a:t> </a:t>
            </a:r>
            <a:r>
              <a:rPr lang="en-US" dirty="0" smtClean="0"/>
              <a:t>One </a:t>
            </a:r>
            <a:r>
              <a:rPr lang="en-US" dirty="0"/>
              <a:t>object acquires the properties and behaviors of the parent object. It’s creating a parent-child relationship between two classes. 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Based on OOP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Polymorphism: </a:t>
            </a:r>
            <a:r>
              <a:rPr lang="en-US" dirty="0" smtClean="0"/>
              <a:t>Polymorphism refers to the ability of a variable, object or function to take on multiple forms.</a:t>
            </a:r>
            <a:endParaRPr lang="en-US" b="1" dirty="0" smtClean="0"/>
          </a:p>
          <a:p>
            <a:r>
              <a:rPr lang="en-US" b="1" dirty="0" smtClean="0"/>
              <a:t>Association: </a:t>
            </a:r>
            <a:r>
              <a:rPr lang="en-US" dirty="0" smtClean="0"/>
              <a:t>Association is a relationship between two objects. It defines the diversity between objects. In this OOP concept, all object have their separate lifecycle, and there is no owner.</a:t>
            </a:r>
            <a:endParaRPr lang="en-US" b="1" dirty="0" smtClean="0"/>
          </a:p>
          <a:p>
            <a:r>
              <a:rPr lang="en-US" b="1" dirty="0" smtClean="0"/>
              <a:t>Aggregation: </a:t>
            </a:r>
            <a:r>
              <a:rPr lang="en-US" dirty="0"/>
              <a:t>In this technique, all objects have their separate lifecycle. However, there is ownership such that child object can’t belong to another parent object. 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Based on OOP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Composition: </a:t>
            </a:r>
            <a:r>
              <a:rPr lang="en-US" dirty="0"/>
              <a:t>A composition is a specialized form of Aggregation. It is also called "death" relationship. Child objects do not have their lifecycle so when parent object deletes all child object will also delete automatically.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Creational Design Patterns</a:t>
            </a:r>
          </a:p>
          <a:p>
            <a:r>
              <a:rPr lang="en-US" dirty="0" smtClean="0"/>
              <a:t>Structural Design Patterns</a:t>
            </a:r>
          </a:p>
          <a:p>
            <a:r>
              <a:rPr lang="en-US" dirty="0" smtClean="0"/>
              <a:t>Behavioral Design Patterns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562</Words>
  <Application>Microsoft Office PowerPoint</Application>
  <PresentationFormat>On-screen Show (4:3)</PresentationFormat>
  <Paragraphs>45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Software Engineering</vt:lpstr>
      <vt:lpstr>Design Patterns</vt:lpstr>
      <vt:lpstr>Architectural Patterns vs Design Patterns</vt:lpstr>
      <vt:lpstr>History of Design Patterns</vt:lpstr>
      <vt:lpstr>Uses of Design Patterns</vt:lpstr>
      <vt:lpstr>Based on OOP concepts</vt:lpstr>
      <vt:lpstr>Based on OOP concepts</vt:lpstr>
      <vt:lpstr>Based on OOP concepts</vt:lpstr>
      <vt:lpstr>Types of Design Patterns</vt:lpstr>
      <vt:lpstr>Slide 10</vt:lpstr>
      <vt:lpstr>Creational Design Patterns</vt:lpstr>
      <vt:lpstr>Structural Design Patterns</vt:lpstr>
      <vt:lpstr>Behavioral Design Patterns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prince computer</dc:creator>
  <cp:lastModifiedBy>prince computer</cp:lastModifiedBy>
  <cp:revision>49</cp:revision>
  <dcterms:created xsi:type="dcterms:W3CDTF">2020-04-14T05:32:30Z</dcterms:created>
  <dcterms:modified xsi:type="dcterms:W3CDTF">2020-04-29T10:52:49Z</dcterms:modified>
</cp:coreProperties>
</file>