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292" r:id="rId27"/>
    <p:sldId id="264" r:id="rId28"/>
    <p:sldId id="265" r:id="rId29"/>
    <p:sldId id="295" r:id="rId30"/>
    <p:sldId id="266" r:id="rId31"/>
    <p:sldId id="267" r:id="rId32"/>
    <p:sldId id="289" r:id="rId33"/>
    <p:sldId id="268" r:id="rId34"/>
    <p:sldId id="269" r:id="rId35"/>
    <p:sldId id="300" r:id="rId36"/>
    <p:sldId id="301" r:id="rId37"/>
    <p:sldId id="302" r:id="rId38"/>
    <p:sldId id="303" r:id="rId39"/>
    <p:sldId id="304" r:id="rId40"/>
    <p:sldId id="270" r:id="rId41"/>
    <p:sldId id="271" r:id="rId42"/>
    <p:sldId id="305" r:id="rId43"/>
    <p:sldId id="272" r:id="rId44"/>
    <p:sldId id="273" r:id="rId45"/>
    <p:sldId id="313" r:id="rId46"/>
    <p:sldId id="314" r:id="rId47"/>
    <p:sldId id="306" r:id="rId48"/>
    <p:sldId id="274" r:id="rId49"/>
    <p:sldId id="315" r:id="rId50"/>
    <p:sldId id="316" r:id="rId51"/>
    <p:sldId id="275" r:id="rId52"/>
    <p:sldId id="276" r:id="rId53"/>
    <p:sldId id="30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3650367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21525494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3/2/2020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3/2/2020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3/2/2020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3/2/2020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3/2/2020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3/2/2020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3/2/2020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3/2/2020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3/2/2020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3/2/2020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3/2/2020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3/2/2020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br>
              <a:rPr lang="en-US" dirty="0" smtClean="0"/>
            </a:br>
            <a:r>
              <a:rPr lang="en-US" dirty="0"/>
              <a:t/>
            </a:r>
            <a:br>
              <a:rPr lang="en-US" dirty="0"/>
            </a:br>
            <a:r>
              <a:rPr lang="en-US" dirty="0" smtClean="0"/>
              <a:t>Architectural </a:t>
            </a:r>
            <a:r>
              <a:rPr lang="en-US" dirty="0" smtClean="0"/>
              <a:t>Design</a:t>
            </a:r>
            <a:endParaRPr lang="en-US" dirty="0"/>
          </a:p>
        </p:txBody>
      </p:sp>
      <p:sp>
        <p:nvSpPr>
          <p:cNvPr id="3" name="Subtitle 2"/>
          <p:cNvSpPr>
            <a:spLocks noGrp="1"/>
          </p:cNvSpPr>
          <p:nvPr>
            <p:ph type="subTitle" idx="1"/>
          </p:nvPr>
        </p:nvSpPr>
        <p:spPr/>
        <p:txBody>
          <a:bodyPr/>
          <a:lstStyle/>
          <a:p>
            <a:r>
              <a:rPr lang="en-US" dirty="0" smtClean="0"/>
              <a:t>Lecture </a:t>
            </a:r>
            <a:r>
              <a:rPr lang="en-US" dirty="0"/>
              <a:t>9</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59"/>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19"/>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4596</TotalTime>
  <Words>3415</Words>
  <Application>Microsoft Office PowerPoint</Application>
  <PresentationFormat>On-screen Show (4:3)</PresentationFormat>
  <Paragraphs>362</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ＭＳ Ｐゴシック</vt:lpstr>
      <vt:lpstr>Arial</vt:lpstr>
      <vt:lpstr>Calibri</vt:lpstr>
      <vt:lpstr>Helvetica</vt:lpstr>
      <vt:lpstr>Times New Roman</vt:lpstr>
      <vt:lpstr>Wingdings</vt:lpstr>
      <vt:lpstr>Zapf Dingbats</vt:lpstr>
      <vt:lpstr>SE9</vt:lpstr>
      <vt:lpstr>Software Engineering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Sara Rehmat</cp:lastModifiedBy>
  <cp:revision>13</cp:revision>
  <dcterms:created xsi:type="dcterms:W3CDTF">2010-01-18T20:35:25Z</dcterms:created>
  <dcterms:modified xsi:type="dcterms:W3CDTF">2020-03-02T04:02:06Z</dcterms:modified>
</cp:coreProperties>
</file>