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6FED6-34A5-4D74-8414-A41736016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241390-547F-4ADC-9E9A-75EEECDDD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C4365-F95F-4D4A-B368-3ADB1908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15C7-1A3B-4C03-8910-1C634FB303EA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312080-319B-4513-B502-B113892E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58149-412E-4E91-B900-D3C5C965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7E41-A204-48BE-AF74-158570BBD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57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F90F5-24FD-40C0-9F10-421BD92E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8F4ADD-3C5B-40B4-8518-C7B956C6F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A61D2C-1BDC-44A1-A0EB-407767A9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15C7-1A3B-4C03-8910-1C634FB303EA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C3BD96-4D69-45D6-8D24-6DB6EC1D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48486B-A9CF-4B1B-8486-90AA55C2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7E41-A204-48BE-AF74-158570BBD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70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D58426-1ABD-4168-9B4B-F83FA43E0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F80279-2A54-4125-A22A-45245AF07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BEBDE5-E035-4389-A510-5DE67CA6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15C7-1A3B-4C03-8910-1C634FB303EA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DB853A-1D0C-4C38-A7CD-DC4BC776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F42B72-EDDB-4CFC-968A-A5B27979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7E41-A204-48BE-AF74-158570BBD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9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93F6B-AC00-4811-BD1A-2FF9D054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A2708-5830-4294-A731-B6382A27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D2B845-3165-4FE7-B414-E79923DF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15C7-1A3B-4C03-8910-1C634FB303EA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3F3C5-3A2E-4E93-9BF4-274504FE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419AE-863D-4042-9122-C6FB714C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7E41-A204-48BE-AF74-158570BBD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91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D950E-1042-4EF6-A200-E87E6D90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20BF4D-21B0-46FD-8FC1-A6B8D2AC6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00C148-8137-488F-A42C-617FFC2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15C7-1A3B-4C03-8910-1C634FB303EA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C8264E-6998-4008-A5AA-85E7C918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B79ECC-2504-4975-B8C4-9733D5FC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7E41-A204-48BE-AF74-158570BBD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32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C4B6F-D4BF-4EDA-A7EC-A37A1783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EC0BB-D733-46BC-8FC5-FE2C45797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63863D-0A2C-4A91-AF5C-15B700226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67A4D3-8078-4B47-BA7D-C393BBE8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15C7-1A3B-4C03-8910-1C634FB303EA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5F0F96-D357-4B0F-935C-025C3168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73DB36-5425-4390-ACC8-863A9262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7E41-A204-48BE-AF74-158570BBD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59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AB474-5698-488E-BCA0-3253F6DE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F36416-34F4-4C04-ACF4-7F4200564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052B33-72DE-4F28-B0F9-1224B0684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50D10F-62AE-41B0-8F37-E75D8B6D1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7CFC01-DF81-4E72-8DF0-AF22AA622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1E8678-56A7-46E5-BD14-6FD79EF7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15C7-1A3B-4C03-8910-1C634FB303EA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1637A1-A244-4A61-BA0C-34D06C93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110748-B4BB-4EB7-B3BD-417BFB16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7E41-A204-48BE-AF74-158570BBD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34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3DABD-76CA-4886-AEEE-A1CC61ED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9BF35D-7662-4D70-853B-E7561948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15C7-1A3B-4C03-8910-1C634FB303EA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D90533-EFBE-4E98-AAF8-761CAC04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DE4EE7-97FA-4035-979A-1DB420FC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7E41-A204-48BE-AF74-158570BBD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18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012713-0DF2-41F5-B6F6-C87557CB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15C7-1A3B-4C03-8910-1C634FB303EA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9E7B4C-946B-4A88-902F-FCB8E120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504400-D37D-442E-8457-D00879D7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7E41-A204-48BE-AF74-158570BBD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78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BD362-4F89-4F3F-AE01-CAA18F48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566AE6-88F4-44A8-A15F-BED7B788E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523BE9-621D-4D2A-8A4C-18C6900E6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1AC972-AC5D-4BC8-A4CC-E23F6D8E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15C7-1A3B-4C03-8910-1C634FB303EA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C7324B-535E-408D-A772-CEAF0580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77D71F-9E8C-40CF-994B-E6A3F913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7E41-A204-48BE-AF74-158570BBD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16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C26FD-DCCB-4F48-881D-6186705C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B88A5B-7A4B-45FE-99E3-0885691A3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893BCE-0747-4486-8345-C663A4C83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45DF05-574E-494E-A906-F9BEA0FF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C15C7-1A3B-4C03-8910-1C634FB303EA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A1F2D0-F5BE-4377-ABD5-84D08F76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A3A1CA-95B7-4E6A-A5BE-4FC4D063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7E41-A204-48BE-AF74-158570BBD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7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4B902-F992-48C3-A0F2-68FECAC1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3FDFD8-AC1F-4005-8D68-BB8A41A81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FAAD0B-4047-4EEE-AACB-08BB81CC1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C15C7-1A3B-4C03-8910-1C634FB303EA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4FF709-0BE9-40B4-AEC3-3D3632FE6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4ED8BF-DD8A-4609-B91B-425730021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7E41-A204-48BE-AF74-158570BBD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27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056B9A-7E6C-4E80-8154-77A2C9E42758}"/>
              </a:ext>
            </a:extLst>
          </p:cNvPr>
          <p:cNvSpPr txBox="1"/>
          <p:nvPr/>
        </p:nvSpPr>
        <p:spPr>
          <a:xfrm>
            <a:off x="3047478" y="466966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Иркутской области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 Иркутской области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«Иркутский авиационный техникум»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(ГБПОУИО «ИАТ»)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A0233-D9CA-42CD-987E-D8F01FD280F0}"/>
              </a:ext>
            </a:extLst>
          </p:cNvPr>
          <p:cNvSpPr txBox="1"/>
          <p:nvPr/>
        </p:nvSpPr>
        <p:spPr>
          <a:xfrm>
            <a:off x="3047478" y="2384874"/>
            <a:ext cx="609704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algn="ctr"/>
            <a:r>
              <a:rPr lang="ru-RU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marL="182880"/>
            <a:endParaRPr lang="ru-RU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«Техническая поддержка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обработка заказов и обращений»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4C284-C6D1-4683-887D-9F6FFCEACF85}"/>
              </a:ext>
            </a:extLst>
          </p:cNvPr>
          <p:cNvSpPr txBox="1"/>
          <p:nvPr/>
        </p:nvSpPr>
        <p:spPr>
          <a:xfrm>
            <a:off x="7457691" y="4774901"/>
            <a:ext cx="4734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Коротчук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Родионович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 22-2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Карпова Наталья Романовна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F0C58-E817-4BEB-9EC4-66DBB0A78920}"/>
              </a:ext>
            </a:extLst>
          </p:cNvPr>
          <p:cNvSpPr txBox="1"/>
          <p:nvPr/>
        </p:nvSpPr>
        <p:spPr>
          <a:xfrm>
            <a:off x="5331431" y="6160597"/>
            <a:ext cx="152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Иркутск 2025</a:t>
            </a:r>
          </a:p>
        </p:txBody>
      </p:sp>
    </p:spTree>
    <p:extLst>
      <p:ext uri="{BB962C8B-B14F-4D97-AF65-F5344CB8AC3E}">
        <p14:creationId xmlns:p14="http://schemas.microsoft.com/office/powerpoint/2010/main" val="152148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91D5AB0-A71A-4CA5-AB8A-FF306E2F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37" y="193109"/>
            <a:ext cx="11173326" cy="1325563"/>
          </a:xfrm>
        </p:spPr>
        <p:txBody>
          <a:bodyPr/>
          <a:lstStyle/>
          <a:p>
            <a:pPr marL="182880" algn="ctr"/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Цель, задачи курсового проектирования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2333095-8540-422D-A6A6-FE1213091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данного курсового проектирования</a:t>
            </a: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разработка технической поддержки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которая будет эффективно обрабатывать заказы и обращения своих клиентов.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этой цели нужно решить следующие задачи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области;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обзор инструментальных средств для разработки веб-приложения;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техническое задание;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прототип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макет технической поддержки;</a:t>
            </a:r>
          </a:p>
          <a:p>
            <a:pPr marL="514350" lvl="0" indent="-514350" algn="just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 algn="just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веб-приложения Технической поддержки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D891A-4452-493B-BE29-9FD6211A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91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 курсового проекта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449D9-16FA-4652-87E1-9B9B8578F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7" y="1325563"/>
            <a:ext cx="5743074" cy="5006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 областью курсового проекта является служба технической поддержки компании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Оно позволяет пользователям отправлять запросы о проблемах, связанных с продуктами или услугами компании, а сотрудники службы поддержки получают возможность оперативно обрабатывать эти запросы (обращения) и формировать заказы в запросах.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Основные аспекты и компоненты предметной области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которые предназначены для технической поддержки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пользователь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сотрудник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администратор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BC0A04A9-BDE3-4798-A3D1-AA359C467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926" y="1495071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7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>
            <a:extLst>
              <a:ext uri="{FF2B5EF4-FFF2-40B4-BE49-F238E27FC236}">
                <a16:creationId xmlns:a16="http://schemas.microsoft.com/office/drawing/2014/main" id="{3AF17617-98AC-48F1-895B-7A1A2A8F2A91}"/>
              </a:ext>
            </a:extLst>
          </p:cNvPr>
          <p:cNvSpPr txBox="1">
            <a:spLocks/>
          </p:cNvSpPr>
          <p:nvPr/>
        </p:nvSpPr>
        <p:spPr>
          <a:xfrm>
            <a:off x="1699404" y="-100195"/>
            <a:ext cx="92820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средства разработки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E545CBB-1981-40B7-B263-ABA83AB77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657743"/>
              </p:ext>
            </p:extLst>
          </p:nvPr>
        </p:nvGraphicFramePr>
        <p:xfrm>
          <a:off x="505326" y="988185"/>
          <a:ext cx="11176642" cy="49826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42874">
                  <a:extLst>
                    <a:ext uri="{9D8B030D-6E8A-4147-A177-3AD203B41FA5}">
                      <a16:colId xmlns:a16="http://schemas.microsoft.com/office/drawing/2014/main" val="489332136"/>
                    </a:ext>
                  </a:extLst>
                </a:gridCol>
                <a:gridCol w="3309788">
                  <a:extLst>
                    <a:ext uri="{9D8B030D-6E8A-4147-A177-3AD203B41FA5}">
                      <a16:colId xmlns:a16="http://schemas.microsoft.com/office/drawing/2014/main" val="699667990"/>
                    </a:ext>
                  </a:extLst>
                </a:gridCol>
                <a:gridCol w="3723980">
                  <a:extLst>
                    <a:ext uri="{9D8B030D-6E8A-4147-A177-3AD203B41FA5}">
                      <a16:colId xmlns:a16="http://schemas.microsoft.com/office/drawing/2014/main" val="359732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Этап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Изображение (логотип)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инструмента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8126"/>
                  </a:ext>
                </a:extLst>
              </a:tr>
              <a:tr h="71212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макетов и прототипов интерфейса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Figma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190659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Функциональное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проектирование программного продукта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Draw.io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79013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Проектирования базы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 Workbench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248937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базы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060549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(среда разработки)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00580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(инструменты, языки)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PHP, JavaScript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0000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(фреймворки)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Laravel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350619"/>
                  </a:ext>
                </a:extLst>
              </a:tr>
            </a:tbl>
          </a:graphicData>
        </a:graphic>
      </p:graphicFrame>
      <p:pic>
        <p:nvPicPr>
          <p:cNvPr id="4" name="Рисунок 3" descr="Изображение выглядит как Красочность, Графика, круг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FEF9513-D9A0-4966-A50F-9DA99FBD9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963" y="1432518"/>
            <a:ext cx="544903" cy="543723"/>
          </a:xfrm>
          <a:prstGeom prst="rect">
            <a:avLst/>
          </a:prstGeom>
        </p:spPr>
      </p:pic>
      <p:pic>
        <p:nvPicPr>
          <p:cNvPr id="5" name="Рисунок 4" descr="Изображение выглядит как Шрифт, логотип, текст, Графи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317D903-4670-4D5D-8915-870B45BC4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632" y="2131185"/>
            <a:ext cx="2152801" cy="543722"/>
          </a:xfrm>
          <a:prstGeom prst="rect">
            <a:avLst/>
          </a:prstGeom>
        </p:spPr>
      </p:pic>
      <p:pic>
        <p:nvPicPr>
          <p:cNvPr id="6" name="Рисунок 5" descr="Изображение выглядит как вода, Морское млекопитающе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B003F86-8A75-489C-BE2C-464D5AF8C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171" y="2792760"/>
            <a:ext cx="543722" cy="543722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ка, Шрифт, графический дизайн, логотип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764EB38-155F-4200-B1FD-F1100294B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368" y="3429000"/>
            <a:ext cx="941328" cy="486476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, Графика, линия, символ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9D81E94-FDE7-4D45-92FD-7AAAE6DD8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118" y="4100462"/>
            <a:ext cx="474562" cy="474562"/>
          </a:xfrm>
          <a:prstGeom prst="rect">
            <a:avLst/>
          </a:prstGeom>
        </p:spPr>
      </p:pic>
      <p:pic>
        <p:nvPicPr>
          <p:cNvPr id="9" name="Picture 4" descr="Picture background">
            <a:extLst>
              <a:ext uri="{FF2B5EF4-FFF2-40B4-BE49-F238E27FC236}">
                <a16:creationId xmlns:a16="http://schemas.microsoft.com/office/drawing/2014/main" id="{F9A38E5D-6244-4E46-AA3C-1CB1B3C88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907" y="4721488"/>
            <a:ext cx="544184" cy="54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E3E2F0B-ABB0-47DD-866D-5898FA921E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4693999"/>
            <a:ext cx="446012" cy="571673"/>
          </a:xfrm>
          <a:prstGeom prst="rect">
            <a:avLst/>
          </a:prstGeom>
        </p:spPr>
      </p:pic>
      <p:pic>
        <p:nvPicPr>
          <p:cNvPr id="11" name="Picture 2" descr="Picture background">
            <a:extLst>
              <a:ext uri="{FF2B5EF4-FFF2-40B4-BE49-F238E27FC236}">
                <a16:creationId xmlns:a16="http://schemas.microsoft.com/office/drawing/2014/main" id="{6CC7A349-5C66-4A86-9CF0-05E05218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396" y="4724854"/>
            <a:ext cx="1012366" cy="50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790110-8998-4DBE-A386-E9607CE94A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9029" y="5376116"/>
            <a:ext cx="527929" cy="493699"/>
          </a:xfrm>
          <a:prstGeom prst="rect">
            <a:avLst/>
          </a:prstGeom>
        </p:spPr>
      </p:pic>
      <p:sp>
        <p:nvSpPr>
          <p:cNvPr id="13" name="AutoShape 2" descr="Picture background">
            <a:extLst>
              <a:ext uri="{FF2B5EF4-FFF2-40B4-BE49-F238E27FC236}">
                <a16:creationId xmlns:a16="http://schemas.microsoft.com/office/drawing/2014/main" id="{B08B2EAD-06D2-417C-9B68-B15A645582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6" descr="Picture background">
            <a:extLst>
              <a:ext uri="{FF2B5EF4-FFF2-40B4-BE49-F238E27FC236}">
                <a16:creationId xmlns:a16="http://schemas.microsoft.com/office/drawing/2014/main" id="{83DFA66E-EE13-423C-A768-22F56165EF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" name="Picture 8" descr="Picture background">
            <a:extLst>
              <a:ext uri="{FF2B5EF4-FFF2-40B4-BE49-F238E27FC236}">
                <a16:creationId xmlns:a16="http://schemas.microsoft.com/office/drawing/2014/main" id="{0C7177F4-FB65-258B-5B58-6891F5A5B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471" y="4766575"/>
            <a:ext cx="474561" cy="47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1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9FE770FB-E754-4E14-81FC-687A5193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8"/>
            <a:ext cx="10515600" cy="7157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C8CDBE-C492-45E3-86CB-4D8FC747412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5"/>
          <a:stretch/>
        </p:blipFill>
        <p:spPr bwMode="auto">
          <a:xfrm>
            <a:off x="3053203" y="934828"/>
            <a:ext cx="6085593" cy="5492835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623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3851F-3891-46D9-AFD1-B14490C8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99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навигации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D9D230-E689-4E74-9B93-8CC043027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45" y="1395559"/>
            <a:ext cx="6701277" cy="4913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676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25619-86F4-444A-B7D5-32177DEB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курсового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71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D4EBF-C2A2-42E4-96C2-0A4FD016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99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F428D-1889-446C-9BFD-0D2313198642}"/>
              </a:ext>
            </a:extLst>
          </p:cNvPr>
          <p:cNvSpPr txBox="1"/>
          <p:nvPr/>
        </p:nvSpPr>
        <p:spPr>
          <a:xfrm>
            <a:off x="0" y="1395559"/>
            <a:ext cx="12068828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курсового проекта было разработано веб-приложение «Техническая поддержка обработка заказов и обращений», предназначенное для организации взаимодействия между пользователями и сотрудниками службы поддержки. Приложение обеспечивает удобный интерфейс для создания обращений, и обработки заказов в рамках обращений, обмена сообщениями в чате, а также управления ролями пользователей (клиент, сотрудник поддержки, администратор). Приложение соответствует поставленным требованиям:</a:t>
            </a:r>
          </a:p>
          <a:p>
            <a:pPr marL="180340"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−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Обеспечивает удобный и интуитивно понятный интерфейс.</a:t>
            </a:r>
          </a:p>
          <a:p>
            <a:pPr marL="180340"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−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Поддерживает адаптивный дизайн для мобильных устройств.</a:t>
            </a:r>
          </a:p>
          <a:p>
            <a:pPr marL="180340"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−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Позволяет эффективно управлять обращениями и коммуникацией между пользователями и поддержкой для дополнительной обработки заказов.</a:t>
            </a:r>
          </a:p>
          <a:p>
            <a:pPr marL="180340"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−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Включает систему ролей для разграничения прав доступа.</a:t>
            </a:r>
          </a:p>
          <a:p>
            <a:pPr marL="180340"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дальнейшем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разработанное веб-приложение может быть использовано в компаниях для автоматизации работы службы технической поддержки, что повысит качество обслуживания клиентов и оптимизирует внутренние процессы.</a:t>
            </a:r>
          </a:p>
        </p:txBody>
      </p:sp>
    </p:spTree>
    <p:extLst>
      <p:ext uri="{BB962C8B-B14F-4D97-AF65-F5344CB8AC3E}">
        <p14:creationId xmlns:p14="http://schemas.microsoft.com/office/powerpoint/2010/main" val="1940509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382</Words>
  <Application>Microsoft Office PowerPoint</Application>
  <PresentationFormat>Широкоэкранный</PresentationFormat>
  <Paragraphs>51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Цель, задачи курсового проектирования</vt:lpstr>
      <vt:lpstr>Предметная область курсового проекта </vt:lpstr>
      <vt:lpstr>Презентация PowerPoint</vt:lpstr>
      <vt:lpstr>Презентация PowerPoint</vt:lpstr>
      <vt:lpstr>Схема навигации</vt:lpstr>
      <vt:lpstr>Демонстрация курсового проекта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saori_minsu</dc:creator>
  <cp:lastModifiedBy>saori_minsu</cp:lastModifiedBy>
  <cp:revision>44</cp:revision>
  <dcterms:created xsi:type="dcterms:W3CDTF">2025-06-30T15:18:20Z</dcterms:created>
  <dcterms:modified xsi:type="dcterms:W3CDTF">2025-07-01T03:41:24Z</dcterms:modified>
</cp:coreProperties>
</file>