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76" r:id="rId4"/>
    <p:sldId id="258" r:id="rId5"/>
    <p:sldId id="259" r:id="rId6"/>
    <p:sldId id="260" r:id="rId7"/>
    <p:sldId id="261" r:id="rId8"/>
    <p:sldId id="262" r:id="rId9"/>
    <p:sldId id="263" r:id="rId10"/>
    <p:sldId id="267" r:id="rId11"/>
    <p:sldId id="269" r:id="rId12"/>
    <p:sldId id="270" r:id="rId13"/>
    <p:sldId id="271" r:id="rId14"/>
    <p:sldId id="272" r:id="rId15"/>
    <p:sldId id="273" r:id="rId16"/>
    <p:sldId id="274" r:id="rId17"/>
    <p:sldId id="275" r:id="rId18"/>
    <p:sldId id="279" r:id="rId19"/>
    <p:sldId id="277" r:id="rId20"/>
    <p:sldId id="280" r:id="rId21"/>
    <p:sldId id="281" r:id="rId22"/>
    <p:sldId id="288" r:id="rId23"/>
    <p:sldId id="282" r:id="rId24"/>
    <p:sldId id="283" r:id="rId25"/>
    <p:sldId id="284" r:id="rId26"/>
    <p:sldId id="285" r:id="rId27"/>
    <p:sldId id="287" r:id="rId28"/>
    <p:sldId id="289" r:id="rId29"/>
    <p:sldId id="305" r:id="rId30"/>
    <p:sldId id="307" r:id="rId31"/>
    <p:sldId id="308" r:id="rId32"/>
    <p:sldId id="309" r:id="rId33"/>
    <p:sldId id="310" r:id="rId34"/>
    <p:sldId id="311" r:id="rId35"/>
    <p:sldId id="303" r:id="rId36"/>
    <p:sldId id="304" r:id="rId37"/>
    <p:sldId id="306" r:id="rId38"/>
    <p:sldId id="312" r:id="rId39"/>
    <p:sldId id="314" r:id="rId40"/>
    <p:sldId id="315" r:id="rId41"/>
    <p:sldId id="313" r:id="rId42"/>
    <p:sldId id="317" r:id="rId43"/>
    <p:sldId id="316" r:id="rId44"/>
    <p:sldId id="318" r:id="rId45"/>
    <p:sldId id="320" r:id="rId46"/>
    <p:sldId id="321" r:id="rId47"/>
    <p:sldId id="319" r:id="rId48"/>
    <p:sldId id="322" r:id="rId49"/>
    <p:sldId id="323" r:id="rId50"/>
    <p:sldId id="328" r:id="rId51"/>
    <p:sldId id="324" r:id="rId52"/>
    <p:sldId id="325" r:id="rId53"/>
    <p:sldId id="327" r:id="rId54"/>
    <p:sldId id="326" r:id="rId55"/>
    <p:sldId id="330" r:id="rId56"/>
    <p:sldId id="331" r:id="rId57"/>
    <p:sldId id="332" r:id="rId58"/>
    <p:sldId id="333" r:id="rId59"/>
    <p:sldId id="334" r:id="rId60"/>
    <p:sldId id="335" r:id="rId61"/>
    <p:sldId id="336" r:id="rId62"/>
    <p:sldId id="337" r:id="rId6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E8019-385C-4379-967C-1EB33320BAAF}" type="doc">
      <dgm:prSet loTypeId="urn:microsoft.com/office/officeart/2009/3/layout/HorizontalOrganizationChart" loCatId="hierarchy" qsTypeId="urn:microsoft.com/office/officeart/2005/8/quickstyle/simple2" qsCatId="simple" csTypeId="urn:microsoft.com/office/officeart/2005/8/colors/accent0_1" csCatId="mainScheme" phldr="1"/>
      <dgm:spPr/>
      <dgm:t>
        <a:bodyPr/>
        <a:lstStyle/>
        <a:p>
          <a:endParaRPr lang="es-EC"/>
        </a:p>
      </dgm:t>
    </dgm:pt>
    <dgm:pt modelId="{F7109A2B-29CE-4CDD-BEC6-09074758A4C1}">
      <dgm:prSet phldrT="[Texto]"/>
      <dgm:spPr/>
      <dgm:t>
        <a:bodyPr/>
        <a:lstStyle/>
        <a:p>
          <a:r>
            <a:rPr lang="es-EC" b="1" i="0" u="none" dirty="0"/>
            <a:t>¿Por qué usar </a:t>
          </a:r>
          <a:r>
            <a:rPr lang="es-EC" b="1" i="0" u="none" dirty="0" err="1"/>
            <a:t>WebComponents</a:t>
          </a:r>
          <a:r>
            <a:rPr lang="es-EC" b="1" i="0" u="none" dirty="0"/>
            <a:t>?</a:t>
          </a:r>
          <a:endParaRPr lang="es-EC" b="1" u="none" dirty="0"/>
        </a:p>
      </dgm:t>
    </dgm:pt>
    <dgm:pt modelId="{F99C4FAF-B6F5-4E47-AB67-1366244E6152}" type="parTrans" cxnId="{EFB84E1A-9BB7-47E1-8871-749994BA3CC7}">
      <dgm:prSet/>
      <dgm:spPr/>
      <dgm:t>
        <a:bodyPr/>
        <a:lstStyle/>
        <a:p>
          <a:endParaRPr lang="es-EC"/>
        </a:p>
      </dgm:t>
    </dgm:pt>
    <dgm:pt modelId="{84B2B10F-17CA-4767-9361-1AC34419B82E}" type="sibTrans" cxnId="{EFB84E1A-9BB7-47E1-8871-749994BA3CC7}">
      <dgm:prSet/>
      <dgm:spPr/>
      <dgm:t>
        <a:bodyPr/>
        <a:lstStyle/>
        <a:p>
          <a:endParaRPr lang="es-EC"/>
        </a:p>
      </dgm:t>
    </dgm:pt>
    <dgm:pt modelId="{45D1441E-EFF3-4AF0-A4B0-5840DCE2A94E}">
      <dgm:prSet phldrT="[Texto]"/>
      <dgm:spPr/>
      <dgm:t>
        <a:bodyPr/>
        <a:lstStyle/>
        <a:p>
          <a:r>
            <a:rPr lang="es-EC" b="0" i="0" dirty="0"/>
            <a:t>🎈 </a:t>
          </a:r>
          <a:r>
            <a:rPr lang="es-EC" b="1" i="0" dirty="0"/>
            <a:t>Reutilización</a:t>
          </a:r>
          <a:endParaRPr lang="es-EC" dirty="0"/>
        </a:p>
      </dgm:t>
    </dgm:pt>
    <dgm:pt modelId="{8814FB74-1A43-493B-ABF1-9CB87EBFA8B9}" type="parTrans" cxnId="{FEFD1C5A-69FE-42BD-AADD-C684842B4405}">
      <dgm:prSet/>
      <dgm:spPr/>
      <dgm:t>
        <a:bodyPr/>
        <a:lstStyle/>
        <a:p>
          <a:endParaRPr lang="es-EC"/>
        </a:p>
      </dgm:t>
    </dgm:pt>
    <dgm:pt modelId="{A00A16FC-C349-4350-8A89-193B4A2389A5}" type="sibTrans" cxnId="{FEFD1C5A-69FE-42BD-AADD-C684842B4405}">
      <dgm:prSet/>
      <dgm:spPr/>
      <dgm:t>
        <a:bodyPr/>
        <a:lstStyle/>
        <a:p>
          <a:endParaRPr lang="es-EC"/>
        </a:p>
      </dgm:t>
    </dgm:pt>
    <dgm:pt modelId="{07DC9F6D-DED0-4F07-9A9E-85AD3386AD6D}">
      <dgm:prSet phldrT="[Texto]"/>
      <dgm:spPr/>
      <dgm:t>
        <a:bodyPr/>
        <a:lstStyle/>
        <a:p>
          <a:r>
            <a:rPr lang="es-EC" b="0" i="0" dirty="0"/>
            <a:t>🧠 </a:t>
          </a:r>
          <a:r>
            <a:rPr lang="es-EC" b="1" i="0" dirty="0"/>
            <a:t>Interoperabilidad</a:t>
          </a:r>
          <a:endParaRPr lang="es-EC" dirty="0"/>
        </a:p>
      </dgm:t>
    </dgm:pt>
    <dgm:pt modelId="{0DB4F531-278A-4638-B749-E0D749AC184F}" type="parTrans" cxnId="{23FD5539-6E2C-4B4E-B5DD-F8529F9A943E}">
      <dgm:prSet/>
      <dgm:spPr/>
      <dgm:t>
        <a:bodyPr/>
        <a:lstStyle/>
        <a:p>
          <a:endParaRPr lang="es-EC"/>
        </a:p>
      </dgm:t>
    </dgm:pt>
    <dgm:pt modelId="{578D76CC-B531-4C00-AE02-ACB3AF317F34}" type="sibTrans" cxnId="{23FD5539-6E2C-4B4E-B5DD-F8529F9A943E}">
      <dgm:prSet/>
      <dgm:spPr/>
      <dgm:t>
        <a:bodyPr/>
        <a:lstStyle/>
        <a:p>
          <a:endParaRPr lang="es-EC"/>
        </a:p>
      </dgm:t>
    </dgm:pt>
    <dgm:pt modelId="{D3D52FD7-3CD8-4115-BF74-F8DDD356960B}">
      <dgm:prSet/>
      <dgm:spPr/>
      <dgm:t>
        <a:bodyPr/>
        <a:lstStyle/>
        <a:p>
          <a:r>
            <a:rPr lang="es-EC" b="0" i="0"/>
            <a:t>😀 </a:t>
          </a:r>
          <a:r>
            <a:rPr lang="es-EC" b="1" i="0"/>
            <a:t>Mantenibles</a:t>
          </a:r>
          <a:endParaRPr lang="es-EC"/>
        </a:p>
      </dgm:t>
    </dgm:pt>
    <dgm:pt modelId="{05CF061D-0AAB-4761-9824-BAC1961CA813}" type="parTrans" cxnId="{93B71CF2-3B6A-48FD-A4BC-0B0085D8DF4A}">
      <dgm:prSet/>
      <dgm:spPr/>
      <dgm:t>
        <a:bodyPr/>
        <a:lstStyle/>
        <a:p>
          <a:endParaRPr lang="es-EC"/>
        </a:p>
      </dgm:t>
    </dgm:pt>
    <dgm:pt modelId="{6CFB35E0-35F1-4224-A8A0-754273250EAE}" type="sibTrans" cxnId="{93B71CF2-3B6A-48FD-A4BC-0B0085D8DF4A}">
      <dgm:prSet/>
      <dgm:spPr/>
      <dgm:t>
        <a:bodyPr/>
        <a:lstStyle/>
        <a:p>
          <a:endParaRPr lang="es-EC"/>
        </a:p>
      </dgm:t>
    </dgm:pt>
    <dgm:pt modelId="{4A76878E-7D3F-434A-9F31-4A93A09452CF}">
      <dgm:prSet phldrT="[Texto]"/>
      <dgm:spPr/>
      <dgm:t>
        <a:bodyPr/>
        <a:lstStyle/>
        <a:p>
          <a:r>
            <a:rPr lang="es-EC" b="0" i="0" dirty="0"/>
            <a:t>🛡️ </a:t>
          </a:r>
          <a:r>
            <a:rPr lang="es-EC" b="1" i="0" dirty="0"/>
            <a:t>Encapsulación</a:t>
          </a:r>
          <a:endParaRPr lang="es-EC" dirty="0"/>
        </a:p>
      </dgm:t>
    </dgm:pt>
    <dgm:pt modelId="{558A95C9-9CFB-425C-859A-205ECD2A16AA}" type="sibTrans" cxnId="{3E7B8BB1-A578-43B4-B74C-83D6BC17F3F4}">
      <dgm:prSet/>
      <dgm:spPr/>
      <dgm:t>
        <a:bodyPr/>
        <a:lstStyle/>
        <a:p>
          <a:endParaRPr lang="es-EC"/>
        </a:p>
      </dgm:t>
    </dgm:pt>
    <dgm:pt modelId="{43EE9161-6462-4A4B-95A2-1BB630FEDA7B}" type="parTrans" cxnId="{3E7B8BB1-A578-43B4-B74C-83D6BC17F3F4}">
      <dgm:prSet/>
      <dgm:spPr/>
      <dgm:t>
        <a:bodyPr/>
        <a:lstStyle/>
        <a:p>
          <a:endParaRPr lang="es-EC"/>
        </a:p>
      </dgm:t>
    </dgm:pt>
    <dgm:pt modelId="{8C955615-CDE6-4653-98D8-E39DAE0A467F}" type="pres">
      <dgm:prSet presAssocID="{2C5E8019-385C-4379-967C-1EB33320BAAF}" presName="hierChild1" presStyleCnt="0">
        <dgm:presLayoutVars>
          <dgm:orgChart val="1"/>
          <dgm:chPref val="1"/>
          <dgm:dir/>
          <dgm:animOne val="branch"/>
          <dgm:animLvl val="lvl"/>
          <dgm:resizeHandles/>
        </dgm:presLayoutVars>
      </dgm:prSet>
      <dgm:spPr/>
    </dgm:pt>
    <dgm:pt modelId="{CAA6F08C-A3EE-4AC0-900D-EB2BBFF3BB0B}" type="pres">
      <dgm:prSet presAssocID="{F7109A2B-29CE-4CDD-BEC6-09074758A4C1}" presName="hierRoot1" presStyleCnt="0">
        <dgm:presLayoutVars>
          <dgm:hierBranch val="init"/>
        </dgm:presLayoutVars>
      </dgm:prSet>
      <dgm:spPr/>
    </dgm:pt>
    <dgm:pt modelId="{10C903D2-CDF4-4B4E-BBE1-49D444EFFB07}" type="pres">
      <dgm:prSet presAssocID="{F7109A2B-29CE-4CDD-BEC6-09074758A4C1}" presName="rootComposite1" presStyleCnt="0"/>
      <dgm:spPr/>
    </dgm:pt>
    <dgm:pt modelId="{E298B444-A7B2-463B-9721-B2402A5CDA08}" type="pres">
      <dgm:prSet presAssocID="{F7109A2B-29CE-4CDD-BEC6-09074758A4C1}" presName="rootText1" presStyleLbl="node0" presStyleIdx="0" presStyleCnt="1">
        <dgm:presLayoutVars>
          <dgm:chPref val="3"/>
        </dgm:presLayoutVars>
      </dgm:prSet>
      <dgm:spPr/>
    </dgm:pt>
    <dgm:pt modelId="{6612B1E5-AFB5-415A-9839-FD7DC91DFB99}" type="pres">
      <dgm:prSet presAssocID="{F7109A2B-29CE-4CDD-BEC6-09074758A4C1}" presName="rootConnector1" presStyleLbl="node1" presStyleIdx="0" presStyleCnt="0"/>
      <dgm:spPr/>
    </dgm:pt>
    <dgm:pt modelId="{1E2D4186-56C7-4228-BF2A-744E606B8C82}" type="pres">
      <dgm:prSet presAssocID="{F7109A2B-29CE-4CDD-BEC6-09074758A4C1}" presName="hierChild2" presStyleCnt="0"/>
      <dgm:spPr/>
    </dgm:pt>
    <dgm:pt modelId="{DE281F17-9DC4-4385-8691-91ECADE52D33}" type="pres">
      <dgm:prSet presAssocID="{8814FB74-1A43-493B-ABF1-9CB87EBFA8B9}" presName="Name64" presStyleLbl="parChTrans1D2" presStyleIdx="0" presStyleCnt="4"/>
      <dgm:spPr/>
    </dgm:pt>
    <dgm:pt modelId="{A02867FD-17C0-4E23-9298-A886D50B2D1D}" type="pres">
      <dgm:prSet presAssocID="{45D1441E-EFF3-4AF0-A4B0-5840DCE2A94E}" presName="hierRoot2" presStyleCnt="0">
        <dgm:presLayoutVars>
          <dgm:hierBranch val="init"/>
        </dgm:presLayoutVars>
      </dgm:prSet>
      <dgm:spPr/>
    </dgm:pt>
    <dgm:pt modelId="{CCD1F0EF-9602-46C9-AC7B-9D7A603F86E3}" type="pres">
      <dgm:prSet presAssocID="{45D1441E-EFF3-4AF0-A4B0-5840DCE2A94E}" presName="rootComposite" presStyleCnt="0"/>
      <dgm:spPr/>
    </dgm:pt>
    <dgm:pt modelId="{B8D740E3-6C63-4B8A-BCCA-0EE1F6872D26}" type="pres">
      <dgm:prSet presAssocID="{45D1441E-EFF3-4AF0-A4B0-5840DCE2A94E}" presName="rootText" presStyleLbl="node2" presStyleIdx="0" presStyleCnt="4">
        <dgm:presLayoutVars>
          <dgm:chPref val="3"/>
        </dgm:presLayoutVars>
      </dgm:prSet>
      <dgm:spPr/>
    </dgm:pt>
    <dgm:pt modelId="{864BD36A-F911-45D3-9340-C3C4D5298D17}" type="pres">
      <dgm:prSet presAssocID="{45D1441E-EFF3-4AF0-A4B0-5840DCE2A94E}" presName="rootConnector" presStyleLbl="node2" presStyleIdx="0" presStyleCnt="4"/>
      <dgm:spPr/>
    </dgm:pt>
    <dgm:pt modelId="{9F4E9D18-DC10-440A-8358-E008F2F0A840}" type="pres">
      <dgm:prSet presAssocID="{45D1441E-EFF3-4AF0-A4B0-5840DCE2A94E}" presName="hierChild4" presStyleCnt="0"/>
      <dgm:spPr/>
    </dgm:pt>
    <dgm:pt modelId="{C18C6124-EBCB-4EDB-929E-DACDC5DB9C82}" type="pres">
      <dgm:prSet presAssocID="{45D1441E-EFF3-4AF0-A4B0-5840DCE2A94E}" presName="hierChild5" presStyleCnt="0"/>
      <dgm:spPr/>
    </dgm:pt>
    <dgm:pt modelId="{F2610438-06B3-4D39-B77A-CE23F123864D}" type="pres">
      <dgm:prSet presAssocID="{43EE9161-6462-4A4B-95A2-1BB630FEDA7B}" presName="Name64" presStyleLbl="parChTrans1D2" presStyleIdx="1" presStyleCnt="4"/>
      <dgm:spPr/>
    </dgm:pt>
    <dgm:pt modelId="{320063C3-F2C1-4759-9E0D-F9AC3BD94AD7}" type="pres">
      <dgm:prSet presAssocID="{4A76878E-7D3F-434A-9F31-4A93A09452CF}" presName="hierRoot2" presStyleCnt="0">
        <dgm:presLayoutVars>
          <dgm:hierBranch val="init"/>
        </dgm:presLayoutVars>
      </dgm:prSet>
      <dgm:spPr/>
    </dgm:pt>
    <dgm:pt modelId="{6F5DA3B2-E335-45E7-9710-56979329FA61}" type="pres">
      <dgm:prSet presAssocID="{4A76878E-7D3F-434A-9F31-4A93A09452CF}" presName="rootComposite" presStyleCnt="0"/>
      <dgm:spPr/>
    </dgm:pt>
    <dgm:pt modelId="{5B97EF12-4538-4993-84AB-F08E0BE84FAE}" type="pres">
      <dgm:prSet presAssocID="{4A76878E-7D3F-434A-9F31-4A93A09452CF}" presName="rootText" presStyleLbl="node2" presStyleIdx="1" presStyleCnt="4">
        <dgm:presLayoutVars>
          <dgm:chPref val="3"/>
        </dgm:presLayoutVars>
      </dgm:prSet>
      <dgm:spPr/>
    </dgm:pt>
    <dgm:pt modelId="{EDD95CCB-3F7E-47F5-905E-FBFDD62F0C23}" type="pres">
      <dgm:prSet presAssocID="{4A76878E-7D3F-434A-9F31-4A93A09452CF}" presName="rootConnector" presStyleLbl="node2" presStyleIdx="1" presStyleCnt="4"/>
      <dgm:spPr/>
    </dgm:pt>
    <dgm:pt modelId="{32619BB7-B14A-4734-94A3-243A3982D05C}" type="pres">
      <dgm:prSet presAssocID="{4A76878E-7D3F-434A-9F31-4A93A09452CF}" presName="hierChild4" presStyleCnt="0"/>
      <dgm:spPr/>
    </dgm:pt>
    <dgm:pt modelId="{41318998-A9CF-4629-B076-17F1100DC092}" type="pres">
      <dgm:prSet presAssocID="{4A76878E-7D3F-434A-9F31-4A93A09452CF}" presName="hierChild5" presStyleCnt="0"/>
      <dgm:spPr/>
    </dgm:pt>
    <dgm:pt modelId="{6A31656A-A836-4D10-9A24-E99FD44B1B2D}" type="pres">
      <dgm:prSet presAssocID="{0DB4F531-278A-4638-B749-E0D749AC184F}" presName="Name64" presStyleLbl="parChTrans1D2" presStyleIdx="2" presStyleCnt="4"/>
      <dgm:spPr/>
    </dgm:pt>
    <dgm:pt modelId="{7E22D46C-EEC9-49B3-9E35-701F67F0F719}" type="pres">
      <dgm:prSet presAssocID="{07DC9F6D-DED0-4F07-9A9E-85AD3386AD6D}" presName="hierRoot2" presStyleCnt="0">
        <dgm:presLayoutVars>
          <dgm:hierBranch val="init"/>
        </dgm:presLayoutVars>
      </dgm:prSet>
      <dgm:spPr/>
    </dgm:pt>
    <dgm:pt modelId="{CEF915E4-9CB2-48BB-BAD6-513FC6534AD3}" type="pres">
      <dgm:prSet presAssocID="{07DC9F6D-DED0-4F07-9A9E-85AD3386AD6D}" presName="rootComposite" presStyleCnt="0"/>
      <dgm:spPr/>
    </dgm:pt>
    <dgm:pt modelId="{262203EB-27E0-484A-A007-00B0143C3AD8}" type="pres">
      <dgm:prSet presAssocID="{07DC9F6D-DED0-4F07-9A9E-85AD3386AD6D}" presName="rootText" presStyleLbl="node2" presStyleIdx="2" presStyleCnt="4">
        <dgm:presLayoutVars>
          <dgm:chPref val="3"/>
        </dgm:presLayoutVars>
      </dgm:prSet>
      <dgm:spPr/>
    </dgm:pt>
    <dgm:pt modelId="{9CE66938-E4AD-4CC6-A74C-0A2C0F103316}" type="pres">
      <dgm:prSet presAssocID="{07DC9F6D-DED0-4F07-9A9E-85AD3386AD6D}" presName="rootConnector" presStyleLbl="node2" presStyleIdx="2" presStyleCnt="4"/>
      <dgm:spPr/>
    </dgm:pt>
    <dgm:pt modelId="{77DD4012-6C5C-4E08-90EB-2D20BFF86E67}" type="pres">
      <dgm:prSet presAssocID="{07DC9F6D-DED0-4F07-9A9E-85AD3386AD6D}" presName="hierChild4" presStyleCnt="0"/>
      <dgm:spPr/>
    </dgm:pt>
    <dgm:pt modelId="{91B90B75-180B-41E6-A8DD-6A5F372884AF}" type="pres">
      <dgm:prSet presAssocID="{07DC9F6D-DED0-4F07-9A9E-85AD3386AD6D}" presName="hierChild5" presStyleCnt="0"/>
      <dgm:spPr/>
    </dgm:pt>
    <dgm:pt modelId="{6C1490BD-41DB-42A4-9697-2C1E9E612CF0}" type="pres">
      <dgm:prSet presAssocID="{05CF061D-0AAB-4761-9824-BAC1961CA813}" presName="Name64" presStyleLbl="parChTrans1D2" presStyleIdx="3" presStyleCnt="4"/>
      <dgm:spPr/>
    </dgm:pt>
    <dgm:pt modelId="{5B1DBBD5-67E3-43C4-B62C-7C0F3FD94835}" type="pres">
      <dgm:prSet presAssocID="{D3D52FD7-3CD8-4115-BF74-F8DDD356960B}" presName="hierRoot2" presStyleCnt="0">
        <dgm:presLayoutVars>
          <dgm:hierBranch val="init"/>
        </dgm:presLayoutVars>
      </dgm:prSet>
      <dgm:spPr/>
    </dgm:pt>
    <dgm:pt modelId="{A11891DF-110B-4180-93D7-D72950CBEF75}" type="pres">
      <dgm:prSet presAssocID="{D3D52FD7-3CD8-4115-BF74-F8DDD356960B}" presName="rootComposite" presStyleCnt="0"/>
      <dgm:spPr/>
    </dgm:pt>
    <dgm:pt modelId="{B87FA4D9-A3BA-4150-8601-EA8FFA8BE2AE}" type="pres">
      <dgm:prSet presAssocID="{D3D52FD7-3CD8-4115-BF74-F8DDD356960B}" presName="rootText" presStyleLbl="node2" presStyleIdx="3" presStyleCnt="4">
        <dgm:presLayoutVars>
          <dgm:chPref val="3"/>
        </dgm:presLayoutVars>
      </dgm:prSet>
      <dgm:spPr/>
    </dgm:pt>
    <dgm:pt modelId="{CCA9A4E2-664E-4242-9ABB-F110FB9867CC}" type="pres">
      <dgm:prSet presAssocID="{D3D52FD7-3CD8-4115-BF74-F8DDD356960B}" presName="rootConnector" presStyleLbl="node2" presStyleIdx="3" presStyleCnt="4"/>
      <dgm:spPr/>
    </dgm:pt>
    <dgm:pt modelId="{72886C70-90BD-4A11-9920-8948368D2BB6}" type="pres">
      <dgm:prSet presAssocID="{D3D52FD7-3CD8-4115-BF74-F8DDD356960B}" presName="hierChild4" presStyleCnt="0"/>
      <dgm:spPr/>
    </dgm:pt>
    <dgm:pt modelId="{36B6B049-4DD9-4622-A1FF-BFC8217D9C9E}" type="pres">
      <dgm:prSet presAssocID="{D3D52FD7-3CD8-4115-BF74-F8DDD356960B}" presName="hierChild5" presStyleCnt="0"/>
      <dgm:spPr/>
    </dgm:pt>
    <dgm:pt modelId="{402A4A2D-60BF-4786-B12D-82EB3357C895}" type="pres">
      <dgm:prSet presAssocID="{F7109A2B-29CE-4CDD-BEC6-09074758A4C1}" presName="hierChild3" presStyleCnt="0"/>
      <dgm:spPr/>
    </dgm:pt>
  </dgm:ptLst>
  <dgm:cxnLst>
    <dgm:cxn modelId="{EFB84E1A-9BB7-47E1-8871-749994BA3CC7}" srcId="{2C5E8019-385C-4379-967C-1EB33320BAAF}" destId="{F7109A2B-29CE-4CDD-BEC6-09074758A4C1}" srcOrd="0" destOrd="0" parTransId="{F99C4FAF-B6F5-4E47-AB67-1366244E6152}" sibTransId="{84B2B10F-17CA-4767-9361-1AC34419B82E}"/>
    <dgm:cxn modelId="{466C9231-B639-4F2F-A3F8-29925F457EC6}" type="presOf" srcId="{05CF061D-0AAB-4761-9824-BAC1961CA813}" destId="{6C1490BD-41DB-42A4-9697-2C1E9E612CF0}" srcOrd="0" destOrd="0" presId="urn:microsoft.com/office/officeart/2009/3/layout/HorizontalOrganizationChart"/>
    <dgm:cxn modelId="{AB8ADD38-0C39-496B-AB75-E92CF7C2A7E5}" type="presOf" srcId="{0DB4F531-278A-4638-B749-E0D749AC184F}" destId="{6A31656A-A836-4D10-9A24-E99FD44B1B2D}" srcOrd="0" destOrd="0" presId="urn:microsoft.com/office/officeart/2009/3/layout/HorizontalOrganizationChart"/>
    <dgm:cxn modelId="{23FD5539-6E2C-4B4E-B5DD-F8529F9A943E}" srcId="{F7109A2B-29CE-4CDD-BEC6-09074758A4C1}" destId="{07DC9F6D-DED0-4F07-9A9E-85AD3386AD6D}" srcOrd="2" destOrd="0" parTransId="{0DB4F531-278A-4638-B749-E0D749AC184F}" sibTransId="{578D76CC-B531-4C00-AE02-ACB3AF317F34}"/>
    <dgm:cxn modelId="{E78FBD3B-F9CD-4EEA-BDB7-66E20FF832CF}" type="presOf" srcId="{4A76878E-7D3F-434A-9F31-4A93A09452CF}" destId="{EDD95CCB-3F7E-47F5-905E-FBFDD62F0C23}" srcOrd="1" destOrd="0" presId="urn:microsoft.com/office/officeart/2009/3/layout/HorizontalOrganizationChart"/>
    <dgm:cxn modelId="{480D113F-A488-49C4-B68B-F4C75BEDA887}" type="presOf" srcId="{F7109A2B-29CE-4CDD-BEC6-09074758A4C1}" destId="{6612B1E5-AFB5-415A-9839-FD7DC91DFB99}" srcOrd="1" destOrd="0" presId="urn:microsoft.com/office/officeart/2009/3/layout/HorizontalOrganizationChart"/>
    <dgm:cxn modelId="{EA82255F-26F9-452C-8B25-CEB51C1FB29F}" type="presOf" srcId="{45D1441E-EFF3-4AF0-A4B0-5840DCE2A94E}" destId="{B8D740E3-6C63-4B8A-BCCA-0EE1F6872D26}" srcOrd="0" destOrd="0" presId="urn:microsoft.com/office/officeart/2009/3/layout/HorizontalOrganizationChart"/>
    <dgm:cxn modelId="{19835B50-C7D1-43CA-ADED-20D3079473ED}" type="presOf" srcId="{4A76878E-7D3F-434A-9F31-4A93A09452CF}" destId="{5B97EF12-4538-4993-84AB-F08E0BE84FAE}" srcOrd="0" destOrd="0" presId="urn:microsoft.com/office/officeart/2009/3/layout/HorizontalOrganizationChart"/>
    <dgm:cxn modelId="{CD605050-3F07-4971-AF55-DE70D4573920}" type="presOf" srcId="{43EE9161-6462-4A4B-95A2-1BB630FEDA7B}" destId="{F2610438-06B3-4D39-B77A-CE23F123864D}" srcOrd="0" destOrd="0" presId="urn:microsoft.com/office/officeart/2009/3/layout/HorizontalOrganizationChart"/>
    <dgm:cxn modelId="{FEFD1C5A-69FE-42BD-AADD-C684842B4405}" srcId="{F7109A2B-29CE-4CDD-BEC6-09074758A4C1}" destId="{45D1441E-EFF3-4AF0-A4B0-5840DCE2A94E}" srcOrd="0" destOrd="0" parTransId="{8814FB74-1A43-493B-ABF1-9CB87EBFA8B9}" sibTransId="{A00A16FC-C349-4350-8A89-193B4A2389A5}"/>
    <dgm:cxn modelId="{93F72889-F6D0-4A6A-AF58-B4A12A7384D4}" type="presOf" srcId="{07DC9F6D-DED0-4F07-9A9E-85AD3386AD6D}" destId="{262203EB-27E0-484A-A007-00B0143C3AD8}" srcOrd="0" destOrd="0" presId="urn:microsoft.com/office/officeart/2009/3/layout/HorizontalOrganizationChart"/>
    <dgm:cxn modelId="{5AC66D96-E52D-4174-90CB-04C3D73A22E9}" type="presOf" srcId="{07DC9F6D-DED0-4F07-9A9E-85AD3386AD6D}" destId="{9CE66938-E4AD-4CC6-A74C-0A2C0F103316}" srcOrd="1" destOrd="0" presId="urn:microsoft.com/office/officeart/2009/3/layout/HorizontalOrganizationChart"/>
    <dgm:cxn modelId="{74A965A7-1C55-4877-843E-B056BEC0BBCD}" type="presOf" srcId="{D3D52FD7-3CD8-4115-BF74-F8DDD356960B}" destId="{CCA9A4E2-664E-4242-9ABB-F110FB9867CC}" srcOrd="1" destOrd="0" presId="urn:microsoft.com/office/officeart/2009/3/layout/HorizontalOrganizationChart"/>
    <dgm:cxn modelId="{704986A8-9A9A-4756-A5F6-818475BDAF35}" type="presOf" srcId="{F7109A2B-29CE-4CDD-BEC6-09074758A4C1}" destId="{E298B444-A7B2-463B-9721-B2402A5CDA08}" srcOrd="0" destOrd="0" presId="urn:microsoft.com/office/officeart/2009/3/layout/HorizontalOrganizationChart"/>
    <dgm:cxn modelId="{8C353FA9-819D-49D0-B4E5-EF7D34D6466B}" type="presOf" srcId="{8814FB74-1A43-493B-ABF1-9CB87EBFA8B9}" destId="{DE281F17-9DC4-4385-8691-91ECADE52D33}" srcOrd="0" destOrd="0" presId="urn:microsoft.com/office/officeart/2009/3/layout/HorizontalOrganizationChart"/>
    <dgm:cxn modelId="{3E7B8BB1-A578-43B4-B74C-83D6BC17F3F4}" srcId="{F7109A2B-29CE-4CDD-BEC6-09074758A4C1}" destId="{4A76878E-7D3F-434A-9F31-4A93A09452CF}" srcOrd="1" destOrd="0" parTransId="{43EE9161-6462-4A4B-95A2-1BB630FEDA7B}" sibTransId="{558A95C9-9CFB-425C-859A-205ECD2A16AA}"/>
    <dgm:cxn modelId="{8A0ECFB2-7E4D-40BB-BA5B-39EB7D1AD4D1}" type="presOf" srcId="{45D1441E-EFF3-4AF0-A4B0-5840DCE2A94E}" destId="{864BD36A-F911-45D3-9340-C3C4D5298D17}" srcOrd="1" destOrd="0" presId="urn:microsoft.com/office/officeart/2009/3/layout/HorizontalOrganizationChart"/>
    <dgm:cxn modelId="{B59B9CC9-A7CF-4F42-AE75-D255E3EE00C7}" type="presOf" srcId="{D3D52FD7-3CD8-4115-BF74-F8DDD356960B}" destId="{B87FA4D9-A3BA-4150-8601-EA8FFA8BE2AE}" srcOrd="0" destOrd="0" presId="urn:microsoft.com/office/officeart/2009/3/layout/HorizontalOrganizationChart"/>
    <dgm:cxn modelId="{5005D1F1-2D3A-4C6E-9610-712D218E8A02}" type="presOf" srcId="{2C5E8019-385C-4379-967C-1EB33320BAAF}" destId="{8C955615-CDE6-4653-98D8-E39DAE0A467F}" srcOrd="0" destOrd="0" presId="urn:microsoft.com/office/officeart/2009/3/layout/HorizontalOrganizationChart"/>
    <dgm:cxn modelId="{93B71CF2-3B6A-48FD-A4BC-0B0085D8DF4A}" srcId="{F7109A2B-29CE-4CDD-BEC6-09074758A4C1}" destId="{D3D52FD7-3CD8-4115-BF74-F8DDD356960B}" srcOrd="3" destOrd="0" parTransId="{05CF061D-0AAB-4761-9824-BAC1961CA813}" sibTransId="{6CFB35E0-35F1-4224-A8A0-754273250EAE}"/>
    <dgm:cxn modelId="{61F5187A-30BB-4F9D-83AA-E294504DF9B1}" type="presParOf" srcId="{8C955615-CDE6-4653-98D8-E39DAE0A467F}" destId="{CAA6F08C-A3EE-4AC0-900D-EB2BBFF3BB0B}" srcOrd="0" destOrd="0" presId="urn:microsoft.com/office/officeart/2009/3/layout/HorizontalOrganizationChart"/>
    <dgm:cxn modelId="{3EEFACD7-EA58-42C6-BF6C-951CCF367A68}" type="presParOf" srcId="{CAA6F08C-A3EE-4AC0-900D-EB2BBFF3BB0B}" destId="{10C903D2-CDF4-4B4E-BBE1-49D444EFFB07}" srcOrd="0" destOrd="0" presId="urn:microsoft.com/office/officeart/2009/3/layout/HorizontalOrganizationChart"/>
    <dgm:cxn modelId="{BDCD7170-E3DE-42EF-8DC2-4BBCB3466018}" type="presParOf" srcId="{10C903D2-CDF4-4B4E-BBE1-49D444EFFB07}" destId="{E298B444-A7B2-463B-9721-B2402A5CDA08}" srcOrd="0" destOrd="0" presId="urn:microsoft.com/office/officeart/2009/3/layout/HorizontalOrganizationChart"/>
    <dgm:cxn modelId="{E5CB41F2-52B6-48EA-AA09-23037D4B86A7}" type="presParOf" srcId="{10C903D2-CDF4-4B4E-BBE1-49D444EFFB07}" destId="{6612B1E5-AFB5-415A-9839-FD7DC91DFB99}" srcOrd="1" destOrd="0" presId="urn:microsoft.com/office/officeart/2009/3/layout/HorizontalOrganizationChart"/>
    <dgm:cxn modelId="{5321F23B-E3C8-48E3-B624-6E24A0DC7571}" type="presParOf" srcId="{CAA6F08C-A3EE-4AC0-900D-EB2BBFF3BB0B}" destId="{1E2D4186-56C7-4228-BF2A-744E606B8C82}" srcOrd="1" destOrd="0" presId="urn:microsoft.com/office/officeart/2009/3/layout/HorizontalOrganizationChart"/>
    <dgm:cxn modelId="{0DEC51FB-19D0-4F6E-B7EA-7A1CB5B27FA8}" type="presParOf" srcId="{1E2D4186-56C7-4228-BF2A-744E606B8C82}" destId="{DE281F17-9DC4-4385-8691-91ECADE52D33}" srcOrd="0" destOrd="0" presId="urn:microsoft.com/office/officeart/2009/3/layout/HorizontalOrganizationChart"/>
    <dgm:cxn modelId="{96E96F36-4A81-43B6-90AB-1D50E7C97B15}" type="presParOf" srcId="{1E2D4186-56C7-4228-BF2A-744E606B8C82}" destId="{A02867FD-17C0-4E23-9298-A886D50B2D1D}" srcOrd="1" destOrd="0" presId="urn:microsoft.com/office/officeart/2009/3/layout/HorizontalOrganizationChart"/>
    <dgm:cxn modelId="{5AD3E910-D585-4E66-A86D-3CE22E8C33CE}" type="presParOf" srcId="{A02867FD-17C0-4E23-9298-A886D50B2D1D}" destId="{CCD1F0EF-9602-46C9-AC7B-9D7A603F86E3}" srcOrd="0" destOrd="0" presId="urn:microsoft.com/office/officeart/2009/3/layout/HorizontalOrganizationChart"/>
    <dgm:cxn modelId="{C8B1AE06-3239-4820-839A-8DFC3A9DCBF0}" type="presParOf" srcId="{CCD1F0EF-9602-46C9-AC7B-9D7A603F86E3}" destId="{B8D740E3-6C63-4B8A-BCCA-0EE1F6872D26}" srcOrd="0" destOrd="0" presId="urn:microsoft.com/office/officeart/2009/3/layout/HorizontalOrganizationChart"/>
    <dgm:cxn modelId="{6434E0C0-4A10-4735-B1A0-ED4D8379883F}" type="presParOf" srcId="{CCD1F0EF-9602-46C9-AC7B-9D7A603F86E3}" destId="{864BD36A-F911-45D3-9340-C3C4D5298D17}" srcOrd="1" destOrd="0" presId="urn:microsoft.com/office/officeart/2009/3/layout/HorizontalOrganizationChart"/>
    <dgm:cxn modelId="{2B496516-EAD5-4948-A997-78228D205695}" type="presParOf" srcId="{A02867FD-17C0-4E23-9298-A886D50B2D1D}" destId="{9F4E9D18-DC10-440A-8358-E008F2F0A840}" srcOrd="1" destOrd="0" presId="urn:microsoft.com/office/officeart/2009/3/layout/HorizontalOrganizationChart"/>
    <dgm:cxn modelId="{7B5EA035-19BC-4EB9-82CA-A95451B90103}" type="presParOf" srcId="{A02867FD-17C0-4E23-9298-A886D50B2D1D}" destId="{C18C6124-EBCB-4EDB-929E-DACDC5DB9C82}" srcOrd="2" destOrd="0" presId="urn:microsoft.com/office/officeart/2009/3/layout/HorizontalOrganizationChart"/>
    <dgm:cxn modelId="{2DE7B73B-6401-41A7-BA18-155DEDD2DE1A}" type="presParOf" srcId="{1E2D4186-56C7-4228-BF2A-744E606B8C82}" destId="{F2610438-06B3-4D39-B77A-CE23F123864D}" srcOrd="2" destOrd="0" presId="urn:microsoft.com/office/officeart/2009/3/layout/HorizontalOrganizationChart"/>
    <dgm:cxn modelId="{1A65013B-7D35-487A-89EB-48FA18246291}" type="presParOf" srcId="{1E2D4186-56C7-4228-BF2A-744E606B8C82}" destId="{320063C3-F2C1-4759-9E0D-F9AC3BD94AD7}" srcOrd="3" destOrd="0" presId="urn:microsoft.com/office/officeart/2009/3/layout/HorizontalOrganizationChart"/>
    <dgm:cxn modelId="{6F3E7051-EDB3-4822-A1BA-59CAA0BD6477}" type="presParOf" srcId="{320063C3-F2C1-4759-9E0D-F9AC3BD94AD7}" destId="{6F5DA3B2-E335-45E7-9710-56979329FA61}" srcOrd="0" destOrd="0" presId="urn:microsoft.com/office/officeart/2009/3/layout/HorizontalOrganizationChart"/>
    <dgm:cxn modelId="{B640BDF9-8AF8-4A3B-A609-E8B8B6BED6DD}" type="presParOf" srcId="{6F5DA3B2-E335-45E7-9710-56979329FA61}" destId="{5B97EF12-4538-4993-84AB-F08E0BE84FAE}" srcOrd="0" destOrd="0" presId="urn:microsoft.com/office/officeart/2009/3/layout/HorizontalOrganizationChart"/>
    <dgm:cxn modelId="{EAB77C24-4224-477D-BAAC-047EEC5501FD}" type="presParOf" srcId="{6F5DA3B2-E335-45E7-9710-56979329FA61}" destId="{EDD95CCB-3F7E-47F5-905E-FBFDD62F0C23}" srcOrd="1" destOrd="0" presId="urn:microsoft.com/office/officeart/2009/3/layout/HorizontalOrganizationChart"/>
    <dgm:cxn modelId="{54A4EEEC-B435-4E25-9771-29A60875E920}" type="presParOf" srcId="{320063C3-F2C1-4759-9E0D-F9AC3BD94AD7}" destId="{32619BB7-B14A-4734-94A3-243A3982D05C}" srcOrd="1" destOrd="0" presId="urn:microsoft.com/office/officeart/2009/3/layout/HorizontalOrganizationChart"/>
    <dgm:cxn modelId="{125B786E-67DE-48B5-A64B-F10A4578C4B9}" type="presParOf" srcId="{320063C3-F2C1-4759-9E0D-F9AC3BD94AD7}" destId="{41318998-A9CF-4629-B076-17F1100DC092}" srcOrd="2" destOrd="0" presId="urn:microsoft.com/office/officeart/2009/3/layout/HorizontalOrganizationChart"/>
    <dgm:cxn modelId="{4E717C06-1BF7-4545-9225-FE2BC2DAC111}" type="presParOf" srcId="{1E2D4186-56C7-4228-BF2A-744E606B8C82}" destId="{6A31656A-A836-4D10-9A24-E99FD44B1B2D}" srcOrd="4" destOrd="0" presId="urn:microsoft.com/office/officeart/2009/3/layout/HorizontalOrganizationChart"/>
    <dgm:cxn modelId="{6C4A695A-A582-4A54-A566-1AE4AE778456}" type="presParOf" srcId="{1E2D4186-56C7-4228-BF2A-744E606B8C82}" destId="{7E22D46C-EEC9-49B3-9E35-701F67F0F719}" srcOrd="5" destOrd="0" presId="urn:microsoft.com/office/officeart/2009/3/layout/HorizontalOrganizationChart"/>
    <dgm:cxn modelId="{BCB8AAF0-6944-4035-9C33-4695294F2A5C}" type="presParOf" srcId="{7E22D46C-EEC9-49B3-9E35-701F67F0F719}" destId="{CEF915E4-9CB2-48BB-BAD6-513FC6534AD3}" srcOrd="0" destOrd="0" presId="urn:microsoft.com/office/officeart/2009/3/layout/HorizontalOrganizationChart"/>
    <dgm:cxn modelId="{28D2A746-D57D-4F99-BE42-414C729137FF}" type="presParOf" srcId="{CEF915E4-9CB2-48BB-BAD6-513FC6534AD3}" destId="{262203EB-27E0-484A-A007-00B0143C3AD8}" srcOrd="0" destOrd="0" presId="urn:microsoft.com/office/officeart/2009/3/layout/HorizontalOrganizationChart"/>
    <dgm:cxn modelId="{A9CECE4B-837B-43C0-A0E5-C26F440282CB}" type="presParOf" srcId="{CEF915E4-9CB2-48BB-BAD6-513FC6534AD3}" destId="{9CE66938-E4AD-4CC6-A74C-0A2C0F103316}" srcOrd="1" destOrd="0" presId="urn:microsoft.com/office/officeart/2009/3/layout/HorizontalOrganizationChart"/>
    <dgm:cxn modelId="{1717D99A-31EE-49C2-8CD1-169797BCBC0E}" type="presParOf" srcId="{7E22D46C-EEC9-49B3-9E35-701F67F0F719}" destId="{77DD4012-6C5C-4E08-90EB-2D20BFF86E67}" srcOrd="1" destOrd="0" presId="urn:microsoft.com/office/officeart/2009/3/layout/HorizontalOrganizationChart"/>
    <dgm:cxn modelId="{22F74E03-9157-4AB1-945F-704F9479ADBF}" type="presParOf" srcId="{7E22D46C-EEC9-49B3-9E35-701F67F0F719}" destId="{91B90B75-180B-41E6-A8DD-6A5F372884AF}" srcOrd="2" destOrd="0" presId="urn:microsoft.com/office/officeart/2009/3/layout/HorizontalOrganizationChart"/>
    <dgm:cxn modelId="{462957F8-524F-4296-9F27-9617BBC493F6}" type="presParOf" srcId="{1E2D4186-56C7-4228-BF2A-744E606B8C82}" destId="{6C1490BD-41DB-42A4-9697-2C1E9E612CF0}" srcOrd="6" destOrd="0" presId="urn:microsoft.com/office/officeart/2009/3/layout/HorizontalOrganizationChart"/>
    <dgm:cxn modelId="{2427DBC0-90EC-4086-8C78-8B4F16ED03AB}" type="presParOf" srcId="{1E2D4186-56C7-4228-BF2A-744E606B8C82}" destId="{5B1DBBD5-67E3-43C4-B62C-7C0F3FD94835}" srcOrd="7" destOrd="0" presId="urn:microsoft.com/office/officeart/2009/3/layout/HorizontalOrganizationChart"/>
    <dgm:cxn modelId="{B07034FD-FFA8-4721-89D2-521C47339F47}" type="presParOf" srcId="{5B1DBBD5-67E3-43C4-B62C-7C0F3FD94835}" destId="{A11891DF-110B-4180-93D7-D72950CBEF75}" srcOrd="0" destOrd="0" presId="urn:microsoft.com/office/officeart/2009/3/layout/HorizontalOrganizationChart"/>
    <dgm:cxn modelId="{688A6AD0-2D69-4C4E-B1B7-BB11437A2CBE}" type="presParOf" srcId="{A11891DF-110B-4180-93D7-D72950CBEF75}" destId="{B87FA4D9-A3BA-4150-8601-EA8FFA8BE2AE}" srcOrd="0" destOrd="0" presId="urn:microsoft.com/office/officeart/2009/3/layout/HorizontalOrganizationChart"/>
    <dgm:cxn modelId="{012331F2-BCCB-4AA2-8CE4-C7CED6A96D21}" type="presParOf" srcId="{A11891DF-110B-4180-93D7-D72950CBEF75}" destId="{CCA9A4E2-664E-4242-9ABB-F110FB9867CC}" srcOrd="1" destOrd="0" presId="urn:microsoft.com/office/officeart/2009/3/layout/HorizontalOrganizationChart"/>
    <dgm:cxn modelId="{2ECA31B8-EB3B-468D-96AF-037475A2C4D7}" type="presParOf" srcId="{5B1DBBD5-67E3-43C4-B62C-7C0F3FD94835}" destId="{72886C70-90BD-4A11-9920-8948368D2BB6}" srcOrd="1" destOrd="0" presId="urn:microsoft.com/office/officeart/2009/3/layout/HorizontalOrganizationChart"/>
    <dgm:cxn modelId="{5044A286-A2C5-4143-9B9A-963FABC932E7}" type="presParOf" srcId="{5B1DBBD5-67E3-43C4-B62C-7C0F3FD94835}" destId="{36B6B049-4DD9-4622-A1FF-BFC8217D9C9E}" srcOrd="2" destOrd="0" presId="urn:microsoft.com/office/officeart/2009/3/layout/HorizontalOrganizationChart"/>
    <dgm:cxn modelId="{9902DBD0-818D-4737-8D02-761A135ACEA0}" type="presParOf" srcId="{CAA6F08C-A3EE-4AC0-900D-EB2BBFF3BB0B}" destId="{402A4A2D-60BF-4786-B12D-82EB3357C89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20B264-19B1-450C-8807-907B9D924BEF}" type="doc">
      <dgm:prSet loTypeId="urn:microsoft.com/office/officeart/2009/3/layout/HorizontalOrganizationChart" loCatId="hierarchy" qsTypeId="urn:microsoft.com/office/officeart/2005/8/quickstyle/simple2" qsCatId="simple" csTypeId="urn:microsoft.com/office/officeart/2005/8/colors/accent0_1" csCatId="mainScheme" phldr="1"/>
      <dgm:spPr/>
      <dgm:t>
        <a:bodyPr/>
        <a:lstStyle/>
        <a:p>
          <a:endParaRPr lang="es-EC"/>
        </a:p>
      </dgm:t>
    </dgm:pt>
    <dgm:pt modelId="{94B104C2-C4A3-4840-9D6F-6567BC934D63}">
      <dgm:prSet phldrT="[Texto]" custT="1"/>
      <dgm:spPr/>
      <dgm:t>
        <a:bodyPr/>
        <a:lstStyle/>
        <a:p>
          <a:r>
            <a:rPr lang="es-EC" sz="1600" b="1" i="0" dirty="0">
              <a:latin typeface="Montserrat" panose="00000500000000000000" pitchFamily="2" charset="0"/>
            </a:rPr>
            <a:t>Estados</a:t>
          </a:r>
          <a:endParaRPr lang="es-EC" sz="1600" dirty="0">
            <a:latin typeface="Montserrat" panose="00000500000000000000" pitchFamily="2" charset="0"/>
          </a:endParaRPr>
        </a:p>
      </dgm:t>
    </dgm:pt>
    <dgm:pt modelId="{287E4B27-7DDE-4492-9C2C-9174B31D079E}" type="parTrans" cxnId="{879B13DA-B5E3-4980-997D-C5610AA587C0}">
      <dgm:prSet/>
      <dgm:spPr/>
      <dgm:t>
        <a:bodyPr/>
        <a:lstStyle/>
        <a:p>
          <a:endParaRPr lang="es-EC" sz="1600">
            <a:latin typeface="Montserrat" panose="00000500000000000000" pitchFamily="2" charset="0"/>
          </a:endParaRPr>
        </a:p>
      </dgm:t>
    </dgm:pt>
    <dgm:pt modelId="{F3DE5CF7-0444-4C7B-9D26-43D8ABE9DAE8}" type="sibTrans" cxnId="{879B13DA-B5E3-4980-997D-C5610AA587C0}">
      <dgm:prSet/>
      <dgm:spPr/>
      <dgm:t>
        <a:bodyPr/>
        <a:lstStyle/>
        <a:p>
          <a:endParaRPr lang="es-EC" sz="1600">
            <a:latin typeface="Montserrat" panose="00000500000000000000" pitchFamily="2" charset="0"/>
          </a:endParaRPr>
        </a:p>
      </dgm:t>
    </dgm:pt>
    <dgm:pt modelId="{261C48E4-14D2-4EA0-94B1-546420782BC4}">
      <dgm:prSet custT="1"/>
      <dgm:spPr/>
      <dgm:t>
        <a:bodyPr/>
        <a:lstStyle/>
        <a:p>
          <a:pPr>
            <a:buFont typeface="+mj-lt"/>
            <a:buAutoNum type="arabicPeriod"/>
          </a:pPr>
          <a:r>
            <a:rPr lang="es-ES" sz="1600" b="1" i="0" dirty="0" err="1">
              <a:latin typeface="Montserrat" panose="00000500000000000000" pitchFamily="2" charset="0"/>
            </a:rPr>
            <a:t>Pending</a:t>
          </a:r>
          <a:r>
            <a:rPr lang="es-ES" sz="1600" b="1" i="0" dirty="0">
              <a:latin typeface="Montserrat" panose="00000500000000000000" pitchFamily="2" charset="0"/>
            </a:rPr>
            <a:t> (Pendiente)</a:t>
          </a:r>
          <a:endParaRPr lang="es-ES" sz="1600" b="0" i="0" dirty="0">
            <a:latin typeface="Montserrat" panose="00000500000000000000" pitchFamily="2" charset="0"/>
          </a:endParaRPr>
        </a:p>
      </dgm:t>
    </dgm:pt>
    <dgm:pt modelId="{47B58E12-90FA-4032-BA38-ADA5B224EF3D}" type="parTrans" cxnId="{43ABC7A3-8375-4868-BD70-759FCDEC23B3}">
      <dgm:prSet/>
      <dgm:spPr/>
      <dgm:t>
        <a:bodyPr/>
        <a:lstStyle/>
        <a:p>
          <a:endParaRPr lang="es-EC" sz="1600">
            <a:latin typeface="Montserrat" panose="00000500000000000000" pitchFamily="2" charset="0"/>
          </a:endParaRPr>
        </a:p>
      </dgm:t>
    </dgm:pt>
    <dgm:pt modelId="{03F785E7-AD52-4CB7-A76D-E4D6AD209983}" type="sibTrans" cxnId="{43ABC7A3-8375-4868-BD70-759FCDEC23B3}">
      <dgm:prSet/>
      <dgm:spPr/>
      <dgm:t>
        <a:bodyPr/>
        <a:lstStyle/>
        <a:p>
          <a:endParaRPr lang="es-EC" sz="1600">
            <a:latin typeface="Montserrat" panose="00000500000000000000" pitchFamily="2" charset="0"/>
          </a:endParaRPr>
        </a:p>
      </dgm:t>
    </dgm:pt>
    <dgm:pt modelId="{778688C1-5261-4B8A-A9F5-A48349F8AF07}">
      <dgm:prSet custT="1"/>
      <dgm:spPr/>
      <dgm:t>
        <a:bodyPr/>
        <a:lstStyle/>
        <a:p>
          <a:pPr>
            <a:buFont typeface="+mj-lt"/>
            <a:buAutoNum type="arabicPeriod"/>
          </a:pPr>
          <a:r>
            <a:rPr lang="es-ES" sz="1600" b="1" i="0" dirty="0" err="1">
              <a:latin typeface="Montserrat" panose="00000500000000000000" pitchFamily="2" charset="0"/>
            </a:rPr>
            <a:t>Fulfilled</a:t>
          </a:r>
          <a:r>
            <a:rPr lang="es-ES" sz="1600" b="1" i="0" dirty="0">
              <a:latin typeface="Montserrat" panose="00000500000000000000" pitchFamily="2" charset="0"/>
            </a:rPr>
            <a:t> (Cumplida)</a:t>
          </a:r>
          <a:endParaRPr lang="es-ES" sz="1600" b="0" i="0" dirty="0">
            <a:latin typeface="Montserrat" panose="00000500000000000000" pitchFamily="2" charset="0"/>
          </a:endParaRPr>
        </a:p>
      </dgm:t>
    </dgm:pt>
    <dgm:pt modelId="{A083AFFC-311B-4D18-A080-B41C4136FF9F}" type="parTrans" cxnId="{CE92308E-03DB-42D7-BC3B-3E7240094B89}">
      <dgm:prSet/>
      <dgm:spPr/>
      <dgm:t>
        <a:bodyPr/>
        <a:lstStyle/>
        <a:p>
          <a:endParaRPr lang="es-EC" sz="1600">
            <a:latin typeface="Montserrat" panose="00000500000000000000" pitchFamily="2" charset="0"/>
          </a:endParaRPr>
        </a:p>
      </dgm:t>
    </dgm:pt>
    <dgm:pt modelId="{62E0413E-F595-487A-9F1F-26715E5A3209}" type="sibTrans" cxnId="{CE92308E-03DB-42D7-BC3B-3E7240094B89}">
      <dgm:prSet/>
      <dgm:spPr/>
      <dgm:t>
        <a:bodyPr/>
        <a:lstStyle/>
        <a:p>
          <a:endParaRPr lang="es-EC" sz="1600">
            <a:latin typeface="Montserrat" panose="00000500000000000000" pitchFamily="2" charset="0"/>
          </a:endParaRPr>
        </a:p>
      </dgm:t>
    </dgm:pt>
    <dgm:pt modelId="{4ABAED12-25EB-421A-9A17-EB2E49BB788B}">
      <dgm:prSet custT="1"/>
      <dgm:spPr/>
      <dgm:t>
        <a:bodyPr/>
        <a:lstStyle/>
        <a:p>
          <a:pPr>
            <a:buFont typeface="+mj-lt"/>
            <a:buAutoNum type="arabicPeriod"/>
          </a:pPr>
          <a:r>
            <a:rPr lang="es-ES" sz="1600" b="1" i="0" dirty="0" err="1">
              <a:latin typeface="Montserrat" panose="00000500000000000000" pitchFamily="2" charset="0"/>
            </a:rPr>
            <a:t>Rejected</a:t>
          </a:r>
          <a:r>
            <a:rPr lang="es-ES" sz="1600" b="1" i="0" dirty="0">
              <a:latin typeface="Montserrat" panose="00000500000000000000" pitchFamily="2" charset="0"/>
            </a:rPr>
            <a:t> (Rechazada)</a:t>
          </a:r>
          <a:endParaRPr lang="es-ES" sz="1600" b="0" i="0" dirty="0">
            <a:latin typeface="Montserrat" panose="00000500000000000000" pitchFamily="2" charset="0"/>
          </a:endParaRPr>
        </a:p>
      </dgm:t>
    </dgm:pt>
    <dgm:pt modelId="{2B7FD0D2-D1BE-42AA-9B8C-4C550F19B96E}" type="parTrans" cxnId="{61547B15-0426-4386-8A31-E76ED13AD99E}">
      <dgm:prSet/>
      <dgm:spPr/>
      <dgm:t>
        <a:bodyPr/>
        <a:lstStyle/>
        <a:p>
          <a:endParaRPr lang="es-EC" sz="1600">
            <a:latin typeface="Montserrat" panose="00000500000000000000" pitchFamily="2" charset="0"/>
          </a:endParaRPr>
        </a:p>
      </dgm:t>
    </dgm:pt>
    <dgm:pt modelId="{EC223696-1AFB-438E-A8AF-7611C49E9E22}" type="sibTrans" cxnId="{61547B15-0426-4386-8A31-E76ED13AD99E}">
      <dgm:prSet/>
      <dgm:spPr/>
      <dgm:t>
        <a:bodyPr/>
        <a:lstStyle/>
        <a:p>
          <a:endParaRPr lang="es-EC" sz="1600">
            <a:latin typeface="Montserrat" panose="00000500000000000000" pitchFamily="2" charset="0"/>
          </a:endParaRPr>
        </a:p>
      </dgm:t>
    </dgm:pt>
    <dgm:pt modelId="{0CC8E988-1AA0-40F1-9E98-B44B8976A1F0}">
      <dgm:prSet custT="1"/>
      <dgm:spPr/>
      <dgm:t>
        <a:bodyPr/>
        <a:lstStyle/>
        <a:p>
          <a:pPr>
            <a:buFont typeface="+mj-lt"/>
            <a:buAutoNum type="arabicPeriod"/>
          </a:pPr>
          <a:r>
            <a:rPr lang="es-ES" sz="1600" b="0" i="0" dirty="0">
              <a:latin typeface="Montserrat" panose="00000500000000000000" pitchFamily="2" charset="0"/>
            </a:rPr>
            <a:t>El estado inicial. La operación aún no se ha completado.</a:t>
          </a:r>
        </a:p>
      </dgm:t>
    </dgm:pt>
    <dgm:pt modelId="{A6C93C66-1F6D-4EEA-8044-9351435FD54F}" type="parTrans" cxnId="{3CA9DE27-27E0-4606-9C2D-9503F7704B6B}">
      <dgm:prSet/>
      <dgm:spPr/>
      <dgm:t>
        <a:bodyPr/>
        <a:lstStyle/>
        <a:p>
          <a:endParaRPr lang="es-EC" sz="1600">
            <a:latin typeface="Montserrat" panose="00000500000000000000" pitchFamily="2" charset="0"/>
          </a:endParaRPr>
        </a:p>
      </dgm:t>
    </dgm:pt>
    <dgm:pt modelId="{52CA218A-22FE-4A13-93A6-08F4562EEF98}" type="sibTrans" cxnId="{3CA9DE27-27E0-4606-9C2D-9503F7704B6B}">
      <dgm:prSet/>
      <dgm:spPr/>
      <dgm:t>
        <a:bodyPr/>
        <a:lstStyle/>
        <a:p>
          <a:endParaRPr lang="es-EC" sz="1600">
            <a:latin typeface="Montserrat" panose="00000500000000000000" pitchFamily="2" charset="0"/>
          </a:endParaRPr>
        </a:p>
      </dgm:t>
    </dgm:pt>
    <dgm:pt modelId="{BF2DFC89-9824-4909-8606-69A4114846F0}">
      <dgm:prSet custT="1"/>
      <dgm:spPr/>
      <dgm:t>
        <a:bodyPr/>
        <a:lstStyle/>
        <a:p>
          <a:pPr>
            <a:buFont typeface="+mj-lt"/>
            <a:buAutoNum type="arabicPeriod"/>
          </a:pPr>
          <a:r>
            <a:rPr lang="es-ES" sz="1600" b="0" i="0">
              <a:latin typeface="Montserrat" panose="00000500000000000000" pitchFamily="2" charset="0"/>
            </a:rPr>
            <a:t>La </a:t>
          </a:r>
          <a:r>
            <a:rPr lang="es-ES" sz="1600" b="0" i="0" dirty="0">
              <a:latin typeface="Montserrat" panose="00000500000000000000" pitchFamily="2" charset="0"/>
            </a:rPr>
            <a:t>operación se completó con éxito y la promesa tiene un valor resultante.</a:t>
          </a:r>
        </a:p>
      </dgm:t>
    </dgm:pt>
    <dgm:pt modelId="{651FC7BC-907C-4C2F-A9E9-01624254FE3D}" type="parTrans" cxnId="{75FFABC0-8708-4122-8A86-C45C7B836917}">
      <dgm:prSet/>
      <dgm:spPr/>
      <dgm:t>
        <a:bodyPr/>
        <a:lstStyle/>
        <a:p>
          <a:endParaRPr lang="es-EC" sz="1600">
            <a:latin typeface="Montserrat" panose="00000500000000000000" pitchFamily="2" charset="0"/>
          </a:endParaRPr>
        </a:p>
      </dgm:t>
    </dgm:pt>
    <dgm:pt modelId="{181B1F52-BC81-423D-8A3C-7E81692C1DA4}" type="sibTrans" cxnId="{75FFABC0-8708-4122-8A86-C45C7B836917}">
      <dgm:prSet/>
      <dgm:spPr/>
      <dgm:t>
        <a:bodyPr/>
        <a:lstStyle/>
        <a:p>
          <a:endParaRPr lang="es-EC" sz="1600">
            <a:latin typeface="Montserrat" panose="00000500000000000000" pitchFamily="2" charset="0"/>
          </a:endParaRPr>
        </a:p>
      </dgm:t>
    </dgm:pt>
    <dgm:pt modelId="{E5E2322C-2329-4A09-B488-A376974247D2}">
      <dgm:prSet custT="1"/>
      <dgm:spPr/>
      <dgm:t>
        <a:bodyPr/>
        <a:lstStyle/>
        <a:p>
          <a:pPr>
            <a:buFont typeface="+mj-lt"/>
            <a:buAutoNum type="arabicPeriod"/>
          </a:pPr>
          <a:r>
            <a:rPr lang="es-ES" sz="1600" b="0" i="0" dirty="0">
              <a:latin typeface="Montserrat" panose="00000500000000000000" pitchFamily="2" charset="0"/>
            </a:rPr>
            <a:t>La operación falló y la promesa tiene un motivo de fallo.</a:t>
          </a:r>
        </a:p>
      </dgm:t>
    </dgm:pt>
    <dgm:pt modelId="{CB167E59-8276-4DDB-88F8-11A2D5941549}" type="parTrans" cxnId="{1BF88DF0-45AD-486B-8D99-3792C423C92B}">
      <dgm:prSet/>
      <dgm:spPr/>
      <dgm:t>
        <a:bodyPr/>
        <a:lstStyle/>
        <a:p>
          <a:endParaRPr lang="es-EC" sz="1600">
            <a:latin typeface="Montserrat" panose="00000500000000000000" pitchFamily="2" charset="0"/>
          </a:endParaRPr>
        </a:p>
      </dgm:t>
    </dgm:pt>
    <dgm:pt modelId="{DB7ABBD5-73EB-4DFF-9D8C-C44D8744ABC8}" type="sibTrans" cxnId="{1BF88DF0-45AD-486B-8D99-3792C423C92B}">
      <dgm:prSet/>
      <dgm:spPr/>
      <dgm:t>
        <a:bodyPr/>
        <a:lstStyle/>
        <a:p>
          <a:endParaRPr lang="es-EC" sz="1600">
            <a:latin typeface="Montserrat" panose="00000500000000000000" pitchFamily="2" charset="0"/>
          </a:endParaRPr>
        </a:p>
      </dgm:t>
    </dgm:pt>
    <dgm:pt modelId="{948CC785-D27B-484F-8957-B887F12215C6}" type="pres">
      <dgm:prSet presAssocID="{9C20B264-19B1-450C-8807-907B9D924BEF}" presName="hierChild1" presStyleCnt="0">
        <dgm:presLayoutVars>
          <dgm:orgChart val="1"/>
          <dgm:chPref val="1"/>
          <dgm:dir/>
          <dgm:animOne val="branch"/>
          <dgm:animLvl val="lvl"/>
          <dgm:resizeHandles/>
        </dgm:presLayoutVars>
      </dgm:prSet>
      <dgm:spPr/>
    </dgm:pt>
    <dgm:pt modelId="{20A2A6FD-84AF-40D7-9BF0-50361A3384BE}" type="pres">
      <dgm:prSet presAssocID="{94B104C2-C4A3-4840-9D6F-6567BC934D63}" presName="hierRoot1" presStyleCnt="0">
        <dgm:presLayoutVars>
          <dgm:hierBranch val="init"/>
        </dgm:presLayoutVars>
      </dgm:prSet>
      <dgm:spPr/>
    </dgm:pt>
    <dgm:pt modelId="{752575B0-3D83-4FC7-8567-460A3528D655}" type="pres">
      <dgm:prSet presAssocID="{94B104C2-C4A3-4840-9D6F-6567BC934D63}" presName="rootComposite1" presStyleCnt="0"/>
      <dgm:spPr/>
    </dgm:pt>
    <dgm:pt modelId="{DC4FDEE5-0DFB-46CB-9317-C339ECFCCE6F}" type="pres">
      <dgm:prSet presAssocID="{94B104C2-C4A3-4840-9D6F-6567BC934D63}" presName="rootText1" presStyleLbl="node0" presStyleIdx="0" presStyleCnt="1" custScaleX="61048">
        <dgm:presLayoutVars>
          <dgm:chPref val="3"/>
        </dgm:presLayoutVars>
      </dgm:prSet>
      <dgm:spPr/>
    </dgm:pt>
    <dgm:pt modelId="{4F48D0E9-0DA4-4B70-8EF1-C3C034D3D062}" type="pres">
      <dgm:prSet presAssocID="{94B104C2-C4A3-4840-9D6F-6567BC934D63}" presName="rootConnector1" presStyleLbl="node1" presStyleIdx="0" presStyleCnt="0"/>
      <dgm:spPr/>
    </dgm:pt>
    <dgm:pt modelId="{30198384-36C2-49FF-9E29-3DED84D36E2B}" type="pres">
      <dgm:prSet presAssocID="{94B104C2-C4A3-4840-9D6F-6567BC934D63}" presName="hierChild2" presStyleCnt="0"/>
      <dgm:spPr/>
    </dgm:pt>
    <dgm:pt modelId="{366B4373-9163-4238-B1BC-04FE835F8B11}" type="pres">
      <dgm:prSet presAssocID="{47B58E12-90FA-4032-BA38-ADA5B224EF3D}" presName="Name64" presStyleLbl="parChTrans1D2" presStyleIdx="0" presStyleCnt="3"/>
      <dgm:spPr/>
    </dgm:pt>
    <dgm:pt modelId="{85D0C4D1-5985-42F3-B855-597BBF30C5D3}" type="pres">
      <dgm:prSet presAssocID="{261C48E4-14D2-4EA0-94B1-546420782BC4}" presName="hierRoot2" presStyleCnt="0">
        <dgm:presLayoutVars>
          <dgm:hierBranch val="init"/>
        </dgm:presLayoutVars>
      </dgm:prSet>
      <dgm:spPr/>
    </dgm:pt>
    <dgm:pt modelId="{B84158E4-4C0B-4803-B2EE-F526BFC5330E}" type="pres">
      <dgm:prSet presAssocID="{261C48E4-14D2-4EA0-94B1-546420782BC4}" presName="rootComposite" presStyleCnt="0"/>
      <dgm:spPr/>
    </dgm:pt>
    <dgm:pt modelId="{94E931A6-C011-4F4B-9159-ADD39DB3F4D1}" type="pres">
      <dgm:prSet presAssocID="{261C48E4-14D2-4EA0-94B1-546420782BC4}" presName="rootText" presStyleLbl="node2" presStyleIdx="0" presStyleCnt="3" custScaleX="67451">
        <dgm:presLayoutVars>
          <dgm:chPref val="3"/>
        </dgm:presLayoutVars>
      </dgm:prSet>
      <dgm:spPr/>
    </dgm:pt>
    <dgm:pt modelId="{3D55C0CF-7F94-4E88-9CF7-E5DEA3A8783B}" type="pres">
      <dgm:prSet presAssocID="{261C48E4-14D2-4EA0-94B1-546420782BC4}" presName="rootConnector" presStyleLbl="node2" presStyleIdx="0" presStyleCnt="3"/>
      <dgm:spPr/>
    </dgm:pt>
    <dgm:pt modelId="{523D623D-CE00-41AB-89D5-923D825BDF15}" type="pres">
      <dgm:prSet presAssocID="{261C48E4-14D2-4EA0-94B1-546420782BC4}" presName="hierChild4" presStyleCnt="0"/>
      <dgm:spPr/>
    </dgm:pt>
    <dgm:pt modelId="{38E75F66-4418-432E-A784-1784BD07B2B7}" type="pres">
      <dgm:prSet presAssocID="{A6C93C66-1F6D-4EEA-8044-9351435FD54F}" presName="Name64" presStyleLbl="parChTrans1D3" presStyleIdx="0" presStyleCnt="3"/>
      <dgm:spPr/>
    </dgm:pt>
    <dgm:pt modelId="{76D4D054-0B74-4D3B-9E10-94F867511A34}" type="pres">
      <dgm:prSet presAssocID="{0CC8E988-1AA0-40F1-9E98-B44B8976A1F0}" presName="hierRoot2" presStyleCnt="0">
        <dgm:presLayoutVars>
          <dgm:hierBranch val="init"/>
        </dgm:presLayoutVars>
      </dgm:prSet>
      <dgm:spPr/>
    </dgm:pt>
    <dgm:pt modelId="{A9CCA0B6-01A0-40E0-8508-D2CAD13C4ED2}" type="pres">
      <dgm:prSet presAssocID="{0CC8E988-1AA0-40F1-9E98-B44B8976A1F0}" presName="rootComposite" presStyleCnt="0"/>
      <dgm:spPr/>
    </dgm:pt>
    <dgm:pt modelId="{D24961BE-7E21-4F90-B0DA-AD74DA3BC4CD}" type="pres">
      <dgm:prSet presAssocID="{0CC8E988-1AA0-40F1-9E98-B44B8976A1F0}" presName="rootText" presStyleLbl="node3" presStyleIdx="0" presStyleCnt="3" custScaleX="116826">
        <dgm:presLayoutVars>
          <dgm:chPref val="3"/>
        </dgm:presLayoutVars>
      </dgm:prSet>
      <dgm:spPr/>
    </dgm:pt>
    <dgm:pt modelId="{EF3D1719-4F8B-4239-B0C2-B06D7F3BEBB9}" type="pres">
      <dgm:prSet presAssocID="{0CC8E988-1AA0-40F1-9E98-B44B8976A1F0}" presName="rootConnector" presStyleLbl="node3" presStyleIdx="0" presStyleCnt="3"/>
      <dgm:spPr/>
    </dgm:pt>
    <dgm:pt modelId="{16AFED0C-8B20-413B-8AC7-7708F414F9B9}" type="pres">
      <dgm:prSet presAssocID="{0CC8E988-1AA0-40F1-9E98-B44B8976A1F0}" presName="hierChild4" presStyleCnt="0"/>
      <dgm:spPr/>
    </dgm:pt>
    <dgm:pt modelId="{F1E15623-94E7-4F6F-85DA-9C5732C00023}" type="pres">
      <dgm:prSet presAssocID="{0CC8E988-1AA0-40F1-9E98-B44B8976A1F0}" presName="hierChild5" presStyleCnt="0"/>
      <dgm:spPr/>
    </dgm:pt>
    <dgm:pt modelId="{5721D4A4-E9FB-46DE-BC09-038AE06B84A6}" type="pres">
      <dgm:prSet presAssocID="{261C48E4-14D2-4EA0-94B1-546420782BC4}" presName="hierChild5" presStyleCnt="0"/>
      <dgm:spPr/>
    </dgm:pt>
    <dgm:pt modelId="{FCD08602-429F-49E7-917E-DA32F69DF78E}" type="pres">
      <dgm:prSet presAssocID="{A083AFFC-311B-4D18-A080-B41C4136FF9F}" presName="Name64" presStyleLbl="parChTrans1D2" presStyleIdx="1" presStyleCnt="3"/>
      <dgm:spPr/>
    </dgm:pt>
    <dgm:pt modelId="{662B802C-78C8-4E75-9F26-AF2243737B3D}" type="pres">
      <dgm:prSet presAssocID="{778688C1-5261-4B8A-A9F5-A48349F8AF07}" presName="hierRoot2" presStyleCnt="0">
        <dgm:presLayoutVars>
          <dgm:hierBranch val="init"/>
        </dgm:presLayoutVars>
      </dgm:prSet>
      <dgm:spPr/>
    </dgm:pt>
    <dgm:pt modelId="{BF43F7A8-7F03-4C81-8A5B-A28632FE32DB}" type="pres">
      <dgm:prSet presAssocID="{778688C1-5261-4B8A-A9F5-A48349F8AF07}" presName="rootComposite" presStyleCnt="0"/>
      <dgm:spPr/>
    </dgm:pt>
    <dgm:pt modelId="{635CB0BD-1801-4ECE-ADBC-BBE7F411FE6D}" type="pres">
      <dgm:prSet presAssocID="{778688C1-5261-4B8A-A9F5-A48349F8AF07}" presName="rootText" presStyleLbl="node2" presStyleIdx="1" presStyleCnt="3" custScaleX="67451">
        <dgm:presLayoutVars>
          <dgm:chPref val="3"/>
        </dgm:presLayoutVars>
      </dgm:prSet>
      <dgm:spPr/>
    </dgm:pt>
    <dgm:pt modelId="{7E3E55E4-0CDE-4E8D-B9A3-3C0AC4A40757}" type="pres">
      <dgm:prSet presAssocID="{778688C1-5261-4B8A-A9F5-A48349F8AF07}" presName="rootConnector" presStyleLbl="node2" presStyleIdx="1" presStyleCnt="3"/>
      <dgm:spPr/>
    </dgm:pt>
    <dgm:pt modelId="{4172982E-73B3-4101-BDFC-92BCA7DF6614}" type="pres">
      <dgm:prSet presAssocID="{778688C1-5261-4B8A-A9F5-A48349F8AF07}" presName="hierChild4" presStyleCnt="0"/>
      <dgm:spPr/>
    </dgm:pt>
    <dgm:pt modelId="{77829086-4F1C-4FBB-AAEE-35E4881F56C1}" type="pres">
      <dgm:prSet presAssocID="{651FC7BC-907C-4C2F-A9E9-01624254FE3D}" presName="Name64" presStyleLbl="parChTrans1D3" presStyleIdx="1" presStyleCnt="3"/>
      <dgm:spPr/>
    </dgm:pt>
    <dgm:pt modelId="{99548C91-48D3-4E68-A3D0-02595D455953}" type="pres">
      <dgm:prSet presAssocID="{BF2DFC89-9824-4909-8606-69A4114846F0}" presName="hierRoot2" presStyleCnt="0">
        <dgm:presLayoutVars>
          <dgm:hierBranch val="init"/>
        </dgm:presLayoutVars>
      </dgm:prSet>
      <dgm:spPr/>
    </dgm:pt>
    <dgm:pt modelId="{839AA9A8-DF8C-4CEF-AFCC-58FA245EFCB8}" type="pres">
      <dgm:prSet presAssocID="{BF2DFC89-9824-4909-8606-69A4114846F0}" presName="rootComposite" presStyleCnt="0"/>
      <dgm:spPr/>
    </dgm:pt>
    <dgm:pt modelId="{C9B3B091-34EF-4DCF-A023-CC549F3F83B4}" type="pres">
      <dgm:prSet presAssocID="{BF2DFC89-9824-4909-8606-69A4114846F0}" presName="rootText" presStyleLbl="node3" presStyleIdx="1" presStyleCnt="3" custScaleX="116826">
        <dgm:presLayoutVars>
          <dgm:chPref val="3"/>
        </dgm:presLayoutVars>
      </dgm:prSet>
      <dgm:spPr/>
    </dgm:pt>
    <dgm:pt modelId="{157BFE29-3F5E-45CE-9E31-587BD5DB6E5D}" type="pres">
      <dgm:prSet presAssocID="{BF2DFC89-9824-4909-8606-69A4114846F0}" presName="rootConnector" presStyleLbl="node3" presStyleIdx="1" presStyleCnt="3"/>
      <dgm:spPr/>
    </dgm:pt>
    <dgm:pt modelId="{DF5C1528-A1BD-4F27-ACCF-4818C0FE49B4}" type="pres">
      <dgm:prSet presAssocID="{BF2DFC89-9824-4909-8606-69A4114846F0}" presName="hierChild4" presStyleCnt="0"/>
      <dgm:spPr/>
    </dgm:pt>
    <dgm:pt modelId="{787424D7-BE3B-4AB8-A0DF-B43CFC0260A0}" type="pres">
      <dgm:prSet presAssocID="{BF2DFC89-9824-4909-8606-69A4114846F0}" presName="hierChild5" presStyleCnt="0"/>
      <dgm:spPr/>
    </dgm:pt>
    <dgm:pt modelId="{16EA54CE-4340-46D4-8A10-B9BDE892BAF3}" type="pres">
      <dgm:prSet presAssocID="{778688C1-5261-4B8A-A9F5-A48349F8AF07}" presName="hierChild5" presStyleCnt="0"/>
      <dgm:spPr/>
    </dgm:pt>
    <dgm:pt modelId="{6904ADDD-12D8-4668-87DD-B37A86F47583}" type="pres">
      <dgm:prSet presAssocID="{2B7FD0D2-D1BE-42AA-9B8C-4C550F19B96E}" presName="Name64" presStyleLbl="parChTrans1D2" presStyleIdx="2" presStyleCnt="3"/>
      <dgm:spPr/>
    </dgm:pt>
    <dgm:pt modelId="{49A2B8CB-9A5E-47F6-835D-8B443BCEEEBF}" type="pres">
      <dgm:prSet presAssocID="{4ABAED12-25EB-421A-9A17-EB2E49BB788B}" presName="hierRoot2" presStyleCnt="0">
        <dgm:presLayoutVars>
          <dgm:hierBranch val="init"/>
        </dgm:presLayoutVars>
      </dgm:prSet>
      <dgm:spPr/>
    </dgm:pt>
    <dgm:pt modelId="{8A42FD6B-5532-4A10-B371-AF71C8CFE79B}" type="pres">
      <dgm:prSet presAssocID="{4ABAED12-25EB-421A-9A17-EB2E49BB788B}" presName="rootComposite" presStyleCnt="0"/>
      <dgm:spPr/>
    </dgm:pt>
    <dgm:pt modelId="{17F31A04-443C-4F3E-9A19-C4BF54EE6FDF}" type="pres">
      <dgm:prSet presAssocID="{4ABAED12-25EB-421A-9A17-EB2E49BB788B}" presName="rootText" presStyleLbl="node2" presStyleIdx="2" presStyleCnt="3" custScaleX="67451">
        <dgm:presLayoutVars>
          <dgm:chPref val="3"/>
        </dgm:presLayoutVars>
      </dgm:prSet>
      <dgm:spPr/>
    </dgm:pt>
    <dgm:pt modelId="{07080EAA-4C8C-49B4-ABEA-D7B06C1A7F6E}" type="pres">
      <dgm:prSet presAssocID="{4ABAED12-25EB-421A-9A17-EB2E49BB788B}" presName="rootConnector" presStyleLbl="node2" presStyleIdx="2" presStyleCnt="3"/>
      <dgm:spPr/>
    </dgm:pt>
    <dgm:pt modelId="{CBFD2CDF-3B3F-40E6-BED1-5BA6663DE590}" type="pres">
      <dgm:prSet presAssocID="{4ABAED12-25EB-421A-9A17-EB2E49BB788B}" presName="hierChild4" presStyleCnt="0"/>
      <dgm:spPr/>
    </dgm:pt>
    <dgm:pt modelId="{5AFC5CC6-9719-450A-B157-1B76C7B38740}" type="pres">
      <dgm:prSet presAssocID="{CB167E59-8276-4DDB-88F8-11A2D5941549}" presName="Name64" presStyleLbl="parChTrans1D3" presStyleIdx="2" presStyleCnt="3"/>
      <dgm:spPr/>
    </dgm:pt>
    <dgm:pt modelId="{82C4105E-DFDF-4660-B698-86C98A7545A8}" type="pres">
      <dgm:prSet presAssocID="{E5E2322C-2329-4A09-B488-A376974247D2}" presName="hierRoot2" presStyleCnt="0">
        <dgm:presLayoutVars>
          <dgm:hierBranch val="init"/>
        </dgm:presLayoutVars>
      </dgm:prSet>
      <dgm:spPr/>
    </dgm:pt>
    <dgm:pt modelId="{CB2BBE41-CC2E-4D61-A4B2-A4AA2B3BE872}" type="pres">
      <dgm:prSet presAssocID="{E5E2322C-2329-4A09-B488-A376974247D2}" presName="rootComposite" presStyleCnt="0"/>
      <dgm:spPr/>
    </dgm:pt>
    <dgm:pt modelId="{64FA1DBA-4DD9-4D9C-BDBC-6C1ED46C08A2}" type="pres">
      <dgm:prSet presAssocID="{E5E2322C-2329-4A09-B488-A376974247D2}" presName="rootText" presStyleLbl="node3" presStyleIdx="2" presStyleCnt="3" custScaleX="116826">
        <dgm:presLayoutVars>
          <dgm:chPref val="3"/>
        </dgm:presLayoutVars>
      </dgm:prSet>
      <dgm:spPr/>
    </dgm:pt>
    <dgm:pt modelId="{3BF4307C-6FE1-4F68-947D-6D0D25C5E90C}" type="pres">
      <dgm:prSet presAssocID="{E5E2322C-2329-4A09-B488-A376974247D2}" presName="rootConnector" presStyleLbl="node3" presStyleIdx="2" presStyleCnt="3"/>
      <dgm:spPr/>
    </dgm:pt>
    <dgm:pt modelId="{04B40903-3246-4881-A715-D330BB640C0F}" type="pres">
      <dgm:prSet presAssocID="{E5E2322C-2329-4A09-B488-A376974247D2}" presName="hierChild4" presStyleCnt="0"/>
      <dgm:spPr/>
    </dgm:pt>
    <dgm:pt modelId="{105EE961-8F67-4F26-A274-F2B50B6EFB89}" type="pres">
      <dgm:prSet presAssocID="{E5E2322C-2329-4A09-B488-A376974247D2}" presName="hierChild5" presStyleCnt="0"/>
      <dgm:spPr/>
    </dgm:pt>
    <dgm:pt modelId="{2A0C2AD3-683E-4BDF-B843-CE38D37B873F}" type="pres">
      <dgm:prSet presAssocID="{4ABAED12-25EB-421A-9A17-EB2E49BB788B}" presName="hierChild5" presStyleCnt="0"/>
      <dgm:spPr/>
    </dgm:pt>
    <dgm:pt modelId="{88B52CE2-59A1-45F7-AC39-A00C24A859CE}" type="pres">
      <dgm:prSet presAssocID="{94B104C2-C4A3-4840-9D6F-6567BC934D63}" presName="hierChild3" presStyleCnt="0"/>
      <dgm:spPr/>
    </dgm:pt>
  </dgm:ptLst>
  <dgm:cxnLst>
    <dgm:cxn modelId="{61547B15-0426-4386-8A31-E76ED13AD99E}" srcId="{94B104C2-C4A3-4840-9D6F-6567BC934D63}" destId="{4ABAED12-25EB-421A-9A17-EB2E49BB788B}" srcOrd="2" destOrd="0" parTransId="{2B7FD0D2-D1BE-42AA-9B8C-4C550F19B96E}" sibTransId="{EC223696-1AFB-438E-A8AF-7611C49E9E22}"/>
    <dgm:cxn modelId="{DDE93118-10B9-4882-8533-1B694E1868FD}" type="presOf" srcId="{BF2DFC89-9824-4909-8606-69A4114846F0}" destId="{C9B3B091-34EF-4DCF-A023-CC549F3F83B4}" srcOrd="0" destOrd="0" presId="urn:microsoft.com/office/officeart/2009/3/layout/HorizontalOrganizationChart"/>
    <dgm:cxn modelId="{51A0721D-AEDE-4B13-9339-E376230BC7D2}" type="presOf" srcId="{A6C93C66-1F6D-4EEA-8044-9351435FD54F}" destId="{38E75F66-4418-432E-A784-1784BD07B2B7}" srcOrd="0" destOrd="0" presId="urn:microsoft.com/office/officeart/2009/3/layout/HorizontalOrganizationChart"/>
    <dgm:cxn modelId="{3CA9DE27-27E0-4606-9C2D-9503F7704B6B}" srcId="{261C48E4-14D2-4EA0-94B1-546420782BC4}" destId="{0CC8E988-1AA0-40F1-9E98-B44B8976A1F0}" srcOrd="0" destOrd="0" parTransId="{A6C93C66-1F6D-4EEA-8044-9351435FD54F}" sibTransId="{52CA218A-22FE-4A13-93A6-08F4562EEF98}"/>
    <dgm:cxn modelId="{34FF672D-55AC-4C17-BAAA-843AE2C656BD}" type="presOf" srcId="{651FC7BC-907C-4C2F-A9E9-01624254FE3D}" destId="{77829086-4F1C-4FBB-AAEE-35E4881F56C1}" srcOrd="0" destOrd="0" presId="urn:microsoft.com/office/officeart/2009/3/layout/HorizontalOrganizationChart"/>
    <dgm:cxn modelId="{90AE0B2E-7243-4157-A23F-615581597BFC}" type="presOf" srcId="{E5E2322C-2329-4A09-B488-A376974247D2}" destId="{3BF4307C-6FE1-4F68-947D-6D0D25C5E90C}" srcOrd="1" destOrd="0" presId="urn:microsoft.com/office/officeart/2009/3/layout/HorizontalOrganizationChart"/>
    <dgm:cxn modelId="{FD35E63B-03EC-40C0-A9E6-522DB0726BDD}" type="presOf" srcId="{BF2DFC89-9824-4909-8606-69A4114846F0}" destId="{157BFE29-3F5E-45CE-9E31-587BD5DB6E5D}" srcOrd="1" destOrd="0" presId="urn:microsoft.com/office/officeart/2009/3/layout/HorizontalOrganizationChart"/>
    <dgm:cxn modelId="{A17A9763-5C80-4867-8D7D-4784507966D4}" type="presOf" srcId="{261C48E4-14D2-4EA0-94B1-546420782BC4}" destId="{94E931A6-C011-4F4B-9159-ADD39DB3F4D1}" srcOrd="0" destOrd="0" presId="urn:microsoft.com/office/officeart/2009/3/layout/HorizontalOrganizationChart"/>
    <dgm:cxn modelId="{16BDAE67-06FA-4DE3-A8C6-B2D2C1CA7468}" type="presOf" srcId="{A083AFFC-311B-4D18-A080-B41C4136FF9F}" destId="{FCD08602-429F-49E7-917E-DA32F69DF78E}" srcOrd="0" destOrd="0" presId="urn:microsoft.com/office/officeart/2009/3/layout/HorizontalOrganizationChart"/>
    <dgm:cxn modelId="{3FF0B56B-9B81-41E5-8205-FC03336C542B}" type="presOf" srcId="{47B58E12-90FA-4032-BA38-ADA5B224EF3D}" destId="{366B4373-9163-4238-B1BC-04FE835F8B11}" srcOrd="0" destOrd="0" presId="urn:microsoft.com/office/officeart/2009/3/layout/HorizontalOrganizationChart"/>
    <dgm:cxn modelId="{D6CCA070-97AF-45D0-BEC2-63B9DAB6E98A}" type="presOf" srcId="{778688C1-5261-4B8A-A9F5-A48349F8AF07}" destId="{7E3E55E4-0CDE-4E8D-B9A3-3C0AC4A40757}" srcOrd="1" destOrd="0" presId="urn:microsoft.com/office/officeart/2009/3/layout/HorizontalOrganizationChart"/>
    <dgm:cxn modelId="{20222877-08BD-4B37-9C23-99A3E73C8FF6}" type="presOf" srcId="{9C20B264-19B1-450C-8807-907B9D924BEF}" destId="{948CC785-D27B-484F-8957-B887F12215C6}" srcOrd="0" destOrd="0" presId="urn:microsoft.com/office/officeart/2009/3/layout/HorizontalOrganizationChart"/>
    <dgm:cxn modelId="{0290C684-BC42-4597-9BC8-BD11A04B6029}" type="presOf" srcId="{94B104C2-C4A3-4840-9D6F-6567BC934D63}" destId="{4F48D0E9-0DA4-4B70-8EF1-C3C034D3D062}" srcOrd="1" destOrd="0" presId="urn:microsoft.com/office/officeart/2009/3/layout/HorizontalOrganizationChart"/>
    <dgm:cxn modelId="{CE92308E-03DB-42D7-BC3B-3E7240094B89}" srcId="{94B104C2-C4A3-4840-9D6F-6567BC934D63}" destId="{778688C1-5261-4B8A-A9F5-A48349F8AF07}" srcOrd="1" destOrd="0" parTransId="{A083AFFC-311B-4D18-A080-B41C4136FF9F}" sibTransId="{62E0413E-F595-487A-9F1F-26715E5A3209}"/>
    <dgm:cxn modelId="{46F52597-CFDE-419E-8314-1C3BCE3E47AC}" type="presOf" srcId="{E5E2322C-2329-4A09-B488-A376974247D2}" destId="{64FA1DBA-4DD9-4D9C-BDBC-6C1ED46C08A2}" srcOrd="0" destOrd="0" presId="urn:microsoft.com/office/officeart/2009/3/layout/HorizontalOrganizationChart"/>
    <dgm:cxn modelId="{8E18FB9C-8446-4B65-B277-ACC2453CC1E8}" type="presOf" srcId="{261C48E4-14D2-4EA0-94B1-546420782BC4}" destId="{3D55C0CF-7F94-4E88-9CF7-E5DEA3A8783B}" srcOrd="1" destOrd="0" presId="urn:microsoft.com/office/officeart/2009/3/layout/HorizontalOrganizationChart"/>
    <dgm:cxn modelId="{43ABC7A3-8375-4868-BD70-759FCDEC23B3}" srcId="{94B104C2-C4A3-4840-9D6F-6567BC934D63}" destId="{261C48E4-14D2-4EA0-94B1-546420782BC4}" srcOrd="0" destOrd="0" parTransId="{47B58E12-90FA-4032-BA38-ADA5B224EF3D}" sibTransId="{03F785E7-AD52-4CB7-A76D-E4D6AD209983}"/>
    <dgm:cxn modelId="{4F0AD0A7-0457-4A1D-9205-81B1777AC163}" type="presOf" srcId="{778688C1-5261-4B8A-A9F5-A48349F8AF07}" destId="{635CB0BD-1801-4ECE-ADBC-BBE7F411FE6D}" srcOrd="0" destOrd="0" presId="urn:microsoft.com/office/officeart/2009/3/layout/HorizontalOrganizationChart"/>
    <dgm:cxn modelId="{FE6E4EA9-CDD7-44D8-B51F-6656D10C729F}" type="presOf" srcId="{0CC8E988-1AA0-40F1-9E98-B44B8976A1F0}" destId="{EF3D1719-4F8B-4239-B0C2-B06D7F3BEBB9}" srcOrd="1" destOrd="0" presId="urn:microsoft.com/office/officeart/2009/3/layout/HorizontalOrganizationChart"/>
    <dgm:cxn modelId="{4DFB2AB3-F27B-418A-A68D-C043E555E39D}" type="presOf" srcId="{0CC8E988-1AA0-40F1-9E98-B44B8976A1F0}" destId="{D24961BE-7E21-4F90-B0DA-AD74DA3BC4CD}" srcOrd="0" destOrd="0" presId="urn:microsoft.com/office/officeart/2009/3/layout/HorizontalOrganizationChart"/>
    <dgm:cxn modelId="{A65D90B6-7C5F-4642-9CE9-E4994A249AFB}" type="presOf" srcId="{4ABAED12-25EB-421A-9A17-EB2E49BB788B}" destId="{07080EAA-4C8C-49B4-ABEA-D7B06C1A7F6E}" srcOrd="1" destOrd="0" presId="urn:microsoft.com/office/officeart/2009/3/layout/HorizontalOrganizationChart"/>
    <dgm:cxn modelId="{13C40DBE-75AB-4EC1-93F0-CDC69476677C}" type="presOf" srcId="{CB167E59-8276-4DDB-88F8-11A2D5941549}" destId="{5AFC5CC6-9719-450A-B157-1B76C7B38740}" srcOrd="0" destOrd="0" presId="urn:microsoft.com/office/officeart/2009/3/layout/HorizontalOrganizationChart"/>
    <dgm:cxn modelId="{75FFABC0-8708-4122-8A86-C45C7B836917}" srcId="{778688C1-5261-4B8A-A9F5-A48349F8AF07}" destId="{BF2DFC89-9824-4909-8606-69A4114846F0}" srcOrd="0" destOrd="0" parTransId="{651FC7BC-907C-4C2F-A9E9-01624254FE3D}" sibTransId="{181B1F52-BC81-423D-8A3C-7E81692C1DA4}"/>
    <dgm:cxn modelId="{5B435FC1-CC76-44F2-8A9A-47394437B146}" type="presOf" srcId="{4ABAED12-25EB-421A-9A17-EB2E49BB788B}" destId="{17F31A04-443C-4F3E-9A19-C4BF54EE6FDF}" srcOrd="0" destOrd="0" presId="urn:microsoft.com/office/officeart/2009/3/layout/HorizontalOrganizationChart"/>
    <dgm:cxn modelId="{30CA7ACA-1970-49CD-AFCE-1633514B8992}" type="presOf" srcId="{2B7FD0D2-D1BE-42AA-9B8C-4C550F19B96E}" destId="{6904ADDD-12D8-4668-87DD-B37A86F47583}" srcOrd="0" destOrd="0" presId="urn:microsoft.com/office/officeart/2009/3/layout/HorizontalOrganizationChart"/>
    <dgm:cxn modelId="{879B13DA-B5E3-4980-997D-C5610AA587C0}" srcId="{9C20B264-19B1-450C-8807-907B9D924BEF}" destId="{94B104C2-C4A3-4840-9D6F-6567BC934D63}" srcOrd="0" destOrd="0" parTransId="{287E4B27-7DDE-4492-9C2C-9174B31D079E}" sibTransId="{F3DE5CF7-0444-4C7B-9D26-43D8ABE9DAE8}"/>
    <dgm:cxn modelId="{5B3E85F0-C7E7-4087-B62F-D53B2B03D230}" type="presOf" srcId="{94B104C2-C4A3-4840-9D6F-6567BC934D63}" destId="{DC4FDEE5-0DFB-46CB-9317-C339ECFCCE6F}" srcOrd="0" destOrd="0" presId="urn:microsoft.com/office/officeart/2009/3/layout/HorizontalOrganizationChart"/>
    <dgm:cxn modelId="{1BF88DF0-45AD-486B-8D99-3792C423C92B}" srcId="{4ABAED12-25EB-421A-9A17-EB2E49BB788B}" destId="{E5E2322C-2329-4A09-B488-A376974247D2}" srcOrd="0" destOrd="0" parTransId="{CB167E59-8276-4DDB-88F8-11A2D5941549}" sibTransId="{DB7ABBD5-73EB-4DFF-9D8C-C44D8744ABC8}"/>
    <dgm:cxn modelId="{518BD5D6-E9F7-4027-9DDF-1C9FD29BD109}" type="presParOf" srcId="{948CC785-D27B-484F-8957-B887F12215C6}" destId="{20A2A6FD-84AF-40D7-9BF0-50361A3384BE}" srcOrd="0" destOrd="0" presId="urn:microsoft.com/office/officeart/2009/3/layout/HorizontalOrganizationChart"/>
    <dgm:cxn modelId="{27B0B325-8CDC-40C2-980D-3C44F820AA61}" type="presParOf" srcId="{20A2A6FD-84AF-40D7-9BF0-50361A3384BE}" destId="{752575B0-3D83-4FC7-8567-460A3528D655}" srcOrd="0" destOrd="0" presId="urn:microsoft.com/office/officeart/2009/3/layout/HorizontalOrganizationChart"/>
    <dgm:cxn modelId="{390E90F9-0D6C-4A69-82F1-E8C6BD688378}" type="presParOf" srcId="{752575B0-3D83-4FC7-8567-460A3528D655}" destId="{DC4FDEE5-0DFB-46CB-9317-C339ECFCCE6F}" srcOrd="0" destOrd="0" presId="urn:microsoft.com/office/officeart/2009/3/layout/HorizontalOrganizationChart"/>
    <dgm:cxn modelId="{74C689ED-3BDE-4B0A-990E-CC7CBD9F0F93}" type="presParOf" srcId="{752575B0-3D83-4FC7-8567-460A3528D655}" destId="{4F48D0E9-0DA4-4B70-8EF1-C3C034D3D062}" srcOrd="1" destOrd="0" presId="urn:microsoft.com/office/officeart/2009/3/layout/HorizontalOrganizationChart"/>
    <dgm:cxn modelId="{30930A9C-AC05-4BB8-A1B3-F8B16457F5CA}" type="presParOf" srcId="{20A2A6FD-84AF-40D7-9BF0-50361A3384BE}" destId="{30198384-36C2-49FF-9E29-3DED84D36E2B}" srcOrd="1" destOrd="0" presId="urn:microsoft.com/office/officeart/2009/3/layout/HorizontalOrganizationChart"/>
    <dgm:cxn modelId="{CDA10BC5-5941-4692-860D-A122801AFCCF}" type="presParOf" srcId="{30198384-36C2-49FF-9E29-3DED84D36E2B}" destId="{366B4373-9163-4238-B1BC-04FE835F8B11}" srcOrd="0" destOrd="0" presId="urn:microsoft.com/office/officeart/2009/3/layout/HorizontalOrganizationChart"/>
    <dgm:cxn modelId="{80CD4A20-7A06-43ED-BAD3-90A892A3A1B1}" type="presParOf" srcId="{30198384-36C2-49FF-9E29-3DED84D36E2B}" destId="{85D0C4D1-5985-42F3-B855-597BBF30C5D3}" srcOrd="1" destOrd="0" presId="urn:microsoft.com/office/officeart/2009/3/layout/HorizontalOrganizationChart"/>
    <dgm:cxn modelId="{0F260B7E-2EA4-41CB-B6CF-14D290AE4126}" type="presParOf" srcId="{85D0C4D1-5985-42F3-B855-597BBF30C5D3}" destId="{B84158E4-4C0B-4803-B2EE-F526BFC5330E}" srcOrd="0" destOrd="0" presId="urn:microsoft.com/office/officeart/2009/3/layout/HorizontalOrganizationChart"/>
    <dgm:cxn modelId="{B35A1DBA-DC85-490E-94FD-7B710364FEB5}" type="presParOf" srcId="{B84158E4-4C0B-4803-B2EE-F526BFC5330E}" destId="{94E931A6-C011-4F4B-9159-ADD39DB3F4D1}" srcOrd="0" destOrd="0" presId="urn:microsoft.com/office/officeart/2009/3/layout/HorizontalOrganizationChart"/>
    <dgm:cxn modelId="{36C63FFD-1B14-4139-90C3-8CED41A68D91}" type="presParOf" srcId="{B84158E4-4C0B-4803-B2EE-F526BFC5330E}" destId="{3D55C0CF-7F94-4E88-9CF7-E5DEA3A8783B}" srcOrd="1" destOrd="0" presId="urn:microsoft.com/office/officeart/2009/3/layout/HorizontalOrganizationChart"/>
    <dgm:cxn modelId="{4DAEB06C-104C-4282-AEB6-E753C9655A68}" type="presParOf" srcId="{85D0C4D1-5985-42F3-B855-597BBF30C5D3}" destId="{523D623D-CE00-41AB-89D5-923D825BDF15}" srcOrd="1" destOrd="0" presId="urn:microsoft.com/office/officeart/2009/3/layout/HorizontalOrganizationChart"/>
    <dgm:cxn modelId="{EFD9DA58-A0C8-41A9-9C50-3DABD611B2DC}" type="presParOf" srcId="{523D623D-CE00-41AB-89D5-923D825BDF15}" destId="{38E75F66-4418-432E-A784-1784BD07B2B7}" srcOrd="0" destOrd="0" presId="urn:microsoft.com/office/officeart/2009/3/layout/HorizontalOrganizationChart"/>
    <dgm:cxn modelId="{82D91EC5-8C67-4067-B48F-A5B859856F2B}" type="presParOf" srcId="{523D623D-CE00-41AB-89D5-923D825BDF15}" destId="{76D4D054-0B74-4D3B-9E10-94F867511A34}" srcOrd="1" destOrd="0" presId="urn:microsoft.com/office/officeart/2009/3/layout/HorizontalOrganizationChart"/>
    <dgm:cxn modelId="{16F1B916-958E-413C-82A7-AF1B4E745034}" type="presParOf" srcId="{76D4D054-0B74-4D3B-9E10-94F867511A34}" destId="{A9CCA0B6-01A0-40E0-8508-D2CAD13C4ED2}" srcOrd="0" destOrd="0" presId="urn:microsoft.com/office/officeart/2009/3/layout/HorizontalOrganizationChart"/>
    <dgm:cxn modelId="{5B1109A1-7E75-4FF6-8CC4-63A68A50E4D2}" type="presParOf" srcId="{A9CCA0B6-01A0-40E0-8508-D2CAD13C4ED2}" destId="{D24961BE-7E21-4F90-B0DA-AD74DA3BC4CD}" srcOrd="0" destOrd="0" presId="urn:microsoft.com/office/officeart/2009/3/layout/HorizontalOrganizationChart"/>
    <dgm:cxn modelId="{92E9B402-ACB0-4477-8E9A-89A32C057546}" type="presParOf" srcId="{A9CCA0B6-01A0-40E0-8508-D2CAD13C4ED2}" destId="{EF3D1719-4F8B-4239-B0C2-B06D7F3BEBB9}" srcOrd="1" destOrd="0" presId="urn:microsoft.com/office/officeart/2009/3/layout/HorizontalOrganizationChart"/>
    <dgm:cxn modelId="{ABB7F3FA-7E14-4AF9-AF82-196602364CCC}" type="presParOf" srcId="{76D4D054-0B74-4D3B-9E10-94F867511A34}" destId="{16AFED0C-8B20-413B-8AC7-7708F414F9B9}" srcOrd="1" destOrd="0" presId="urn:microsoft.com/office/officeart/2009/3/layout/HorizontalOrganizationChart"/>
    <dgm:cxn modelId="{E598B5EF-6C93-40DF-9F20-20F8ED59421E}" type="presParOf" srcId="{76D4D054-0B74-4D3B-9E10-94F867511A34}" destId="{F1E15623-94E7-4F6F-85DA-9C5732C00023}" srcOrd="2" destOrd="0" presId="urn:microsoft.com/office/officeart/2009/3/layout/HorizontalOrganizationChart"/>
    <dgm:cxn modelId="{F40A7B94-FD47-40CB-9A55-D9E3A3A30A05}" type="presParOf" srcId="{85D0C4D1-5985-42F3-B855-597BBF30C5D3}" destId="{5721D4A4-E9FB-46DE-BC09-038AE06B84A6}" srcOrd="2" destOrd="0" presId="urn:microsoft.com/office/officeart/2009/3/layout/HorizontalOrganizationChart"/>
    <dgm:cxn modelId="{1F2D12E0-EC9B-45D6-B01D-68A4C37C07D8}" type="presParOf" srcId="{30198384-36C2-49FF-9E29-3DED84D36E2B}" destId="{FCD08602-429F-49E7-917E-DA32F69DF78E}" srcOrd="2" destOrd="0" presId="urn:microsoft.com/office/officeart/2009/3/layout/HorizontalOrganizationChart"/>
    <dgm:cxn modelId="{3D452469-0ED8-4F9E-B783-01DC8FDB4E11}" type="presParOf" srcId="{30198384-36C2-49FF-9E29-3DED84D36E2B}" destId="{662B802C-78C8-4E75-9F26-AF2243737B3D}" srcOrd="3" destOrd="0" presId="urn:microsoft.com/office/officeart/2009/3/layout/HorizontalOrganizationChart"/>
    <dgm:cxn modelId="{2D866365-01B9-458A-99A6-B820D5B73E97}" type="presParOf" srcId="{662B802C-78C8-4E75-9F26-AF2243737B3D}" destId="{BF43F7A8-7F03-4C81-8A5B-A28632FE32DB}" srcOrd="0" destOrd="0" presId="urn:microsoft.com/office/officeart/2009/3/layout/HorizontalOrganizationChart"/>
    <dgm:cxn modelId="{C2C27777-FED5-48D5-9308-E370AB907FD4}" type="presParOf" srcId="{BF43F7A8-7F03-4C81-8A5B-A28632FE32DB}" destId="{635CB0BD-1801-4ECE-ADBC-BBE7F411FE6D}" srcOrd="0" destOrd="0" presId="urn:microsoft.com/office/officeart/2009/3/layout/HorizontalOrganizationChart"/>
    <dgm:cxn modelId="{797F2965-F0A0-4556-A565-A05115B635D0}" type="presParOf" srcId="{BF43F7A8-7F03-4C81-8A5B-A28632FE32DB}" destId="{7E3E55E4-0CDE-4E8D-B9A3-3C0AC4A40757}" srcOrd="1" destOrd="0" presId="urn:microsoft.com/office/officeart/2009/3/layout/HorizontalOrganizationChart"/>
    <dgm:cxn modelId="{A8A66099-937A-44EB-A343-C264FD62AF00}" type="presParOf" srcId="{662B802C-78C8-4E75-9F26-AF2243737B3D}" destId="{4172982E-73B3-4101-BDFC-92BCA7DF6614}" srcOrd="1" destOrd="0" presId="urn:microsoft.com/office/officeart/2009/3/layout/HorizontalOrganizationChart"/>
    <dgm:cxn modelId="{111AC991-9900-420D-BC91-8C189C374BBC}" type="presParOf" srcId="{4172982E-73B3-4101-BDFC-92BCA7DF6614}" destId="{77829086-4F1C-4FBB-AAEE-35E4881F56C1}" srcOrd="0" destOrd="0" presId="urn:microsoft.com/office/officeart/2009/3/layout/HorizontalOrganizationChart"/>
    <dgm:cxn modelId="{54B97529-D1B1-4AC3-BF8B-E0D721442514}" type="presParOf" srcId="{4172982E-73B3-4101-BDFC-92BCA7DF6614}" destId="{99548C91-48D3-4E68-A3D0-02595D455953}" srcOrd="1" destOrd="0" presId="urn:microsoft.com/office/officeart/2009/3/layout/HorizontalOrganizationChart"/>
    <dgm:cxn modelId="{550C5475-72A4-4CA3-86DD-D4025BF635A3}" type="presParOf" srcId="{99548C91-48D3-4E68-A3D0-02595D455953}" destId="{839AA9A8-DF8C-4CEF-AFCC-58FA245EFCB8}" srcOrd="0" destOrd="0" presId="urn:microsoft.com/office/officeart/2009/3/layout/HorizontalOrganizationChart"/>
    <dgm:cxn modelId="{DA9ADA9E-0DF1-46CB-BFD9-C9BA5875E1A1}" type="presParOf" srcId="{839AA9A8-DF8C-4CEF-AFCC-58FA245EFCB8}" destId="{C9B3B091-34EF-4DCF-A023-CC549F3F83B4}" srcOrd="0" destOrd="0" presId="urn:microsoft.com/office/officeart/2009/3/layout/HorizontalOrganizationChart"/>
    <dgm:cxn modelId="{41EC6575-C674-4718-96C8-9F5BEDF98948}" type="presParOf" srcId="{839AA9A8-DF8C-4CEF-AFCC-58FA245EFCB8}" destId="{157BFE29-3F5E-45CE-9E31-587BD5DB6E5D}" srcOrd="1" destOrd="0" presId="urn:microsoft.com/office/officeart/2009/3/layout/HorizontalOrganizationChart"/>
    <dgm:cxn modelId="{23F35B75-E381-4F43-9199-75951D1C45E0}" type="presParOf" srcId="{99548C91-48D3-4E68-A3D0-02595D455953}" destId="{DF5C1528-A1BD-4F27-ACCF-4818C0FE49B4}" srcOrd="1" destOrd="0" presId="urn:microsoft.com/office/officeart/2009/3/layout/HorizontalOrganizationChart"/>
    <dgm:cxn modelId="{48793308-5423-4C32-A89D-0073A7231C6F}" type="presParOf" srcId="{99548C91-48D3-4E68-A3D0-02595D455953}" destId="{787424D7-BE3B-4AB8-A0DF-B43CFC0260A0}" srcOrd="2" destOrd="0" presId="urn:microsoft.com/office/officeart/2009/3/layout/HorizontalOrganizationChart"/>
    <dgm:cxn modelId="{56EB317C-B06A-41E1-9E04-39B46BE70EFA}" type="presParOf" srcId="{662B802C-78C8-4E75-9F26-AF2243737B3D}" destId="{16EA54CE-4340-46D4-8A10-B9BDE892BAF3}" srcOrd="2" destOrd="0" presId="urn:microsoft.com/office/officeart/2009/3/layout/HorizontalOrganizationChart"/>
    <dgm:cxn modelId="{83CDFC45-1651-48EC-B781-F0039EA175EE}" type="presParOf" srcId="{30198384-36C2-49FF-9E29-3DED84D36E2B}" destId="{6904ADDD-12D8-4668-87DD-B37A86F47583}" srcOrd="4" destOrd="0" presId="urn:microsoft.com/office/officeart/2009/3/layout/HorizontalOrganizationChart"/>
    <dgm:cxn modelId="{225CBF5C-6F0B-4852-8767-6137A6EF9F8E}" type="presParOf" srcId="{30198384-36C2-49FF-9E29-3DED84D36E2B}" destId="{49A2B8CB-9A5E-47F6-835D-8B443BCEEEBF}" srcOrd="5" destOrd="0" presId="urn:microsoft.com/office/officeart/2009/3/layout/HorizontalOrganizationChart"/>
    <dgm:cxn modelId="{7CC94FC4-7D8E-4AE5-A95C-AE13F7D2ED34}" type="presParOf" srcId="{49A2B8CB-9A5E-47F6-835D-8B443BCEEEBF}" destId="{8A42FD6B-5532-4A10-B371-AF71C8CFE79B}" srcOrd="0" destOrd="0" presId="urn:microsoft.com/office/officeart/2009/3/layout/HorizontalOrganizationChart"/>
    <dgm:cxn modelId="{F8B23920-6555-410B-AE9A-E87A17EC87E3}" type="presParOf" srcId="{8A42FD6B-5532-4A10-B371-AF71C8CFE79B}" destId="{17F31A04-443C-4F3E-9A19-C4BF54EE6FDF}" srcOrd="0" destOrd="0" presId="urn:microsoft.com/office/officeart/2009/3/layout/HorizontalOrganizationChart"/>
    <dgm:cxn modelId="{301FA89B-2531-4435-8C53-EDBEF73EFF2B}" type="presParOf" srcId="{8A42FD6B-5532-4A10-B371-AF71C8CFE79B}" destId="{07080EAA-4C8C-49B4-ABEA-D7B06C1A7F6E}" srcOrd="1" destOrd="0" presId="urn:microsoft.com/office/officeart/2009/3/layout/HorizontalOrganizationChart"/>
    <dgm:cxn modelId="{DC0F66E9-EE74-420A-9355-3D9DEEFA79BD}" type="presParOf" srcId="{49A2B8CB-9A5E-47F6-835D-8B443BCEEEBF}" destId="{CBFD2CDF-3B3F-40E6-BED1-5BA6663DE590}" srcOrd="1" destOrd="0" presId="urn:microsoft.com/office/officeart/2009/3/layout/HorizontalOrganizationChart"/>
    <dgm:cxn modelId="{CC2997AE-FBDE-4C26-B649-0A0AEDDB3CD5}" type="presParOf" srcId="{CBFD2CDF-3B3F-40E6-BED1-5BA6663DE590}" destId="{5AFC5CC6-9719-450A-B157-1B76C7B38740}" srcOrd="0" destOrd="0" presId="urn:microsoft.com/office/officeart/2009/3/layout/HorizontalOrganizationChart"/>
    <dgm:cxn modelId="{DFDF6B81-571D-4780-8883-67B96CB140E6}" type="presParOf" srcId="{CBFD2CDF-3B3F-40E6-BED1-5BA6663DE590}" destId="{82C4105E-DFDF-4660-B698-86C98A7545A8}" srcOrd="1" destOrd="0" presId="urn:microsoft.com/office/officeart/2009/3/layout/HorizontalOrganizationChart"/>
    <dgm:cxn modelId="{0B77B7C0-5BC0-4B1E-8145-6EACD275E097}" type="presParOf" srcId="{82C4105E-DFDF-4660-B698-86C98A7545A8}" destId="{CB2BBE41-CC2E-4D61-A4B2-A4AA2B3BE872}" srcOrd="0" destOrd="0" presId="urn:microsoft.com/office/officeart/2009/3/layout/HorizontalOrganizationChart"/>
    <dgm:cxn modelId="{F799A811-848C-43E1-84E6-7356892490B1}" type="presParOf" srcId="{CB2BBE41-CC2E-4D61-A4B2-A4AA2B3BE872}" destId="{64FA1DBA-4DD9-4D9C-BDBC-6C1ED46C08A2}" srcOrd="0" destOrd="0" presId="urn:microsoft.com/office/officeart/2009/3/layout/HorizontalOrganizationChart"/>
    <dgm:cxn modelId="{D5B372F2-0C4E-468E-A9C9-E90958ACBF66}" type="presParOf" srcId="{CB2BBE41-CC2E-4D61-A4B2-A4AA2B3BE872}" destId="{3BF4307C-6FE1-4F68-947D-6D0D25C5E90C}" srcOrd="1" destOrd="0" presId="urn:microsoft.com/office/officeart/2009/3/layout/HorizontalOrganizationChart"/>
    <dgm:cxn modelId="{FC63C185-3E52-47B4-9500-D4294DC55276}" type="presParOf" srcId="{82C4105E-DFDF-4660-B698-86C98A7545A8}" destId="{04B40903-3246-4881-A715-D330BB640C0F}" srcOrd="1" destOrd="0" presId="urn:microsoft.com/office/officeart/2009/3/layout/HorizontalOrganizationChart"/>
    <dgm:cxn modelId="{1279C22E-BDDC-4833-A79D-9B8C54D96568}" type="presParOf" srcId="{82C4105E-DFDF-4660-B698-86C98A7545A8}" destId="{105EE961-8F67-4F26-A274-F2B50B6EFB89}" srcOrd="2" destOrd="0" presId="urn:microsoft.com/office/officeart/2009/3/layout/HorizontalOrganizationChart"/>
    <dgm:cxn modelId="{37E8666F-8096-423B-BF6B-5A5D3579BE10}" type="presParOf" srcId="{49A2B8CB-9A5E-47F6-835D-8B443BCEEEBF}" destId="{2A0C2AD3-683E-4BDF-B843-CE38D37B873F}" srcOrd="2" destOrd="0" presId="urn:microsoft.com/office/officeart/2009/3/layout/HorizontalOrganizationChart"/>
    <dgm:cxn modelId="{5F78E335-FD29-4325-911C-22619CEE102F}" type="presParOf" srcId="{20A2A6FD-84AF-40D7-9BF0-50361A3384BE}" destId="{88B52CE2-59A1-45F7-AC39-A00C24A859CE}"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20B264-19B1-450C-8807-907B9D924BEF}" type="doc">
      <dgm:prSet loTypeId="urn:microsoft.com/office/officeart/2009/3/layout/HorizontalOrganizationChart" loCatId="hierarchy" qsTypeId="urn:microsoft.com/office/officeart/2005/8/quickstyle/simple2" qsCatId="simple" csTypeId="urn:microsoft.com/office/officeart/2005/8/colors/accent0_1" csCatId="mainScheme" phldr="1"/>
      <dgm:spPr/>
      <dgm:t>
        <a:bodyPr/>
        <a:lstStyle/>
        <a:p>
          <a:endParaRPr lang="es-EC"/>
        </a:p>
      </dgm:t>
    </dgm:pt>
    <dgm:pt modelId="{94B104C2-C4A3-4840-9D6F-6567BC934D63}">
      <dgm:prSet phldrT="[Texto]" custT="1"/>
      <dgm:spPr/>
      <dgm:t>
        <a:bodyPr/>
        <a:lstStyle/>
        <a:p>
          <a:r>
            <a:rPr lang="es-EC" sz="1600" b="1" i="0" dirty="0">
              <a:latin typeface="Montserrat" panose="00000500000000000000" pitchFamily="2" charset="0"/>
            </a:rPr>
            <a:t>Métodos Principales</a:t>
          </a:r>
          <a:endParaRPr lang="es-EC" sz="1600" dirty="0">
            <a:latin typeface="Montserrat" panose="00000500000000000000" pitchFamily="2" charset="0"/>
          </a:endParaRPr>
        </a:p>
      </dgm:t>
    </dgm:pt>
    <dgm:pt modelId="{287E4B27-7DDE-4492-9C2C-9174B31D079E}" type="parTrans" cxnId="{879B13DA-B5E3-4980-997D-C5610AA587C0}">
      <dgm:prSet/>
      <dgm:spPr/>
      <dgm:t>
        <a:bodyPr/>
        <a:lstStyle/>
        <a:p>
          <a:endParaRPr lang="es-EC" sz="1600">
            <a:latin typeface="Montserrat" panose="00000500000000000000" pitchFamily="2" charset="0"/>
          </a:endParaRPr>
        </a:p>
      </dgm:t>
    </dgm:pt>
    <dgm:pt modelId="{F3DE5CF7-0444-4C7B-9D26-43D8ABE9DAE8}" type="sibTrans" cxnId="{879B13DA-B5E3-4980-997D-C5610AA587C0}">
      <dgm:prSet/>
      <dgm:spPr/>
      <dgm:t>
        <a:bodyPr/>
        <a:lstStyle/>
        <a:p>
          <a:endParaRPr lang="es-EC" sz="1600">
            <a:latin typeface="Montserrat" panose="00000500000000000000" pitchFamily="2" charset="0"/>
          </a:endParaRPr>
        </a:p>
      </dgm:t>
    </dgm:pt>
    <dgm:pt modelId="{9C92B35D-8FAF-406A-91E4-525D0AF560C9}">
      <dgm:prSet custT="1"/>
      <dgm:spPr/>
      <dgm:t>
        <a:bodyPr/>
        <a:lstStyle/>
        <a:p>
          <a:pPr>
            <a:buFont typeface="+mj-lt"/>
            <a:buAutoNum type="arabicPeriod"/>
          </a:pPr>
          <a:r>
            <a:rPr lang="es-ES" sz="1600" b="1" i="0" dirty="0" err="1">
              <a:latin typeface="Montserrat" panose="00000500000000000000" pitchFamily="2" charset="0"/>
            </a:rPr>
            <a:t>then</a:t>
          </a:r>
          <a:r>
            <a:rPr lang="es-ES" sz="1600" b="1" i="0" dirty="0">
              <a:latin typeface="Montserrat" panose="00000500000000000000" pitchFamily="2" charset="0"/>
            </a:rPr>
            <a:t>()</a:t>
          </a:r>
          <a:endParaRPr lang="es-ES" sz="1600" b="0" i="0" dirty="0">
            <a:latin typeface="Montserrat" panose="00000500000000000000" pitchFamily="2" charset="0"/>
          </a:endParaRPr>
        </a:p>
      </dgm:t>
    </dgm:pt>
    <dgm:pt modelId="{9F012BC4-F700-41EA-9D48-0D86B4EC2C5C}" type="parTrans" cxnId="{8334E120-7079-43C3-9615-3BB20FF84E8A}">
      <dgm:prSet/>
      <dgm:spPr/>
      <dgm:t>
        <a:bodyPr/>
        <a:lstStyle/>
        <a:p>
          <a:endParaRPr lang="es-EC" sz="1600">
            <a:latin typeface="Montserrat" panose="00000500000000000000" pitchFamily="2" charset="0"/>
          </a:endParaRPr>
        </a:p>
      </dgm:t>
    </dgm:pt>
    <dgm:pt modelId="{63685FF2-07C0-47A8-A651-7EBC6CB857F2}" type="sibTrans" cxnId="{8334E120-7079-43C3-9615-3BB20FF84E8A}">
      <dgm:prSet/>
      <dgm:spPr/>
      <dgm:t>
        <a:bodyPr/>
        <a:lstStyle/>
        <a:p>
          <a:endParaRPr lang="es-EC" sz="1600">
            <a:latin typeface="Montserrat" panose="00000500000000000000" pitchFamily="2" charset="0"/>
          </a:endParaRPr>
        </a:p>
      </dgm:t>
    </dgm:pt>
    <dgm:pt modelId="{15DD999F-F6B7-4659-BF62-DD732A802658}">
      <dgm:prSet custT="1"/>
      <dgm:spPr/>
      <dgm:t>
        <a:bodyPr/>
        <a:lstStyle/>
        <a:p>
          <a:pPr>
            <a:buFont typeface="+mj-lt"/>
            <a:buAutoNum type="arabicPeriod"/>
          </a:pPr>
          <a:r>
            <a:rPr lang="es-ES" sz="1600" b="1" i="0" dirty="0">
              <a:latin typeface="Montserrat" panose="00000500000000000000" pitchFamily="2" charset="0"/>
            </a:rPr>
            <a:t>catch()</a:t>
          </a:r>
          <a:endParaRPr lang="es-ES" sz="1600" b="0" i="0" dirty="0">
            <a:latin typeface="Montserrat" panose="00000500000000000000" pitchFamily="2" charset="0"/>
          </a:endParaRPr>
        </a:p>
      </dgm:t>
    </dgm:pt>
    <dgm:pt modelId="{5A14CE88-81B0-4CFE-930C-2CAEAFC92704}" type="parTrans" cxnId="{C2444DED-4AB2-4CA0-AF0C-A37981EBA6CD}">
      <dgm:prSet/>
      <dgm:spPr/>
      <dgm:t>
        <a:bodyPr/>
        <a:lstStyle/>
        <a:p>
          <a:endParaRPr lang="es-EC" sz="1600">
            <a:latin typeface="Montserrat" panose="00000500000000000000" pitchFamily="2" charset="0"/>
          </a:endParaRPr>
        </a:p>
      </dgm:t>
    </dgm:pt>
    <dgm:pt modelId="{1DFA569A-5860-44ED-BBA4-39CC6DC21C47}" type="sibTrans" cxnId="{C2444DED-4AB2-4CA0-AF0C-A37981EBA6CD}">
      <dgm:prSet/>
      <dgm:spPr/>
      <dgm:t>
        <a:bodyPr/>
        <a:lstStyle/>
        <a:p>
          <a:endParaRPr lang="es-EC" sz="1600">
            <a:latin typeface="Montserrat" panose="00000500000000000000" pitchFamily="2" charset="0"/>
          </a:endParaRPr>
        </a:p>
      </dgm:t>
    </dgm:pt>
    <dgm:pt modelId="{EF62D447-44D8-4B17-BEC0-2884A8788327}">
      <dgm:prSet custT="1"/>
      <dgm:spPr/>
      <dgm:t>
        <a:bodyPr/>
        <a:lstStyle/>
        <a:p>
          <a:pPr>
            <a:buFont typeface="+mj-lt"/>
            <a:buAutoNum type="arabicPeriod"/>
          </a:pPr>
          <a:r>
            <a:rPr lang="es-ES" sz="1600" b="1" i="0" dirty="0" err="1">
              <a:latin typeface="Montserrat" panose="00000500000000000000" pitchFamily="2" charset="0"/>
            </a:rPr>
            <a:t>finally</a:t>
          </a:r>
          <a:r>
            <a:rPr lang="es-ES" sz="1600" b="1" i="0" dirty="0">
              <a:latin typeface="Montserrat" panose="00000500000000000000" pitchFamily="2" charset="0"/>
            </a:rPr>
            <a:t>()</a:t>
          </a:r>
          <a:endParaRPr lang="es-ES" sz="1600" b="0" i="0" dirty="0">
            <a:latin typeface="Montserrat" panose="00000500000000000000" pitchFamily="2" charset="0"/>
          </a:endParaRPr>
        </a:p>
      </dgm:t>
    </dgm:pt>
    <dgm:pt modelId="{E717689B-B5E1-40C2-81E2-C05CD522C1FB}" type="parTrans" cxnId="{4FA48F1F-C422-4F9B-95CD-7721F0EDC3FD}">
      <dgm:prSet/>
      <dgm:spPr/>
      <dgm:t>
        <a:bodyPr/>
        <a:lstStyle/>
        <a:p>
          <a:endParaRPr lang="es-EC" sz="1600">
            <a:latin typeface="Montserrat" panose="00000500000000000000" pitchFamily="2" charset="0"/>
          </a:endParaRPr>
        </a:p>
      </dgm:t>
    </dgm:pt>
    <dgm:pt modelId="{D703FDE5-1E50-4EBF-8B91-FD5DE1A62AFF}" type="sibTrans" cxnId="{4FA48F1F-C422-4F9B-95CD-7721F0EDC3FD}">
      <dgm:prSet/>
      <dgm:spPr/>
      <dgm:t>
        <a:bodyPr/>
        <a:lstStyle/>
        <a:p>
          <a:endParaRPr lang="es-EC" sz="1600">
            <a:latin typeface="Montserrat" panose="00000500000000000000" pitchFamily="2" charset="0"/>
          </a:endParaRPr>
        </a:p>
      </dgm:t>
    </dgm:pt>
    <dgm:pt modelId="{254C8E34-2E66-4F66-8925-CF3C96702559}">
      <dgm:prSet custT="1"/>
      <dgm:spPr/>
      <dgm:t>
        <a:bodyPr/>
        <a:lstStyle/>
        <a:p>
          <a:pPr>
            <a:buFont typeface="+mj-lt"/>
            <a:buAutoNum type="arabicPeriod"/>
          </a:pPr>
          <a:r>
            <a:rPr lang="es-ES" sz="1600" b="0" i="0" dirty="0">
              <a:latin typeface="Montserrat" panose="00000500000000000000" pitchFamily="2" charset="0"/>
            </a:rPr>
            <a:t>Se ejecuta cuando la promesa se cumple. Recibe una función que se llama con el valor resultante.</a:t>
          </a:r>
        </a:p>
      </dgm:t>
    </dgm:pt>
    <dgm:pt modelId="{C5E534B3-7494-4B44-BA6F-42F212B6B470}" type="parTrans" cxnId="{D854EEF3-B08D-4339-8985-5A8D42578BA2}">
      <dgm:prSet/>
      <dgm:spPr/>
      <dgm:t>
        <a:bodyPr/>
        <a:lstStyle/>
        <a:p>
          <a:endParaRPr lang="es-EC" sz="1600">
            <a:latin typeface="Montserrat" panose="00000500000000000000" pitchFamily="2" charset="0"/>
          </a:endParaRPr>
        </a:p>
      </dgm:t>
    </dgm:pt>
    <dgm:pt modelId="{6F023A69-23D0-4BBB-BF3A-ACE7D4F3F863}" type="sibTrans" cxnId="{D854EEF3-B08D-4339-8985-5A8D42578BA2}">
      <dgm:prSet/>
      <dgm:spPr/>
      <dgm:t>
        <a:bodyPr/>
        <a:lstStyle/>
        <a:p>
          <a:endParaRPr lang="es-EC" sz="1600">
            <a:latin typeface="Montserrat" panose="00000500000000000000" pitchFamily="2" charset="0"/>
          </a:endParaRPr>
        </a:p>
      </dgm:t>
    </dgm:pt>
    <dgm:pt modelId="{6DB5C74A-593A-4E54-BD6F-C0812D877D7A}">
      <dgm:prSet custT="1"/>
      <dgm:spPr/>
      <dgm:t>
        <a:bodyPr/>
        <a:lstStyle/>
        <a:p>
          <a:pPr>
            <a:buFont typeface="+mj-lt"/>
            <a:buAutoNum type="arabicPeriod"/>
          </a:pPr>
          <a:r>
            <a:rPr lang="es-ES" sz="1600" b="0" i="0">
              <a:latin typeface="Montserrat" panose="00000500000000000000" pitchFamily="2" charset="0"/>
            </a:rPr>
            <a:t>Se </a:t>
          </a:r>
          <a:r>
            <a:rPr lang="es-ES" sz="1600" b="0" i="0" dirty="0">
              <a:latin typeface="Montserrat" panose="00000500000000000000" pitchFamily="2" charset="0"/>
            </a:rPr>
            <a:t>ejecuta cuando la promesa es rechazada. Recibe una función que se llama con el motivo del rechazo.</a:t>
          </a:r>
        </a:p>
      </dgm:t>
    </dgm:pt>
    <dgm:pt modelId="{AB74344F-D759-4297-9BCC-2E5F4F96DA0F}" type="parTrans" cxnId="{FC6841E9-E8B7-4CB5-8FD4-8A3BE78F54C0}">
      <dgm:prSet/>
      <dgm:spPr/>
      <dgm:t>
        <a:bodyPr/>
        <a:lstStyle/>
        <a:p>
          <a:endParaRPr lang="es-EC" sz="1600">
            <a:latin typeface="Montserrat" panose="00000500000000000000" pitchFamily="2" charset="0"/>
          </a:endParaRPr>
        </a:p>
      </dgm:t>
    </dgm:pt>
    <dgm:pt modelId="{F3389EC7-01A6-48BA-BBF5-20D1908D60C8}" type="sibTrans" cxnId="{FC6841E9-E8B7-4CB5-8FD4-8A3BE78F54C0}">
      <dgm:prSet/>
      <dgm:spPr/>
      <dgm:t>
        <a:bodyPr/>
        <a:lstStyle/>
        <a:p>
          <a:endParaRPr lang="es-EC" sz="1600">
            <a:latin typeface="Montserrat" panose="00000500000000000000" pitchFamily="2" charset="0"/>
          </a:endParaRPr>
        </a:p>
      </dgm:t>
    </dgm:pt>
    <dgm:pt modelId="{057B801D-996C-4BB6-8848-7AA9F7E84026}">
      <dgm:prSet custT="1"/>
      <dgm:spPr/>
      <dgm:t>
        <a:bodyPr/>
        <a:lstStyle/>
        <a:p>
          <a:pPr>
            <a:buFont typeface="+mj-lt"/>
            <a:buAutoNum type="arabicPeriod"/>
          </a:pPr>
          <a:r>
            <a:rPr lang="es-ES" sz="1600" b="0" i="0">
              <a:latin typeface="Montserrat" panose="00000500000000000000" pitchFamily="2" charset="0"/>
            </a:rPr>
            <a:t>Se </a:t>
          </a:r>
          <a:r>
            <a:rPr lang="es-ES" sz="1600" b="0" i="0" dirty="0">
              <a:latin typeface="Montserrat" panose="00000500000000000000" pitchFamily="2" charset="0"/>
            </a:rPr>
            <a:t>ejecuta independientemente de si la promesa se cumple o se rechaza.</a:t>
          </a:r>
        </a:p>
      </dgm:t>
    </dgm:pt>
    <dgm:pt modelId="{7E162737-0466-4217-B38B-64BC85416FB4}" type="parTrans" cxnId="{9C7FAE96-223A-4007-A0A7-3A609D61A580}">
      <dgm:prSet/>
      <dgm:spPr/>
      <dgm:t>
        <a:bodyPr/>
        <a:lstStyle/>
        <a:p>
          <a:endParaRPr lang="es-EC" sz="1600">
            <a:latin typeface="Montserrat" panose="00000500000000000000" pitchFamily="2" charset="0"/>
          </a:endParaRPr>
        </a:p>
      </dgm:t>
    </dgm:pt>
    <dgm:pt modelId="{8CD93CE8-65C8-4034-AA10-A7BEDB5955B0}" type="sibTrans" cxnId="{9C7FAE96-223A-4007-A0A7-3A609D61A580}">
      <dgm:prSet/>
      <dgm:spPr/>
      <dgm:t>
        <a:bodyPr/>
        <a:lstStyle/>
        <a:p>
          <a:endParaRPr lang="es-EC" sz="1600">
            <a:latin typeface="Montserrat" panose="00000500000000000000" pitchFamily="2" charset="0"/>
          </a:endParaRPr>
        </a:p>
      </dgm:t>
    </dgm:pt>
    <dgm:pt modelId="{948CC785-D27B-484F-8957-B887F12215C6}" type="pres">
      <dgm:prSet presAssocID="{9C20B264-19B1-450C-8807-907B9D924BEF}" presName="hierChild1" presStyleCnt="0">
        <dgm:presLayoutVars>
          <dgm:orgChart val="1"/>
          <dgm:chPref val="1"/>
          <dgm:dir/>
          <dgm:animOne val="branch"/>
          <dgm:animLvl val="lvl"/>
          <dgm:resizeHandles/>
        </dgm:presLayoutVars>
      </dgm:prSet>
      <dgm:spPr/>
    </dgm:pt>
    <dgm:pt modelId="{20A2A6FD-84AF-40D7-9BF0-50361A3384BE}" type="pres">
      <dgm:prSet presAssocID="{94B104C2-C4A3-4840-9D6F-6567BC934D63}" presName="hierRoot1" presStyleCnt="0">
        <dgm:presLayoutVars>
          <dgm:hierBranch val="init"/>
        </dgm:presLayoutVars>
      </dgm:prSet>
      <dgm:spPr/>
    </dgm:pt>
    <dgm:pt modelId="{752575B0-3D83-4FC7-8567-460A3528D655}" type="pres">
      <dgm:prSet presAssocID="{94B104C2-C4A3-4840-9D6F-6567BC934D63}" presName="rootComposite1" presStyleCnt="0"/>
      <dgm:spPr/>
    </dgm:pt>
    <dgm:pt modelId="{DC4FDEE5-0DFB-46CB-9317-C339ECFCCE6F}" type="pres">
      <dgm:prSet presAssocID="{94B104C2-C4A3-4840-9D6F-6567BC934D63}" presName="rootText1" presStyleLbl="node0" presStyleIdx="0" presStyleCnt="1" custScaleX="66520">
        <dgm:presLayoutVars>
          <dgm:chPref val="3"/>
        </dgm:presLayoutVars>
      </dgm:prSet>
      <dgm:spPr/>
    </dgm:pt>
    <dgm:pt modelId="{4F48D0E9-0DA4-4B70-8EF1-C3C034D3D062}" type="pres">
      <dgm:prSet presAssocID="{94B104C2-C4A3-4840-9D6F-6567BC934D63}" presName="rootConnector1" presStyleLbl="node1" presStyleIdx="0" presStyleCnt="0"/>
      <dgm:spPr/>
    </dgm:pt>
    <dgm:pt modelId="{30198384-36C2-49FF-9E29-3DED84D36E2B}" type="pres">
      <dgm:prSet presAssocID="{94B104C2-C4A3-4840-9D6F-6567BC934D63}" presName="hierChild2" presStyleCnt="0"/>
      <dgm:spPr/>
    </dgm:pt>
    <dgm:pt modelId="{2A95FDDB-466D-47AA-8DB0-7FD71B57A58B}" type="pres">
      <dgm:prSet presAssocID="{9F012BC4-F700-41EA-9D48-0D86B4EC2C5C}" presName="Name64" presStyleLbl="parChTrans1D2" presStyleIdx="0" presStyleCnt="3"/>
      <dgm:spPr/>
    </dgm:pt>
    <dgm:pt modelId="{AD1E4B88-A2F4-45E6-ACA0-CE10AE40A250}" type="pres">
      <dgm:prSet presAssocID="{9C92B35D-8FAF-406A-91E4-525D0AF560C9}" presName="hierRoot2" presStyleCnt="0">
        <dgm:presLayoutVars>
          <dgm:hierBranch val="init"/>
        </dgm:presLayoutVars>
      </dgm:prSet>
      <dgm:spPr/>
    </dgm:pt>
    <dgm:pt modelId="{372F86A1-C834-475B-8380-8943F4F0017E}" type="pres">
      <dgm:prSet presAssocID="{9C92B35D-8FAF-406A-91E4-525D0AF560C9}" presName="rootComposite" presStyleCnt="0"/>
      <dgm:spPr/>
    </dgm:pt>
    <dgm:pt modelId="{D1379C07-8837-4C36-9C95-485FC9BE0DE5}" type="pres">
      <dgm:prSet presAssocID="{9C92B35D-8FAF-406A-91E4-525D0AF560C9}" presName="rootText" presStyleLbl="node2" presStyleIdx="0" presStyleCnt="3" custScaleX="66520">
        <dgm:presLayoutVars>
          <dgm:chPref val="3"/>
        </dgm:presLayoutVars>
      </dgm:prSet>
      <dgm:spPr/>
    </dgm:pt>
    <dgm:pt modelId="{F2F9FF68-E4A4-4440-8D46-29F3CCFE6DD9}" type="pres">
      <dgm:prSet presAssocID="{9C92B35D-8FAF-406A-91E4-525D0AF560C9}" presName="rootConnector" presStyleLbl="node2" presStyleIdx="0" presStyleCnt="3"/>
      <dgm:spPr/>
    </dgm:pt>
    <dgm:pt modelId="{D4EAA1F7-1DAE-444F-A879-082CE1D6FB71}" type="pres">
      <dgm:prSet presAssocID="{9C92B35D-8FAF-406A-91E4-525D0AF560C9}" presName="hierChild4" presStyleCnt="0"/>
      <dgm:spPr/>
    </dgm:pt>
    <dgm:pt modelId="{E8E4719E-3CBA-4FE5-9635-C647599123D7}" type="pres">
      <dgm:prSet presAssocID="{C5E534B3-7494-4B44-BA6F-42F212B6B470}" presName="Name64" presStyleLbl="parChTrans1D3" presStyleIdx="0" presStyleCnt="3"/>
      <dgm:spPr/>
    </dgm:pt>
    <dgm:pt modelId="{E5CF2D69-42A8-4009-8037-30658E39FD83}" type="pres">
      <dgm:prSet presAssocID="{254C8E34-2E66-4F66-8925-CF3C96702559}" presName="hierRoot2" presStyleCnt="0">
        <dgm:presLayoutVars>
          <dgm:hierBranch val="init"/>
        </dgm:presLayoutVars>
      </dgm:prSet>
      <dgm:spPr/>
    </dgm:pt>
    <dgm:pt modelId="{1E01AEA9-4E13-4D85-A29F-14B4CFC59A23}" type="pres">
      <dgm:prSet presAssocID="{254C8E34-2E66-4F66-8925-CF3C96702559}" presName="rootComposite" presStyleCnt="0"/>
      <dgm:spPr/>
    </dgm:pt>
    <dgm:pt modelId="{F791593B-870F-4212-9036-55D7BB48E022}" type="pres">
      <dgm:prSet presAssocID="{254C8E34-2E66-4F66-8925-CF3C96702559}" presName="rootText" presStyleLbl="node3" presStyleIdx="0" presStyleCnt="3" custScaleX="138143">
        <dgm:presLayoutVars>
          <dgm:chPref val="3"/>
        </dgm:presLayoutVars>
      </dgm:prSet>
      <dgm:spPr/>
    </dgm:pt>
    <dgm:pt modelId="{670D8111-BF65-4965-8B9E-8F06C0CC234A}" type="pres">
      <dgm:prSet presAssocID="{254C8E34-2E66-4F66-8925-CF3C96702559}" presName="rootConnector" presStyleLbl="node3" presStyleIdx="0" presStyleCnt="3"/>
      <dgm:spPr/>
    </dgm:pt>
    <dgm:pt modelId="{B155B568-E5EE-4F15-A2CA-2B7D7F8E425A}" type="pres">
      <dgm:prSet presAssocID="{254C8E34-2E66-4F66-8925-CF3C96702559}" presName="hierChild4" presStyleCnt="0"/>
      <dgm:spPr/>
    </dgm:pt>
    <dgm:pt modelId="{FB8BCC8D-EC06-4EA2-BA6B-7B4C14C386EB}" type="pres">
      <dgm:prSet presAssocID="{254C8E34-2E66-4F66-8925-CF3C96702559}" presName="hierChild5" presStyleCnt="0"/>
      <dgm:spPr/>
    </dgm:pt>
    <dgm:pt modelId="{F54C68A7-97C5-48C8-B521-3A2063EEC98F}" type="pres">
      <dgm:prSet presAssocID="{9C92B35D-8FAF-406A-91E4-525D0AF560C9}" presName="hierChild5" presStyleCnt="0"/>
      <dgm:spPr/>
    </dgm:pt>
    <dgm:pt modelId="{11E6176D-2D28-473E-8FAA-DF729740028D}" type="pres">
      <dgm:prSet presAssocID="{5A14CE88-81B0-4CFE-930C-2CAEAFC92704}" presName="Name64" presStyleLbl="parChTrans1D2" presStyleIdx="1" presStyleCnt="3"/>
      <dgm:spPr/>
    </dgm:pt>
    <dgm:pt modelId="{405C741D-60CB-47A5-9D4E-582483A00768}" type="pres">
      <dgm:prSet presAssocID="{15DD999F-F6B7-4659-BF62-DD732A802658}" presName="hierRoot2" presStyleCnt="0">
        <dgm:presLayoutVars>
          <dgm:hierBranch val="init"/>
        </dgm:presLayoutVars>
      </dgm:prSet>
      <dgm:spPr/>
    </dgm:pt>
    <dgm:pt modelId="{84EACA56-6875-4839-8559-C7504388CB3C}" type="pres">
      <dgm:prSet presAssocID="{15DD999F-F6B7-4659-BF62-DD732A802658}" presName="rootComposite" presStyleCnt="0"/>
      <dgm:spPr/>
    </dgm:pt>
    <dgm:pt modelId="{664A31E9-B198-448B-B711-369EC2EF25C7}" type="pres">
      <dgm:prSet presAssocID="{15DD999F-F6B7-4659-BF62-DD732A802658}" presName="rootText" presStyleLbl="node2" presStyleIdx="1" presStyleCnt="3" custScaleX="66520">
        <dgm:presLayoutVars>
          <dgm:chPref val="3"/>
        </dgm:presLayoutVars>
      </dgm:prSet>
      <dgm:spPr/>
    </dgm:pt>
    <dgm:pt modelId="{B37193BD-1D45-4C11-A978-DD101966EDE0}" type="pres">
      <dgm:prSet presAssocID="{15DD999F-F6B7-4659-BF62-DD732A802658}" presName="rootConnector" presStyleLbl="node2" presStyleIdx="1" presStyleCnt="3"/>
      <dgm:spPr/>
    </dgm:pt>
    <dgm:pt modelId="{3EAE68A3-A7D9-4731-88FF-210CF574F79E}" type="pres">
      <dgm:prSet presAssocID="{15DD999F-F6B7-4659-BF62-DD732A802658}" presName="hierChild4" presStyleCnt="0"/>
      <dgm:spPr/>
    </dgm:pt>
    <dgm:pt modelId="{31C8A6B7-EA0E-44BE-9404-A7EDDDE81446}" type="pres">
      <dgm:prSet presAssocID="{AB74344F-D759-4297-9BCC-2E5F4F96DA0F}" presName="Name64" presStyleLbl="parChTrans1D3" presStyleIdx="1" presStyleCnt="3"/>
      <dgm:spPr/>
    </dgm:pt>
    <dgm:pt modelId="{5D88F711-1C64-47C8-BA4E-D1C0D281281F}" type="pres">
      <dgm:prSet presAssocID="{6DB5C74A-593A-4E54-BD6F-C0812D877D7A}" presName="hierRoot2" presStyleCnt="0">
        <dgm:presLayoutVars>
          <dgm:hierBranch val="init"/>
        </dgm:presLayoutVars>
      </dgm:prSet>
      <dgm:spPr/>
    </dgm:pt>
    <dgm:pt modelId="{B6FDC7CE-7C49-4C35-85FD-FC24DC3BE3D0}" type="pres">
      <dgm:prSet presAssocID="{6DB5C74A-593A-4E54-BD6F-C0812D877D7A}" presName="rootComposite" presStyleCnt="0"/>
      <dgm:spPr/>
    </dgm:pt>
    <dgm:pt modelId="{48381A09-AC17-4D17-8140-45F76EBC7A94}" type="pres">
      <dgm:prSet presAssocID="{6DB5C74A-593A-4E54-BD6F-C0812D877D7A}" presName="rootText" presStyleLbl="node3" presStyleIdx="1" presStyleCnt="3" custScaleX="138143">
        <dgm:presLayoutVars>
          <dgm:chPref val="3"/>
        </dgm:presLayoutVars>
      </dgm:prSet>
      <dgm:spPr/>
    </dgm:pt>
    <dgm:pt modelId="{A88061F3-5A17-4F9C-A00A-2C511308125F}" type="pres">
      <dgm:prSet presAssocID="{6DB5C74A-593A-4E54-BD6F-C0812D877D7A}" presName="rootConnector" presStyleLbl="node3" presStyleIdx="1" presStyleCnt="3"/>
      <dgm:spPr/>
    </dgm:pt>
    <dgm:pt modelId="{65034833-2CC2-4AB3-92EE-7CB26AD481FD}" type="pres">
      <dgm:prSet presAssocID="{6DB5C74A-593A-4E54-BD6F-C0812D877D7A}" presName="hierChild4" presStyleCnt="0"/>
      <dgm:spPr/>
    </dgm:pt>
    <dgm:pt modelId="{CB44DBFA-CB3D-481B-B83D-33D97DE80560}" type="pres">
      <dgm:prSet presAssocID="{6DB5C74A-593A-4E54-BD6F-C0812D877D7A}" presName="hierChild5" presStyleCnt="0"/>
      <dgm:spPr/>
    </dgm:pt>
    <dgm:pt modelId="{451F8C35-0437-44B4-A2FF-D5336A220A15}" type="pres">
      <dgm:prSet presAssocID="{15DD999F-F6B7-4659-BF62-DD732A802658}" presName="hierChild5" presStyleCnt="0"/>
      <dgm:spPr/>
    </dgm:pt>
    <dgm:pt modelId="{3AA2491E-2440-4C68-848B-6B055C5695A3}" type="pres">
      <dgm:prSet presAssocID="{E717689B-B5E1-40C2-81E2-C05CD522C1FB}" presName="Name64" presStyleLbl="parChTrans1D2" presStyleIdx="2" presStyleCnt="3"/>
      <dgm:spPr/>
    </dgm:pt>
    <dgm:pt modelId="{7236955C-DE5D-4B1F-9306-9AABC9A28F55}" type="pres">
      <dgm:prSet presAssocID="{EF62D447-44D8-4B17-BEC0-2884A8788327}" presName="hierRoot2" presStyleCnt="0">
        <dgm:presLayoutVars>
          <dgm:hierBranch val="init"/>
        </dgm:presLayoutVars>
      </dgm:prSet>
      <dgm:spPr/>
    </dgm:pt>
    <dgm:pt modelId="{DBD699B9-DE1B-44DA-9201-67893E6EAD69}" type="pres">
      <dgm:prSet presAssocID="{EF62D447-44D8-4B17-BEC0-2884A8788327}" presName="rootComposite" presStyleCnt="0"/>
      <dgm:spPr/>
    </dgm:pt>
    <dgm:pt modelId="{AD442770-F105-4505-8AF5-169653BDEC1D}" type="pres">
      <dgm:prSet presAssocID="{EF62D447-44D8-4B17-BEC0-2884A8788327}" presName="rootText" presStyleLbl="node2" presStyleIdx="2" presStyleCnt="3" custScaleX="66520">
        <dgm:presLayoutVars>
          <dgm:chPref val="3"/>
        </dgm:presLayoutVars>
      </dgm:prSet>
      <dgm:spPr/>
    </dgm:pt>
    <dgm:pt modelId="{125AE0CF-ED4A-4008-B605-30051BA42E9C}" type="pres">
      <dgm:prSet presAssocID="{EF62D447-44D8-4B17-BEC0-2884A8788327}" presName="rootConnector" presStyleLbl="node2" presStyleIdx="2" presStyleCnt="3"/>
      <dgm:spPr/>
    </dgm:pt>
    <dgm:pt modelId="{A672AD55-928E-4A62-879E-3384E6BF98BD}" type="pres">
      <dgm:prSet presAssocID="{EF62D447-44D8-4B17-BEC0-2884A8788327}" presName="hierChild4" presStyleCnt="0"/>
      <dgm:spPr/>
    </dgm:pt>
    <dgm:pt modelId="{5B2680C3-50FD-4E37-A654-9B79998D82E2}" type="pres">
      <dgm:prSet presAssocID="{7E162737-0466-4217-B38B-64BC85416FB4}" presName="Name64" presStyleLbl="parChTrans1D3" presStyleIdx="2" presStyleCnt="3"/>
      <dgm:spPr/>
    </dgm:pt>
    <dgm:pt modelId="{714B21D0-ABBD-47FF-8EE1-27755523643F}" type="pres">
      <dgm:prSet presAssocID="{057B801D-996C-4BB6-8848-7AA9F7E84026}" presName="hierRoot2" presStyleCnt="0">
        <dgm:presLayoutVars>
          <dgm:hierBranch val="init"/>
        </dgm:presLayoutVars>
      </dgm:prSet>
      <dgm:spPr/>
    </dgm:pt>
    <dgm:pt modelId="{B63F31BC-9F66-4934-B6F2-9796BE56FAC0}" type="pres">
      <dgm:prSet presAssocID="{057B801D-996C-4BB6-8848-7AA9F7E84026}" presName="rootComposite" presStyleCnt="0"/>
      <dgm:spPr/>
    </dgm:pt>
    <dgm:pt modelId="{F4DA8E05-9C82-49A1-869C-BE2BFDD73E64}" type="pres">
      <dgm:prSet presAssocID="{057B801D-996C-4BB6-8848-7AA9F7E84026}" presName="rootText" presStyleLbl="node3" presStyleIdx="2" presStyleCnt="3" custScaleX="138143">
        <dgm:presLayoutVars>
          <dgm:chPref val="3"/>
        </dgm:presLayoutVars>
      </dgm:prSet>
      <dgm:spPr/>
    </dgm:pt>
    <dgm:pt modelId="{3014DFAF-E058-440F-8565-C63F7A171304}" type="pres">
      <dgm:prSet presAssocID="{057B801D-996C-4BB6-8848-7AA9F7E84026}" presName="rootConnector" presStyleLbl="node3" presStyleIdx="2" presStyleCnt="3"/>
      <dgm:spPr/>
    </dgm:pt>
    <dgm:pt modelId="{89EC1E81-3774-4418-9FF3-9AB2AE11DB0E}" type="pres">
      <dgm:prSet presAssocID="{057B801D-996C-4BB6-8848-7AA9F7E84026}" presName="hierChild4" presStyleCnt="0"/>
      <dgm:spPr/>
    </dgm:pt>
    <dgm:pt modelId="{D64AB664-C2DB-4D5D-A7E9-AC854094C4E7}" type="pres">
      <dgm:prSet presAssocID="{057B801D-996C-4BB6-8848-7AA9F7E84026}" presName="hierChild5" presStyleCnt="0"/>
      <dgm:spPr/>
    </dgm:pt>
    <dgm:pt modelId="{003DCE25-4AC7-4C5A-99E8-E668BA8B5584}" type="pres">
      <dgm:prSet presAssocID="{EF62D447-44D8-4B17-BEC0-2884A8788327}" presName="hierChild5" presStyleCnt="0"/>
      <dgm:spPr/>
    </dgm:pt>
    <dgm:pt modelId="{88B52CE2-59A1-45F7-AC39-A00C24A859CE}" type="pres">
      <dgm:prSet presAssocID="{94B104C2-C4A3-4840-9D6F-6567BC934D63}" presName="hierChild3" presStyleCnt="0"/>
      <dgm:spPr/>
    </dgm:pt>
  </dgm:ptLst>
  <dgm:cxnLst>
    <dgm:cxn modelId="{600C4007-E15D-4947-AFD5-10BC35B36FF0}" type="presOf" srcId="{9C92B35D-8FAF-406A-91E4-525D0AF560C9}" destId="{D1379C07-8837-4C36-9C95-485FC9BE0DE5}" srcOrd="0" destOrd="0" presId="urn:microsoft.com/office/officeart/2009/3/layout/HorizontalOrganizationChart"/>
    <dgm:cxn modelId="{A170550C-D12D-42A6-8879-5B95C9627E25}" type="presOf" srcId="{EF62D447-44D8-4B17-BEC0-2884A8788327}" destId="{125AE0CF-ED4A-4008-B605-30051BA42E9C}" srcOrd="1" destOrd="0" presId="urn:microsoft.com/office/officeart/2009/3/layout/HorizontalOrganizationChart"/>
    <dgm:cxn modelId="{B151571A-0C14-444F-AFC3-4F8DE249CDBB}" type="presOf" srcId="{7E162737-0466-4217-B38B-64BC85416FB4}" destId="{5B2680C3-50FD-4E37-A654-9B79998D82E2}" srcOrd="0" destOrd="0" presId="urn:microsoft.com/office/officeart/2009/3/layout/HorizontalOrganizationChart"/>
    <dgm:cxn modelId="{4BDE871F-CEE7-4A86-AD50-0472FDE5E4D2}" type="presOf" srcId="{15DD999F-F6B7-4659-BF62-DD732A802658}" destId="{664A31E9-B198-448B-B711-369EC2EF25C7}" srcOrd="0" destOrd="0" presId="urn:microsoft.com/office/officeart/2009/3/layout/HorizontalOrganizationChart"/>
    <dgm:cxn modelId="{4FA48F1F-C422-4F9B-95CD-7721F0EDC3FD}" srcId="{94B104C2-C4A3-4840-9D6F-6567BC934D63}" destId="{EF62D447-44D8-4B17-BEC0-2884A8788327}" srcOrd="2" destOrd="0" parTransId="{E717689B-B5E1-40C2-81E2-C05CD522C1FB}" sibTransId="{D703FDE5-1E50-4EBF-8B91-FD5DE1A62AFF}"/>
    <dgm:cxn modelId="{8334E120-7079-43C3-9615-3BB20FF84E8A}" srcId="{94B104C2-C4A3-4840-9D6F-6567BC934D63}" destId="{9C92B35D-8FAF-406A-91E4-525D0AF560C9}" srcOrd="0" destOrd="0" parTransId="{9F012BC4-F700-41EA-9D48-0D86B4EC2C5C}" sibTransId="{63685FF2-07C0-47A8-A651-7EBC6CB857F2}"/>
    <dgm:cxn modelId="{0123F620-F9C2-49A4-ABCC-9FF285A6C307}" type="presOf" srcId="{EF62D447-44D8-4B17-BEC0-2884A8788327}" destId="{AD442770-F105-4505-8AF5-169653BDEC1D}" srcOrd="0" destOrd="0" presId="urn:microsoft.com/office/officeart/2009/3/layout/HorizontalOrganizationChart"/>
    <dgm:cxn modelId="{E04E6230-CA74-460E-8954-B6DA2C68067A}" type="presOf" srcId="{6DB5C74A-593A-4E54-BD6F-C0812D877D7A}" destId="{A88061F3-5A17-4F9C-A00A-2C511308125F}" srcOrd="1" destOrd="0" presId="urn:microsoft.com/office/officeart/2009/3/layout/HorizontalOrganizationChart"/>
    <dgm:cxn modelId="{BA1E1437-2DCF-474B-863F-B4BFDFDEB7B9}" type="presOf" srcId="{15DD999F-F6B7-4659-BF62-DD732A802658}" destId="{B37193BD-1D45-4C11-A978-DD101966EDE0}" srcOrd="1" destOrd="0" presId="urn:microsoft.com/office/officeart/2009/3/layout/HorizontalOrganizationChart"/>
    <dgm:cxn modelId="{EA4B913B-F30E-4D5B-836D-A5E8C40989C3}" type="presOf" srcId="{254C8E34-2E66-4F66-8925-CF3C96702559}" destId="{F791593B-870F-4212-9036-55D7BB48E022}" srcOrd="0" destOrd="0" presId="urn:microsoft.com/office/officeart/2009/3/layout/HorizontalOrganizationChart"/>
    <dgm:cxn modelId="{0E1EDB65-67C7-4F65-82ED-21E2B9ADE738}" type="presOf" srcId="{9F012BC4-F700-41EA-9D48-0D86B4EC2C5C}" destId="{2A95FDDB-466D-47AA-8DB0-7FD71B57A58B}" srcOrd="0" destOrd="0" presId="urn:microsoft.com/office/officeart/2009/3/layout/HorizontalOrganizationChart"/>
    <dgm:cxn modelId="{1D9D6A48-CF35-483C-AEE6-DBE286A0377D}" type="presOf" srcId="{AB74344F-D759-4297-9BCC-2E5F4F96DA0F}" destId="{31C8A6B7-EA0E-44BE-9404-A7EDDDE81446}" srcOrd="0" destOrd="0" presId="urn:microsoft.com/office/officeart/2009/3/layout/HorizontalOrganizationChart"/>
    <dgm:cxn modelId="{CA31FF49-0F94-46B3-8B8F-EBC2DDB1112D}" type="presOf" srcId="{057B801D-996C-4BB6-8848-7AA9F7E84026}" destId="{F4DA8E05-9C82-49A1-869C-BE2BFDD73E64}" srcOrd="0" destOrd="0" presId="urn:microsoft.com/office/officeart/2009/3/layout/HorizontalOrganizationChart"/>
    <dgm:cxn modelId="{20222877-08BD-4B37-9C23-99A3E73C8FF6}" type="presOf" srcId="{9C20B264-19B1-450C-8807-907B9D924BEF}" destId="{948CC785-D27B-484F-8957-B887F12215C6}" srcOrd="0" destOrd="0" presId="urn:microsoft.com/office/officeart/2009/3/layout/HorizontalOrganizationChart"/>
    <dgm:cxn modelId="{0290C684-BC42-4597-9BC8-BD11A04B6029}" type="presOf" srcId="{94B104C2-C4A3-4840-9D6F-6567BC934D63}" destId="{4F48D0E9-0DA4-4B70-8EF1-C3C034D3D062}" srcOrd="1" destOrd="0" presId="urn:microsoft.com/office/officeart/2009/3/layout/HorizontalOrganizationChart"/>
    <dgm:cxn modelId="{0717F484-AF28-4631-A954-5F66A243068F}" type="presOf" srcId="{254C8E34-2E66-4F66-8925-CF3C96702559}" destId="{670D8111-BF65-4965-8B9E-8F06C0CC234A}" srcOrd="1" destOrd="0" presId="urn:microsoft.com/office/officeart/2009/3/layout/HorizontalOrganizationChart"/>
    <dgm:cxn modelId="{9C7FAE96-223A-4007-A0A7-3A609D61A580}" srcId="{EF62D447-44D8-4B17-BEC0-2884A8788327}" destId="{057B801D-996C-4BB6-8848-7AA9F7E84026}" srcOrd="0" destOrd="0" parTransId="{7E162737-0466-4217-B38B-64BC85416FB4}" sibTransId="{8CD93CE8-65C8-4034-AA10-A7BEDB5955B0}"/>
    <dgm:cxn modelId="{CFAB22BF-9CBC-4550-AF96-F759C0468F07}" type="presOf" srcId="{5A14CE88-81B0-4CFE-930C-2CAEAFC92704}" destId="{11E6176D-2D28-473E-8FAA-DF729740028D}" srcOrd="0" destOrd="0" presId="urn:microsoft.com/office/officeart/2009/3/layout/HorizontalOrganizationChart"/>
    <dgm:cxn modelId="{8B701EC0-DB32-48B1-89D9-72C60549BA34}" type="presOf" srcId="{9C92B35D-8FAF-406A-91E4-525D0AF560C9}" destId="{F2F9FF68-E4A4-4440-8D46-29F3CCFE6DD9}" srcOrd="1" destOrd="0" presId="urn:microsoft.com/office/officeart/2009/3/layout/HorizontalOrganizationChart"/>
    <dgm:cxn modelId="{879B13DA-B5E3-4980-997D-C5610AA587C0}" srcId="{9C20B264-19B1-450C-8807-907B9D924BEF}" destId="{94B104C2-C4A3-4840-9D6F-6567BC934D63}" srcOrd="0" destOrd="0" parTransId="{287E4B27-7DDE-4492-9C2C-9174B31D079E}" sibTransId="{F3DE5CF7-0444-4C7B-9D26-43D8ABE9DAE8}"/>
    <dgm:cxn modelId="{FA94B1DC-C6B4-433B-9CD5-FAD2D34A6F79}" type="presOf" srcId="{C5E534B3-7494-4B44-BA6F-42F212B6B470}" destId="{E8E4719E-3CBA-4FE5-9635-C647599123D7}" srcOrd="0" destOrd="0" presId="urn:microsoft.com/office/officeart/2009/3/layout/HorizontalOrganizationChart"/>
    <dgm:cxn modelId="{FC6841E9-E8B7-4CB5-8FD4-8A3BE78F54C0}" srcId="{15DD999F-F6B7-4659-BF62-DD732A802658}" destId="{6DB5C74A-593A-4E54-BD6F-C0812D877D7A}" srcOrd="0" destOrd="0" parTransId="{AB74344F-D759-4297-9BCC-2E5F4F96DA0F}" sibTransId="{F3389EC7-01A6-48BA-BBF5-20D1908D60C8}"/>
    <dgm:cxn modelId="{8D798EE9-6230-4741-9AD6-E9BFE9474AEA}" type="presOf" srcId="{6DB5C74A-593A-4E54-BD6F-C0812D877D7A}" destId="{48381A09-AC17-4D17-8140-45F76EBC7A94}" srcOrd="0" destOrd="0" presId="urn:microsoft.com/office/officeart/2009/3/layout/HorizontalOrganizationChart"/>
    <dgm:cxn modelId="{C2444DED-4AB2-4CA0-AF0C-A37981EBA6CD}" srcId="{94B104C2-C4A3-4840-9D6F-6567BC934D63}" destId="{15DD999F-F6B7-4659-BF62-DD732A802658}" srcOrd="1" destOrd="0" parTransId="{5A14CE88-81B0-4CFE-930C-2CAEAFC92704}" sibTransId="{1DFA569A-5860-44ED-BBA4-39CC6DC21C47}"/>
    <dgm:cxn modelId="{8E3B81EE-3DD4-4CF3-88B1-FD98F89A963B}" type="presOf" srcId="{E717689B-B5E1-40C2-81E2-C05CD522C1FB}" destId="{3AA2491E-2440-4C68-848B-6B055C5695A3}" srcOrd="0" destOrd="0" presId="urn:microsoft.com/office/officeart/2009/3/layout/HorizontalOrganizationChart"/>
    <dgm:cxn modelId="{5B3E85F0-C7E7-4087-B62F-D53B2B03D230}" type="presOf" srcId="{94B104C2-C4A3-4840-9D6F-6567BC934D63}" destId="{DC4FDEE5-0DFB-46CB-9317-C339ECFCCE6F}" srcOrd="0" destOrd="0" presId="urn:microsoft.com/office/officeart/2009/3/layout/HorizontalOrganizationChart"/>
    <dgm:cxn modelId="{CB14E1F0-A8CA-4408-9DC6-3FCBA44A9D5D}" type="presOf" srcId="{057B801D-996C-4BB6-8848-7AA9F7E84026}" destId="{3014DFAF-E058-440F-8565-C63F7A171304}" srcOrd="1" destOrd="0" presId="urn:microsoft.com/office/officeart/2009/3/layout/HorizontalOrganizationChart"/>
    <dgm:cxn modelId="{D854EEF3-B08D-4339-8985-5A8D42578BA2}" srcId="{9C92B35D-8FAF-406A-91E4-525D0AF560C9}" destId="{254C8E34-2E66-4F66-8925-CF3C96702559}" srcOrd="0" destOrd="0" parTransId="{C5E534B3-7494-4B44-BA6F-42F212B6B470}" sibTransId="{6F023A69-23D0-4BBB-BF3A-ACE7D4F3F863}"/>
    <dgm:cxn modelId="{518BD5D6-E9F7-4027-9DDF-1C9FD29BD109}" type="presParOf" srcId="{948CC785-D27B-484F-8957-B887F12215C6}" destId="{20A2A6FD-84AF-40D7-9BF0-50361A3384BE}" srcOrd="0" destOrd="0" presId="urn:microsoft.com/office/officeart/2009/3/layout/HorizontalOrganizationChart"/>
    <dgm:cxn modelId="{27B0B325-8CDC-40C2-980D-3C44F820AA61}" type="presParOf" srcId="{20A2A6FD-84AF-40D7-9BF0-50361A3384BE}" destId="{752575B0-3D83-4FC7-8567-460A3528D655}" srcOrd="0" destOrd="0" presId="urn:microsoft.com/office/officeart/2009/3/layout/HorizontalOrganizationChart"/>
    <dgm:cxn modelId="{390E90F9-0D6C-4A69-82F1-E8C6BD688378}" type="presParOf" srcId="{752575B0-3D83-4FC7-8567-460A3528D655}" destId="{DC4FDEE5-0DFB-46CB-9317-C339ECFCCE6F}" srcOrd="0" destOrd="0" presId="urn:microsoft.com/office/officeart/2009/3/layout/HorizontalOrganizationChart"/>
    <dgm:cxn modelId="{74C689ED-3BDE-4B0A-990E-CC7CBD9F0F93}" type="presParOf" srcId="{752575B0-3D83-4FC7-8567-460A3528D655}" destId="{4F48D0E9-0DA4-4B70-8EF1-C3C034D3D062}" srcOrd="1" destOrd="0" presId="urn:microsoft.com/office/officeart/2009/3/layout/HorizontalOrganizationChart"/>
    <dgm:cxn modelId="{30930A9C-AC05-4BB8-A1B3-F8B16457F5CA}" type="presParOf" srcId="{20A2A6FD-84AF-40D7-9BF0-50361A3384BE}" destId="{30198384-36C2-49FF-9E29-3DED84D36E2B}" srcOrd="1" destOrd="0" presId="urn:microsoft.com/office/officeart/2009/3/layout/HorizontalOrganizationChart"/>
    <dgm:cxn modelId="{D4BFFEEB-E9A7-4236-B20B-6CD3023D5247}" type="presParOf" srcId="{30198384-36C2-49FF-9E29-3DED84D36E2B}" destId="{2A95FDDB-466D-47AA-8DB0-7FD71B57A58B}" srcOrd="0" destOrd="0" presId="urn:microsoft.com/office/officeart/2009/3/layout/HorizontalOrganizationChart"/>
    <dgm:cxn modelId="{3567E938-EB8E-423B-9DA9-8D8D3DAD6715}" type="presParOf" srcId="{30198384-36C2-49FF-9E29-3DED84D36E2B}" destId="{AD1E4B88-A2F4-45E6-ACA0-CE10AE40A250}" srcOrd="1" destOrd="0" presId="urn:microsoft.com/office/officeart/2009/3/layout/HorizontalOrganizationChart"/>
    <dgm:cxn modelId="{BCA92EE9-1780-4D2F-9C23-3C2E232058A9}" type="presParOf" srcId="{AD1E4B88-A2F4-45E6-ACA0-CE10AE40A250}" destId="{372F86A1-C834-475B-8380-8943F4F0017E}" srcOrd="0" destOrd="0" presId="urn:microsoft.com/office/officeart/2009/3/layout/HorizontalOrganizationChart"/>
    <dgm:cxn modelId="{A6FA2620-B882-4C55-840E-E50C45A8E670}" type="presParOf" srcId="{372F86A1-C834-475B-8380-8943F4F0017E}" destId="{D1379C07-8837-4C36-9C95-485FC9BE0DE5}" srcOrd="0" destOrd="0" presId="urn:microsoft.com/office/officeart/2009/3/layout/HorizontalOrganizationChart"/>
    <dgm:cxn modelId="{D037E9A7-6115-4B8F-A10E-F1FBDF2A8CAB}" type="presParOf" srcId="{372F86A1-C834-475B-8380-8943F4F0017E}" destId="{F2F9FF68-E4A4-4440-8D46-29F3CCFE6DD9}" srcOrd="1" destOrd="0" presId="urn:microsoft.com/office/officeart/2009/3/layout/HorizontalOrganizationChart"/>
    <dgm:cxn modelId="{8FB9999D-655F-4C0C-93C4-9C491F0F063D}" type="presParOf" srcId="{AD1E4B88-A2F4-45E6-ACA0-CE10AE40A250}" destId="{D4EAA1F7-1DAE-444F-A879-082CE1D6FB71}" srcOrd="1" destOrd="0" presId="urn:microsoft.com/office/officeart/2009/3/layout/HorizontalOrganizationChart"/>
    <dgm:cxn modelId="{C21DB7A3-D223-4DC6-A586-E657EC9133B2}" type="presParOf" srcId="{D4EAA1F7-1DAE-444F-A879-082CE1D6FB71}" destId="{E8E4719E-3CBA-4FE5-9635-C647599123D7}" srcOrd="0" destOrd="0" presId="urn:microsoft.com/office/officeart/2009/3/layout/HorizontalOrganizationChart"/>
    <dgm:cxn modelId="{F10AFCC8-72AC-4888-BBE0-99F2BE9CED06}" type="presParOf" srcId="{D4EAA1F7-1DAE-444F-A879-082CE1D6FB71}" destId="{E5CF2D69-42A8-4009-8037-30658E39FD83}" srcOrd="1" destOrd="0" presId="urn:microsoft.com/office/officeart/2009/3/layout/HorizontalOrganizationChart"/>
    <dgm:cxn modelId="{733B96CB-9663-48A3-A99B-002ECEEC0ED2}" type="presParOf" srcId="{E5CF2D69-42A8-4009-8037-30658E39FD83}" destId="{1E01AEA9-4E13-4D85-A29F-14B4CFC59A23}" srcOrd="0" destOrd="0" presId="urn:microsoft.com/office/officeart/2009/3/layout/HorizontalOrganizationChart"/>
    <dgm:cxn modelId="{DF609CFB-2B0C-4638-B8BB-73FF9DF139A0}" type="presParOf" srcId="{1E01AEA9-4E13-4D85-A29F-14B4CFC59A23}" destId="{F791593B-870F-4212-9036-55D7BB48E022}" srcOrd="0" destOrd="0" presId="urn:microsoft.com/office/officeart/2009/3/layout/HorizontalOrganizationChart"/>
    <dgm:cxn modelId="{39CC0D6B-235D-4689-AAB1-56D76F9D7D19}" type="presParOf" srcId="{1E01AEA9-4E13-4D85-A29F-14B4CFC59A23}" destId="{670D8111-BF65-4965-8B9E-8F06C0CC234A}" srcOrd="1" destOrd="0" presId="urn:microsoft.com/office/officeart/2009/3/layout/HorizontalOrganizationChart"/>
    <dgm:cxn modelId="{B48F96CB-C4E1-4723-9557-1BC9AB2B2FB1}" type="presParOf" srcId="{E5CF2D69-42A8-4009-8037-30658E39FD83}" destId="{B155B568-E5EE-4F15-A2CA-2B7D7F8E425A}" srcOrd="1" destOrd="0" presId="urn:microsoft.com/office/officeart/2009/3/layout/HorizontalOrganizationChart"/>
    <dgm:cxn modelId="{7489A3D5-68E6-46BC-AFEC-BC034B68CFC2}" type="presParOf" srcId="{E5CF2D69-42A8-4009-8037-30658E39FD83}" destId="{FB8BCC8D-EC06-4EA2-BA6B-7B4C14C386EB}" srcOrd="2" destOrd="0" presId="urn:microsoft.com/office/officeart/2009/3/layout/HorizontalOrganizationChart"/>
    <dgm:cxn modelId="{D5257BA5-C8C7-4DED-A37A-FEDE0CFED896}" type="presParOf" srcId="{AD1E4B88-A2F4-45E6-ACA0-CE10AE40A250}" destId="{F54C68A7-97C5-48C8-B521-3A2063EEC98F}" srcOrd="2" destOrd="0" presId="urn:microsoft.com/office/officeart/2009/3/layout/HorizontalOrganizationChart"/>
    <dgm:cxn modelId="{A5FA46DE-E600-44A8-BBDD-5EC96A1801C1}" type="presParOf" srcId="{30198384-36C2-49FF-9E29-3DED84D36E2B}" destId="{11E6176D-2D28-473E-8FAA-DF729740028D}" srcOrd="2" destOrd="0" presId="urn:microsoft.com/office/officeart/2009/3/layout/HorizontalOrganizationChart"/>
    <dgm:cxn modelId="{1A84E1E2-5060-431C-AFFA-0CC34842BF44}" type="presParOf" srcId="{30198384-36C2-49FF-9E29-3DED84D36E2B}" destId="{405C741D-60CB-47A5-9D4E-582483A00768}" srcOrd="3" destOrd="0" presId="urn:microsoft.com/office/officeart/2009/3/layout/HorizontalOrganizationChart"/>
    <dgm:cxn modelId="{C0FFF1CB-DEF1-49E7-B96C-1E76FF943A6D}" type="presParOf" srcId="{405C741D-60CB-47A5-9D4E-582483A00768}" destId="{84EACA56-6875-4839-8559-C7504388CB3C}" srcOrd="0" destOrd="0" presId="urn:microsoft.com/office/officeart/2009/3/layout/HorizontalOrganizationChart"/>
    <dgm:cxn modelId="{65115586-1364-4517-B949-2D417ACFBE8F}" type="presParOf" srcId="{84EACA56-6875-4839-8559-C7504388CB3C}" destId="{664A31E9-B198-448B-B711-369EC2EF25C7}" srcOrd="0" destOrd="0" presId="urn:microsoft.com/office/officeart/2009/3/layout/HorizontalOrganizationChart"/>
    <dgm:cxn modelId="{51858717-B195-4FF1-A639-5419F7191620}" type="presParOf" srcId="{84EACA56-6875-4839-8559-C7504388CB3C}" destId="{B37193BD-1D45-4C11-A978-DD101966EDE0}" srcOrd="1" destOrd="0" presId="urn:microsoft.com/office/officeart/2009/3/layout/HorizontalOrganizationChart"/>
    <dgm:cxn modelId="{389D226D-55F1-47A4-99E9-133DE662AC8C}" type="presParOf" srcId="{405C741D-60CB-47A5-9D4E-582483A00768}" destId="{3EAE68A3-A7D9-4731-88FF-210CF574F79E}" srcOrd="1" destOrd="0" presId="urn:microsoft.com/office/officeart/2009/3/layout/HorizontalOrganizationChart"/>
    <dgm:cxn modelId="{DF98B89C-E818-4E05-A9B2-BC00AB90E23C}" type="presParOf" srcId="{3EAE68A3-A7D9-4731-88FF-210CF574F79E}" destId="{31C8A6B7-EA0E-44BE-9404-A7EDDDE81446}" srcOrd="0" destOrd="0" presId="urn:microsoft.com/office/officeart/2009/3/layout/HorizontalOrganizationChart"/>
    <dgm:cxn modelId="{A27C3190-8141-45D5-AF3E-F5EFDCEB5C12}" type="presParOf" srcId="{3EAE68A3-A7D9-4731-88FF-210CF574F79E}" destId="{5D88F711-1C64-47C8-BA4E-D1C0D281281F}" srcOrd="1" destOrd="0" presId="urn:microsoft.com/office/officeart/2009/3/layout/HorizontalOrganizationChart"/>
    <dgm:cxn modelId="{849A5AB9-2CDD-45F3-96B8-484E0747D71E}" type="presParOf" srcId="{5D88F711-1C64-47C8-BA4E-D1C0D281281F}" destId="{B6FDC7CE-7C49-4C35-85FD-FC24DC3BE3D0}" srcOrd="0" destOrd="0" presId="urn:microsoft.com/office/officeart/2009/3/layout/HorizontalOrganizationChart"/>
    <dgm:cxn modelId="{932EA1E3-8170-4138-8724-9DC543F8EB73}" type="presParOf" srcId="{B6FDC7CE-7C49-4C35-85FD-FC24DC3BE3D0}" destId="{48381A09-AC17-4D17-8140-45F76EBC7A94}" srcOrd="0" destOrd="0" presId="urn:microsoft.com/office/officeart/2009/3/layout/HorizontalOrganizationChart"/>
    <dgm:cxn modelId="{286E140D-EA7B-40E9-91A0-23D3576263B0}" type="presParOf" srcId="{B6FDC7CE-7C49-4C35-85FD-FC24DC3BE3D0}" destId="{A88061F3-5A17-4F9C-A00A-2C511308125F}" srcOrd="1" destOrd="0" presId="urn:microsoft.com/office/officeart/2009/3/layout/HorizontalOrganizationChart"/>
    <dgm:cxn modelId="{83AF479F-76F9-458A-AB00-CB64A2EB45D1}" type="presParOf" srcId="{5D88F711-1C64-47C8-BA4E-D1C0D281281F}" destId="{65034833-2CC2-4AB3-92EE-7CB26AD481FD}" srcOrd="1" destOrd="0" presId="urn:microsoft.com/office/officeart/2009/3/layout/HorizontalOrganizationChart"/>
    <dgm:cxn modelId="{09A77F8A-3112-43C0-8960-16A14DA61487}" type="presParOf" srcId="{5D88F711-1C64-47C8-BA4E-D1C0D281281F}" destId="{CB44DBFA-CB3D-481B-B83D-33D97DE80560}" srcOrd="2" destOrd="0" presId="urn:microsoft.com/office/officeart/2009/3/layout/HorizontalOrganizationChart"/>
    <dgm:cxn modelId="{0F258F6F-6D96-441F-930A-6130C71067B1}" type="presParOf" srcId="{405C741D-60CB-47A5-9D4E-582483A00768}" destId="{451F8C35-0437-44B4-A2FF-D5336A220A15}" srcOrd="2" destOrd="0" presId="urn:microsoft.com/office/officeart/2009/3/layout/HorizontalOrganizationChart"/>
    <dgm:cxn modelId="{323117B9-2AEA-4846-A304-DF60254EB20D}" type="presParOf" srcId="{30198384-36C2-49FF-9E29-3DED84D36E2B}" destId="{3AA2491E-2440-4C68-848B-6B055C5695A3}" srcOrd="4" destOrd="0" presId="urn:microsoft.com/office/officeart/2009/3/layout/HorizontalOrganizationChart"/>
    <dgm:cxn modelId="{D3BCF4EC-2D36-4C3C-9647-914410376503}" type="presParOf" srcId="{30198384-36C2-49FF-9E29-3DED84D36E2B}" destId="{7236955C-DE5D-4B1F-9306-9AABC9A28F55}" srcOrd="5" destOrd="0" presId="urn:microsoft.com/office/officeart/2009/3/layout/HorizontalOrganizationChart"/>
    <dgm:cxn modelId="{35F822F2-2A4D-4153-B943-4E097D295FCE}" type="presParOf" srcId="{7236955C-DE5D-4B1F-9306-9AABC9A28F55}" destId="{DBD699B9-DE1B-44DA-9201-67893E6EAD69}" srcOrd="0" destOrd="0" presId="urn:microsoft.com/office/officeart/2009/3/layout/HorizontalOrganizationChart"/>
    <dgm:cxn modelId="{7A375174-CB58-4975-A43A-642B22256FF8}" type="presParOf" srcId="{DBD699B9-DE1B-44DA-9201-67893E6EAD69}" destId="{AD442770-F105-4505-8AF5-169653BDEC1D}" srcOrd="0" destOrd="0" presId="urn:microsoft.com/office/officeart/2009/3/layout/HorizontalOrganizationChart"/>
    <dgm:cxn modelId="{60BF8BAA-A69B-42FA-9BE2-174C58F079AC}" type="presParOf" srcId="{DBD699B9-DE1B-44DA-9201-67893E6EAD69}" destId="{125AE0CF-ED4A-4008-B605-30051BA42E9C}" srcOrd="1" destOrd="0" presId="urn:microsoft.com/office/officeart/2009/3/layout/HorizontalOrganizationChart"/>
    <dgm:cxn modelId="{ADBC417A-1ED8-4BFA-8C0D-8A621BEEDBCB}" type="presParOf" srcId="{7236955C-DE5D-4B1F-9306-9AABC9A28F55}" destId="{A672AD55-928E-4A62-879E-3384E6BF98BD}" srcOrd="1" destOrd="0" presId="urn:microsoft.com/office/officeart/2009/3/layout/HorizontalOrganizationChart"/>
    <dgm:cxn modelId="{3D937ABF-C350-400B-A493-09C709366AF7}" type="presParOf" srcId="{A672AD55-928E-4A62-879E-3384E6BF98BD}" destId="{5B2680C3-50FD-4E37-A654-9B79998D82E2}" srcOrd="0" destOrd="0" presId="urn:microsoft.com/office/officeart/2009/3/layout/HorizontalOrganizationChart"/>
    <dgm:cxn modelId="{20DE5023-F78C-4DE2-AAA8-5A7D398F3DED}" type="presParOf" srcId="{A672AD55-928E-4A62-879E-3384E6BF98BD}" destId="{714B21D0-ABBD-47FF-8EE1-27755523643F}" srcOrd="1" destOrd="0" presId="urn:microsoft.com/office/officeart/2009/3/layout/HorizontalOrganizationChart"/>
    <dgm:cxn modelId="{BFB0657C-4131-45BA-B68A-CF663FCCD9AD}" type="presParOf" srcId="{714B21D0-ABBD-47FF-8EE1-27755523643F}" destId="{B63F31BC-9F66-4934-B6F2-9796BE56FAC0}" srcOrd="0" destOrd="0" presId="urn:microsoft.com/office/officeart/2009/3/layout/HorizontalOrganizationChart"/>
    <dgm:cxn modelId="{350D5794-F292-48D7-AEED-44F9DBD273A7}" type="presParOf" srcId="{B63F31BC-9F66-4934-B6F2-9796BE56FAC0}" destId="{F4DA8E05-9C82-49A1-869C-BE2BFDD73E64}" srcOrd="0" destOrd="0" presId="urn:microsoft.com/office/officeart/2009/3/layout/HorizontalOrganizationChart"/>
    <dgm:cxn modelId="{D4C2AC30-BC58-48D7-8153-FA273473D6CE}" type="presParOf" srcId="{B63F31BC-9F66-4934-B6F2-9796BE56FAC0}" destId="{3014DFAF-E058-440F-8565-C63F7A171304}" srcOrd="1" destOrd="0" presId="urn:microsoft.com/office/officeart/2009/3/layout/HorizontalOrganizationChart"/>
    <dgm:cxn modelId="{B5A45DF5-CCE1-453C-8ED1-330AFBC5BFC8}" type="presParOf" srcId="{714B21D0-ABBD-47FF-8EE1-27755523643F}" destId="{89EC1E81-3774-4418-9FF3-9AB2AE11DB0E}" srcOrd="1" destOrd="0" presId="urn:microsoft.com/office/officeart/2009/3/layout/HorizontalOrganizationChart"/>
    <dgm:cxn modelId="{7E0417B2-69F1-4C30-BCB2-6C0309680E5F}" type="presParOf" srcId="{714B21D0-ABBD-47FF-8EE1-27755523643F}" destId="{D64AB664-C2DB-4D5D-A7E9-AC854094C4E7}" srcOrd="2" destOrd="0" presId="urn:microsoft.com/office/officeart/2009/3/layout/HorizontalOrganizationChart"/>
    <dgm:cxn modelId="{62F293B7-DDAB-4C32-89FD-E35F9F15DB48}" type="presParOf" srcId="{7236955C-DE5D-4B1F-9306-9AABC9A28F55}" destId="{003DCE25-4AC7-4C5A-99E8-E668BA8B5584}" srcOrd="2" destOrd="0" presId="urn:microsoft.com/office/officeart/2009/3/layout/HorizontalOrganizationChart"/>
    <dgm:cxn modelId="{5F78E335-FD29-4325-911C-22619CEE102F}" type="presParOf" srcId="{20A2A6FD-84AF-40D7-9BF0-50361A3384BE}" destId="{88B52CE2-59A1-45F7-AC39-A00C24A859CE}"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62F9D4-112F-4745-B25C-96A444E86C05}"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EC8CF17D-8D19-466A-8B6F-E099674769C9}">
      <dgm:prSet phldrT="[Texto]" custT="1"/>
      <dgm:spPr/>
      <dgm:t>
        <a:bodyPr/>
        <a:lstStyle/>
        <a:p>
          <a:r>
            <a:rPr lang="es-EC" sz="1800" b="1" i="0" dirty="0">
              <a:latin typeface="Montserrat" panose="00000500000000000000" pitchFamily="2" charset="0"/>
            </a:rPr>
            <a:t>BENEFICIOS DE LAS PROMESAS</a:t>
          </a:r>
          <a:endParaRPr lang="es-EC" sz="1800" b="1" dirty="0">
            <a:latin typeface="Montserrat" panose="00000500000000000000" pitchFamily="2" charset="0"/>
          </a:endParaRPr>
        </a:p>
      </dgm:t>
    </dgm:pt>
    <dgm:pt modelId="{38FE189C-6F8A-4F97-B1E4-1E8F57BD4251}" type="parTrans" cxnId="{2B504267-50FD-4272-84FF-831D5A19DE3A}">
      <dgm:prSet/>
      <dgm:spPr/>
      <dgm:t>
        <a:bodyPr/>
        <a:lstStyle/>
        <a:p>
          <a:endParaRPr lang="es-EC" sz="1400" b="0">
            <a:latin typeface="Montserrat" panose="00000500000000000000" pitchFamily="2" charset="0"/>
          </a:endParaRPr>
        </a:p>
      </dgm:t>
    </dgm:pt>
    <dgm:pt modelId="{1F997138-64B8-4194-B4B8-9D7788D10AFE}" type="sibTrans" cxnId="{2B504267-50FD-4272-84FF-831D5A19DE3A}">
      <dgm:prSet/>
      <dgm:spPr/>
      <dgm:t>
        <a:bodyPr/>
        <a:lstStyle/>
        <a:p>
          <a:endParaRPr lang="es-EC" sz="1400" b="0">
            <a:latin typeface="Montserrat" panose="00000500000000000000" pitchFamily="2" charset="0"/>
          </a:endParaRPr>
        </a:p>
      </dgm:t>
    </dgm:pt>
    <dgm:pt modelId="{7EB765AA-9C49-4F82-8E36-9E856EE62CA5}">
      <dgm:prSet custT="1"/>
      <dgm:spPr/>
      <dgm:t>
        <a:bodyPr/>
        <a:lstStyle/>
        <a:p>
          <a:pPr>
            <a:buFont typeface="+mj-lt"/>
            <a:buAutoNum type="arabicPeriod"/>
          </a:pPr>
          <a:r>
            <a:rPr lang="es-ES" sz="1600" b="1" i="0" dirty="0">
              <a:latin typeface="Montserrat" panose="00000500000000000000" pitchFamily="2" charset="0"/>
            </a:rPr>
            <a:t>Legibilidad</a:t>
          </a:r>
        </a:p>
      </dgm:t>
    </dgm:pt>
    <dgm:pt modelId="{6B6B2027-3984-46F9-A84F-EB7072FC6D37}" type="parTrans" cxnId="{B7526433-9A53-4867-8361-B88AC73FDB4A}">
      <dgm:prSet/>
      <dgm:spPr/>
      <dgm:t>
        <a:bodyPr/>
        <a:lstStyle/>
        <a:p>
          <a:endParaRPr lang="es-EC" sz="1400" b="0">
            <a:latin typeface="Montserrat" panose="00000500000000000000" pitchFamily="2" charset="0"/>
          </a:endParaRPr>
        </a:p>
      </dgm:t>
    </dgm:pt>
    <dgm:pt modelId="{832BB890-1729-407F-BABD-3A2CFD3CEACE}" type="sibTrans" cxnId="{B7526433-9A53-4867-8361-B88AC73FDB4A}">
      <dgm:prSet/>
      <dgm:spPr/>
      <dgm:t>
        <a:bodyPr/>
        <a:lstStyle/>
        <a:p>
          <a:endParaRPr lang="es-EC" sz="1400" b="0">
            <a:latin typeface="Montserrat" panose="00000500000000000000" pitchFamily="2" charset="0"/>
          </a:endParaRPr>
        </a:p>
      </dgm:t>
    </dgm:pt>
    <dgm:pt modelId="{95B1A734-9061-42B1-B664-B4CB91B80EDF}">
      <dgm:prSet custT="1"/>
      <dgm:spPr/>
      <dgm:t>
        <a:bodyPr/>
        <a:lstStyle/>
        <a:p>
          <a:pPr>
            <a:buFont typeface="+mj-lt"/>
            <a:buAutoNum type="arabicPeriod"/>
          </a:pPr>
          <a:r>
            <a:rPr lang="es-ES" sz="1600" b="1" i="0" dirty="0">
              <a:latin typeface="Montserrat" panose="00000500000000000000" pitchFamily="2" charset="0"/>
            </a:rPr>
            <a:t>Manejo de Errores</a:t>
          </a:r>
        </a:p>
      </dgm:t>
    </dgm:pt>
    <dgm:pt modelId="{B8C85A44-9A6F-4F72-BB7F-2E6837DC3BBA}" type="parTrans" cxnId="{99B75602-EA09-4B70-81C8-DD62BE8C7028}">
      <dgm:prSet/>
      <dgm:spPr/>
      <dgm:t>
        <a:bodyPr/>
        <a:lstStyle/>
        <a:p>
          <a:endParaRPr lang="es-EC" sz="1400" b="0">
            <a:latin typeface="Montserrat" panose="00000500000000000000" pitchFamily="2" charset="0"/>
          </a:endParaRPr>
        </a:p>
      </dgm:t>
    </dgm:pt>
    <dgm:pt modelId="{CC53BE47-00E8-40EE-89A2-551BE95AFD1E}" type="sibTrans" cxnId="{99B75602-EA09-4B70-81C8-DD62BE8C7028}">
      <dgm:prSet/>
      <dgm:spPr/>
      <dgm:t>
        <a:bodyPr/>
        <a:lstStyle/>
        <a:p>
          <a:endParaRPr lang="es-EC" sz="1400" b="0">
            <a:latin typeface="Montserrat" panose="00000500000000000000" pitchFamily="2" charset="0"/>
          </a:endParaRPr>
        </a:p>
      </dgm:t>
    </dgm:pt>
    <dgm:pt modelId="{72C370CD-3BFC-4855-AF71-5133C82D1D73}">
      <dgm:prSet custT="1"/>
      <dgm:spPr/>
      <dgm:t>
        <a:bodyPr/>
        <a:lstStyle/>
        <a:p>
          <a:pPr>
            <a:buFont typeface="+mj-lt"/>
            <a:buAutoNum type="arabicPeriod"/>
          </a:pPr>
          <a:r>
            <a:rPr lang="es-ES" sz="1600" b="1" i="0" dirty="0">
              <a:latin typeface="Montserrat" panose="00000500000000000000" pitchFamily="2" charset="0"/>
            </a:rPr>
            <a:t>Composición</a:t>
          </a:r>
        </a:p>
      </dgm:t>
    </dgm:pt>
    <dgm:pt modelId="{DBF91180-67F1-40EF-8A41-5CE3DF235D4F}" type="parTrans" cxnId="{2E23EA64-9520-4A00-9096-9DD2A450F0C9}">
      <dgm:prSet/>
      <dgm:spPr/>
      <dgm:t>
        <a:bodyPr/>
        <a:lstStyle/>
        <a:p>
          <a:endParaRPr lang="es-EC" sz="1400" b="0">
            <a:latin typeface="Montserrat" panose="00000500000000000000" pitchFamily="2" charset="0"/>
          </a:endParaRPr>
        </a:p>
      </dgm:t>
    </dgm:pt>
    <dgm:pt modelId="{83358BDE-D30C-49B5-93A9-917315839078}" type="sibTrans" cxnId="{2E23EA64-9520-4A00-9096-9DD2A450F0C9}">
      <dgm:prSet/>
      <dgm:spPr/>
      <dgm:t>
        <a:bodyPr/>
        <a:lstStyle/>
        <a:p>
          <a:endParaRPr lang="es-EC" sz="1400" b="0">
            <a:latin typeface="Montserrat" panose="00000500000000000000" pitchFamily="2" charset="0"/>
          </a:endParaRPr>
        </a:p>
      </dgm:t>
    </dgm:pt>
    <dgm:pt modelId="{9B35848F-555E-4410-8E04-3366DE855439}">
      <dgm:prSet custT="1"/>
      <dgm:spPr/>
      <dgm:t>
        <a:bodyPr/>
        <a:lstStyle/>
        <a:p>
          <a:pPr>
            <a:buFont typeface="+mj-lt"/>
            <a:buAutoNum type="arabicPeriod"/>
          </a:pPr>
          <a:r>
            <a:rPr lang="es-ES" sz="1600" b="0" i="0" dirty="0">
              <a:latin typeface="Montserrat" panose="00000500000000000000" pitchFamily="2" charset="0"/>
            </a:rPr>
            <a:t>Las promesas hacen que el código asincrónico sea más fácil de leer y mantener, en comparación con el uso de </a:t>
          </a:r>
          <a:r>
            <a:rPr lang="es-ES" sz="1600" b="0" i="0" dirty="0" err="1">
              <a:latin typeface="Montserrat" panose="00000500000000000000" pitchFamily="2" charset="0"/>
            </a:rPr>
            <a:t>callbacks</a:t>
          </a:r>
          <a:r>
            <a:rPr lang="es-ES" sz="1600" b="0" i="0" dirty="0">
              <a:latin typeface="Montserrat" panose="00000500000000000000" pitchFamily="2" charset="0"/>
            </a:rPr>
            <a:t> anidados (conocido como "</a:t>
          </a:r>
          <a:r>
            <a:rPr lang="es-ES" sz="1600" b="0" i="0" dirty="0" err="1">
              <a:latin typeface="Montserrat" panose="00000500000000000000" pitchFamily="2" charset="0"/>
            </a:rPr>
            <a:t>callback</a:t>
          </a:r>
          <a:r>
            <a:rPr lang="es-ES" sz="1600" b="0" i="0" dirty="0">
              <a:latin typeface="Montserrat" panose="00000500000000000000" pitchFamily="2" charset="0"/>
            </a:rPr>
            <a:t> </a:t>
          </a:r>
          <a:r>
            <a:rPr lang="es-ES" sz="1600" b="0" i="0" dirty="0" err="1">
              <a:latin typeface="Montserrat" panose="00000500000000000000" pitchFamily="2" charset="0"/>
            </a:rPr>
            <a:t>hell</a:t>
          </a:r>
          <a:r>
            <a:rPr lang="es-ES" sz="1600" b="0" i="0" dirty="0">
              <a:latin typeface="Montserrat" panose="00000500000000000000" pitchFamily="2" charset="0"/>
            </a:rPr>
            <a:t>").</a:t>
          </a:r>
        </a:p>
      </dgm:t>
    </dgm:pt>
    <dgm:pt modelId="{90807963-7A7C-4CD3-B68B-1AE99FBA4F80}" type="parTrans" cxnId="{8E5CA7CD-7701-475C-B625-6AA1021BBEC2}">
      <dgm:prSet/>
      <dgm:spPr/>
      <dgm:t>
        <a:bodyPr/>
        <a:lstStyle/>
        <a:p>
          <a:endParaRPr lang="es-EC" sz="1400" b="0">
            <a:latin typeface="Montserrat" panose="00000500000000000000" pitchFamily="2" charset="0"/>
          </a:endParaRPr>
        </a:p>
      </dgm:t>
    </dgm:pt>
    <dgm:pt modelId="{57F20076-C0A3-44A7-854C-1D025B87487D}" type="sibTrans" cxnId="{8E5CA7CD-7701-475C-B625-6AA1021BBEC2}">
      <dgm:prSet/>
      <dgm:spPr/>
      <dgm:t>
        <a:bodyPr/>
        <a:lstStyle/>
        <a:p>
          <a:endParaRPr lang="es-EC" sz="1400" b="0">
            <a:latin typeface="Montserrat" panose="00000500000000000000" pitchFamily="2" charset="0"/>
          </a:endParaRPr>
        </a:p>
      </dgm:t>
    </dgm:pt>
    <dgm:pt modelId="{EF2FD8AE-6BA3-4E9E-B6E5-A6D9D68D206B}">
      <dgm:prSet custT="1"/>
      <dgm:spPr/>
      <dgm:t>
        <a:bodyPr/>
        <a:lstStyle/>
        <a:p>
          <a:pPr>
            <a:buFont typeface="+mj-lt"/>
            <a:buAutoNum type="arabicPeriod"/>
          </a:pPr>
          <a:r>
            <a:rPr lang="es-ES" sz="1600" b="0" i="0">
              <a:latin typeface="Montserrat" panose="00000500000000000000" pitchFamily="2" charset="0"/>
            </a:rPr>
            <a:t>Las </a:t>
          </a:r>
          <a:r>
            <a:rPr lang="es-ES" sz="1600" b="0" i="0" dirty="0">
              <a:latin typeface="Montserrat" panose="00000500000000000000" pitchFamily="2" charset="0"/>
            </a:rPr>
            <a:t>promesas proporcionan una forma clara y coherente de manejar errores en operaciones asincrónicas.</a:t>
          </a:r>
        </a:p>
      </dgm:t>
    </dgm:pt>
    <dgm:pt modelId="{8BC2568B-4A9E-44C0-8663-4DC8C2731A97}" type="parTrans" cxnId="{3E3B60D6-7671-4D16-904F-0B383CE3351C}">
      <dgm:prSet/>
      <dgm:spPr/>
      <dgm:t>
        <a:bodyPr/>
        <a:lstStyle/>
        <a:p>
          <a:endParaRPr lang="es-EC" sz="1400" b="0">
            <a:latin typeface="Montserrat" panose="00000500000000000000" pitchFamily="2" charset="0"/>
          </a:endParaRPr>
        </a:p>
      </dgm:t>
    </dgm:pt>
    <dgm:pt modelId="{F6C1301B-3F7E-4D4E-986E-FE00B98C2287}" type="sibTrans" cxnId="{3E3B60D6-7671-4D16-904F-0B383CE3351C}">
      <dgm:prSet/>
      <dgm:spPr/>
      <dgm:t>
        <a:bodyPr/>
        <a:lstStyle/>
        <a:p>
          <a:endParaRPr lang="es-EC" sz="1400" b="0">
            <a:latin typeface="Montserrat" panose="00000500000000000000" pitchFamily="2" charset="0"/>
          </a:endParaRPr>
        </a:p>
      </dgm:t>
    </dgm:pt>
    <dgm:pt modelId="{4DCB5F8B-867C-4A9B-B41D-398C9A11D8B4}">
      <dgm:prSet custT="1"/>
      <dgm:spPr/>
      <dgm:t>
        <a:bodyPr/>
        <a:lstStyle/>
        <a:p>
          <a:pPr>
            <a:buFont typeface="+mj-lt"/>
            <a:buAutoNum type="arabicPeriod"/>
          </a:pPr>
          <a:r>
            <a:rPr lang="es-ES" sz="1600" b="0" i="0">
              <a:latin typeface="Montserrat" panose="00000500000000000000" pitchFamily="2" charset="0"/>
            </a:rPr>
            <a:t>Permiten </a:t>
          </a:r>
          <a:r>
            <a:rPr lang="es-ES" sz="1600" b="0" i="0" dirty="0">
              <a:latin typeface="Montserrat" panose="00000500000000000000" pitchFamily="2" charset="0"/>
            </a:rPr>
            <a:t>encadenar varias operaciones asincrónicas de manera más elegante usando </a:t>
          </a:r>
          <a:r>
            <a:rPr lang="es-ES" sz="1600" b="0" i="0" dirty="0" err="1">
              <a:latin typeface="Montserrat" panose="00000500000000000000" pitchFamily="2" charset="0"/>
            </a:rPr>
            <a:t>then</a:t>
          </a:r>
          <a:r>
            <a:rPr lang="es-ES" sz="1600" b="0" i="0" dirty="0">
              <a:latin typeface="Montserrat" panose="00000500000000000000" pitchFamily="2" charset="0"/>
            </a:rPr>
            <a:t>, catch y </a:t>
          </a:r>
          <a:r>
            <a:rPr lang="es-ES" sz="1600" b="0" i="0" dirty="0" err="1">
              <a:latin typeface="Montserrat" panose="00000500000000000000" pitchFamily="2" charset="0"/>
            </a:rPr>
            <a:t>finally</a:t>
          </a:r>
          <a:r>
            <a:rPr lang="es-ES" sz="1600" b="0" i="0" dirty="0">
              <a:latin typeface="Montserrat" panose="00000500000000000000" pitchFamily="2" charset="0"/>
            </a:rPr>
            <a:t>.</a:t>
          </a:r>
        </a:p>
      </dgm:t>
    </dgm:pt>
    <dgm:pt modelId="{5DD60CB3-2FF9-4E5F-930A-4F054425CCEA}" type="parTrans" cxnId="{7DCFA33F-5879-467F-96D0-E7877A5DB70A}">
      <dgm:prSet/>
      <dgm:spPr/>
      <dgm:t>
        <a:bodyPr/>
        <a:lstStyle/>
        <a:p>
          <a:endParaRPr lang="es-EC" sz="1400" b="0">
            <a:latin typeface="Montserrat" panose="00000500000000000000" pitchFamily="2" charset="0"/>
          </a:endParaRPr>
        </a:p>
      </dgm:t>
    </dgm:pt>
    <dgm:pt modelId="{212B9A46-A16A-46E8-951C-0A2843FB23CF}" type="sibTrans" cxnId="{7DCFA33F-5879-467F-96D0-E7877A5DB70A}">
      <dgm:prSet/>
      <dgm:spPr/>
      <dgm:t>
        <a:bodyPr/>
        <a:lstStyle/>
        <a:p>
          <a:endParaRPr lang="es-EC" sz="1400" b="0">
            <a:latin typeface="Montserrat" panose="00000500000000000000" pitchFamily="2" charset="0"/>
          </a:endParaRPr>
        </a:p>
      </dgm:t>
    </dgm:pt>
    <dgm:pt modelId="{BF1603DE-F452-4527-84EB-FA2E9518107E}" type="pres">
      <dgm:prSet presAssocID="{0362F9D4-112F-4745-B25C-96A444E86C05}" presName="Name0" presStyleCnt="0">
        <dgm:presLayoutVars>
          <dgm:chPref val="1"/>
          <dgm:dir/>
          <dgm:animOne val="branch"/>
          <dgm:animLvl val="lvl"/>
          <dgm:resizeHandles val="exact"/>
        </dgm:presLayoutVars>
      </dgm:prSet>
      <dgm:spPr/>
    </dgm:pt>
    <dgm:pt modelId="{9E2B0254-0175-4B83-82D1-AC3D30D2EC8C}" type="pres">
      <dgm:prSet presAssocID="{EC8CF17D-8D19-466A-8B6F-E099674769C9}" presName="root1" presStyleCnt="0"/>
      <dgm:spPr/>
    </dgm:pt>
    <dgm:pt modelId="{5F9777E4-7278-4DDF-9ECC-B3895CF9B822}" type="pres">
      <dgm:prSet presAssocID="{EC8CF17D-8D19-466A-8B6F-E099674769C9}" presName="LevelOneTextNode" presStyleLbl="node0" presStyleIdx="0" presStyleCnt="1">
        <dgm:presLayoutVars>
          <dgm:chPref val="3"/>
        </dgm:presLayoutVars>
      </dgm:prSet>
      <dgm:spPr/>
    </dgm:pt>
    <dgm:pt modelId="{1AECD556-B4DA-4B61-AD6B-03F3AB401B4A}" type="pres">
      <dgm:prSet presAssocID="{EC8CF17D-8D19-466A-8B6F-E099674769C9}" presName="level2hierChild" presStyleCnt="0"/>
      <dgm:spPr/>
    </dgm:pt>
    <dgm:pt modelId="{4A1B7508-11F4-43D2-904A-1CBBE082B4F2}" type="pres">
      <dgm:prSet presAssocID="{6B6B2027-3984-46F9-A84F-EB7072FC6D37}" presName="conn2-1" presStyleLbl="parChTrans1D2" presStyleIdx="0" presStyleCnt="3"/>
      <dgm:spPr/>
    </dgm:pt>
    <dgm:pt modelId="{42D8249B-3250-49AF-9428-B27B7721265B}" type="pres">
      <dgm:prSet presAssocID="{6B6B2027-3984-46F9-A84F-EB7072FC6D37}" presName="connTx" presStyleLbl="parChTrans1D2" presStyleIdx="0" presStyleCnt="3"/>
      <dgm:spPr/>
    </dgm:pt>
    <dgm:pt modelId="{A3377F6F-F960-4F8C-B95C-C73B471AC1F6}" type="pres">
      <dgm:prSet presAssocID="{7EB765AA-9C49-4F82-8E36-9E856EE62CA5}" presName="root2" presStyleCnt="0"/>
      <dgm:spPr/>
    </dgm:pt>
    <dgm:pt modelId="{39E86C8D-FBB4-4450-8FBF-F34F5C4702DC}" type="pres">
      <dgm:prSet presAssocID="{7EB765AA-9C49-4F82-8E36-9E856EE62CA5}" presName="LevelTwoTextNode" presStyleLbl="node2" presStyleIdx="0" presStyleCnt="3" custScaleX="70734">
        <dgm:presLayoutVars>
          <dgm:chPref val="3"/>
        </dgm:presLayoutVars>
      </dgm:prSet>
      <dgm:spPr/>
    </dgm:pt>
    <dgm:pt modelId="{9067D10C-22FA-4B8E-84E0-F64864A11783}" type="pres">
      <dgm:prSet presAssocID="{7EB765AA-9C49-4F82-8E36-9E856EE62CA5}" presName="level3hierChild" presStyleCnt="0"/>
      <dgm:spPr/>
    </dgm:pt>
    <dgm:pt modelId="{2888C918-5C2A-4701-972B-557C93129503}" type="pres">
      <dgm:prSet presAssocID="{90807963-7A7C-4CD3-B68B-1AE99FBA4F80}" presName="conn2-1" presStyleLbl="parChTrans1D3" presStyleIdx="0" presStyleCnt="3"/>
      <dgm:spPr/>
    </dgm:pt>
    <dgm:pt modelId="{4FB46B80-0C95-40FF-A3BC-E6C6CF608C1B}" type="pres">
      <dgm:prSet presAssocID="{90807963-7A7C-4CD3-B68B-1AE99FBA4F80}" presName="connTx" presStyleLbl="parChTrans1D3" presStyleIdx="0" presStyleCnt="3"/>
      <dgm:spPr/>
    </dgm:pt>
    <dgm:pt modelId="{22C455FE-C781-4897-A3AD-F4D8FD01216B}" type="pres">
      <dgm:prSet presAssocID="{9B35848F-555E-4410-8E04-3366DE855439}" presName="root2" presStyleCnt="0"/>
      <dgm:spPr/>
    </dgm:pt>
    <dgm:pt modelId="{1EC2A230-D73E-41EF-A145-7B8E41AF2B3D}" type="pres">
      <dgm:prSet presAssocID="{9B35848F-555E-4410-8E04-3366DE855439}" presName="LevelTwoTextNode" presStyleLbl="node3" presStyleIdx="0" presStyleCnt="3" custScaleX="188624" custScaleY="135338">
        <dgm:presLayoutVars>
          <dgm:chPref val="3"/>
        </dgm:presLayoutVars>
      </dgm:prSet>
      <dgm:spPr/>
    </dgm:pt>
    <dgm:pt modelId="{DEB164A6-085C-4676-8BD3-6A161D8EE908}" type="pres">
      <dgm:prSet presAssocID="{9B35848F-555E-4410-8E04-3366DE855439}" presName="level3hierChild" presStyleCnt="0"/>
      <dgm:spPr/>
    </dgm:pt>
    <dgm:pt modelId="{F7BFC728-B957-473E-B415-A5EAA6A86219}" type="pres">
      <dgm:prSet presAssocID="{B8C85A44-9A6F-4F72-BB7F-2E6837DC3BBA}" presName="conn2-1" presStyleLbl="parChTrans1D2" presStyleIdx="1" presStyleCnt="3"/>
      <dgm:spPr/>
    </dgm:pt>
    <dgm:pt modelId="{BE7144CD-F11B-4323-89AB-7E78BEBACA42}" type="pres">
      <dgm:prSet presAssocID="{B8C85A44-9A6F-4F72-BB7F-2E6837DC3BBA}" presName="connTx" presStyleLbl="parChTrans1D2" presStyleIdx="1" presStyleCnt="3"/>
      <dgm:spPr/>
    </dgm:pt>
    <dgm:pt modelId="{8EC50340-FBBC-4992-BDB2-BFCAFF101424}" type="pres">
      <dgm:prSet presAssocID="{95B1A734-9061-42B1-B664-B4CB91B80EDF}" presName="root2" presStyleCnt="0"/>
      <dgm:spPr/>
    </dgm:pt>
    <dgm:pt modelId="{8448A1A7-832E-47B9-B11B-BB4F477D6D87}" type="pres">
      <dgm:prSet presAssocID="{95B1A734-9061-42B1-B664-B4CB91B80EDF}" presName="LevelTwoTextNode" presStyleLbl="node2" presStyleIdx="1" presStyleCnt="3" custScaleX="70734">
        <dgm:presLayoutVars>
          <dgm:chPref val="3"/>
        </dgm:presLayoutVars>
      </dgm:prSet>
      <dgm:spPr/>
    </dgm:pt>
    <dgm:pt modelId="{6EC02DB4-BBE4-4E88-AAE4-C4F132F7B27A}" type="pres">
      <dgm:prSet presAssocID="{95B1A734-9061-42B1-B664-B4CB91B80EDF}" presName="level3hierChild" presStyleCnt="0"/>
      <dgm:spPr/>
    </dgm:pt>
    <dgm:pt modelId="{E57E7E49-6690-4653-92E3-6AD847700B73}" type="pres">
      <dgm:prSet presAssocID="{8BC2568B-4A9E-44C0-8663-4DC8C2731A97}" presName="conn2-1" presStyleLbl="parChTrans1D3" presStyleIdx="1" presStyleCnt="3"/>
      <dgm:spPr/>
    </dgm:pt>
    <dgm:pt modelId="{2DE1B01C-5CD7-4059-94EF-B9F0D3D81EDC}" type="pres">
      <dgm:prSet presAssocID="{8BC2568B-4A9E-44C0-8663-4DC8C2731A97}" presName="connTx" presStyleLbl="parChTrans1D3" presStyleIdx="1" presStyleCnt="3"/>
      <dgm:spPr/>
    </dgm:pt>
    <dgm:pt modelId="{58A52404-1DDD-4B61-AB70-C97E02A14D5C}" type="pres">
      <dgm:prSet presAssocID="{EF2FD8AE-6BA3-4E9E-B6E5-A6D9D68D206B}" presName="root2" presStyleCnt="0"/>
      <dgm:spPr/>
    </dgm:pt>
    <dgm:pt modelId="{E1395AB8-C8D2-414E-8E24-BFA7D6E77E99}" type="pres">
      <dgm:prSet presAssocID="{EF2FD8AE-6BA3-4E9E-B6E5-A6D9D68D206B}" presName="LevelTwoTextNode" presStyleLbl="node3" presStyleIdx="1" presStyleCnt="3" custScaleX="188624" custScaleY="135338">
        <dgm:presLayoutVars>
          <dgm:chPref val="3"/>
        </dgm:presLayoutVars>
      </dgm:prSet>
      <dgm:spPr/>
    </dgm:pt>
    <dgm:pt modelId="{16634811-7A85-4005-B1E8-CCAF6976F969}" type="pres">
      <dgm:prSet presAssocID="{EF2FD8AE-6BA3-4E9E-B6E5-A6D9D68D206B}" presName="level3hierChild" presStyleCnt="0"/>
      <dgm:spPr/>
    </dgm:pt>
    <dgm:pt modelId="{72C95F7C-7ED4-402B-97B6-633C39B229B0}" type="pres">
      <dgm:prSet presAssocID="{DBF91180-67F1-40EF-8A41-5CE3DF235D4F}" presName="conn2-1" presStyleLbl="parChTrans1D2" presStyleIdx="2" presStyleCnt="3"/>
      <dgm:spPr/>
    </dgm:pt>
    <dgm:pt modelId="{F2A0ADA6-6C62-41E2-9D81-C671E3D53778}" type="pres">
      <dgm:prSet presAssocID="{DBF91180-67F1-40EF-8A41-5CE3DF235D4F}" presName="connTx" presStyleLbl="parChTrans1D2" presStyleIdx="2" presStyleCnt="3"/>
      <dgm:spPr/>
    </dgm:pt>
    <dgm:pt modelId="{1D287E45-2919-4D65-8F91-BF5BE77BC87A}" type="pres">
      <dgm:prSet presAssocID="{72C370CD-3BFC-4855-AF71-5133C82D1D73}" presName="root2" presStyleCnt="0"/>
      <dgm:spPr/>
    </dgm:pt>
    <dgm:pt modelId="{E0A765BD-38A4-41B2-B22B-F567D4D47296}" type="pres">
      <dgm:prSet presAssocID="{72C370CD-3BFC-4855-AF71-5133C82D1D73}" presName="LevelTwoTextNode" presStyleLbl="node2" presStyleIdx="2" presStyleCnt="3" custScaleX="70734">
        <dgm:presLayoutVars>
          <dgm:chPref val="3"/>
        </dgm:presLayoutVars>
      </dgm:prSet>
      <dgm:spPr/>
    </dgm:pt>
    <dgm:pt modelId="{634764E3-8766-415F-9D9D-0CD6F5FBB129}" type="pres">
      <dgm:prSet presAssocID="{72C370CD-3BFC-4855-AF71-5133C82D1D73}" presName="level3hierChild" presStyleCnt="0"/>
      <dgm:spPr/>
    </dgm:pt>
    <dgm:pt modelId="{71090AB2-060D-4FDE-BBE1-1FE8B2E0220F}" type="pres">
      <dgm:prSet presAssocID="{5DD60CB3-2FF9-4E5F-930A-4F054425CCEA}" presName="conn2-1" presStyleLbl="parChTrans1D3" presStyleIdx="2" presStyleCnt="3"/>
      <dgm:spPr/>
    </dgm:pt>
    <dgm:pt modelId="{34B5DBF6-3D1F-493B-9D01-A27171831CB4}" type="pres">
      <dgm:prSet presAssocID="{5DD60CB3-2FF9-4E5F-930A-4F054425CCEA}" presName="connTx" presStyleLbl="parChTrans1D3" presStyleIdx="2" presStyleCnt="3"/>
      <dgm:spPr/>
    </dgm:pt>
    <dgm:pt modelId="{78532AC8-41F3-4BED-8E32-033DE3CDAC0D}" type="pres">
      <dgm:prSet presAssocID="{4DCB5F8B-867C-4A9B-B41D-398C9A11D8B4}" presName="root2" presStyleCnt="0"/>
      <dgm:spPr/>
    </dgm:pt>
    <dgm:pt modelId="{7DF508AC-D949-4754-913E-CB1AD069B716}" type="pres">
      <dgm:prSet presAssocID="{4DCB5F8B-867C-4A9B-B41D-398C9A11D8B4}" presName="LevelTwoTextNode" presStyleLbl="node3" presStyleIdx="2" presStyleCnt="3" custScaleX="188624" custScaleY="135338">
        <dgm:presLayoutVars>
          <dgm:chPref val="3"/>
        </dgm:presLayoutVars>
      </dgm:prSet>
      <dgm:spPr/>
    </dgm:pt>
    <dgm:pt modelId="{AAF602A9-3AB7-4C4E-889D-970C7C6D0158}" type="pres">
      <dgm:prSet presAssocID="{4DCB5F8B-867C-4A9B-B41D-398C9A11D8B4}" presName="level3hierChild" presStyleCnt="0"/>
      <dgm:spPr/>
    </dgm:pt>
  </dgm:ptLst>
  <dgm:cxnLst>
    <dgm:cxn modelId="{99B75602-EA09-4B70-81C8-DD62BE8C7028}" srcId="{EC8CF17D-8D19-466A-8B6F-E099674769C9}" destId="{95B1A734-9061-42B1-B664-B4CB91B80EDF}" srcOrd="1" destOrd="0" parTransId="{B8C85A44-9A6F-4F72-BB7F-2E6837DC3BBA}" sibTransId="{CC53BE47-00E8-40EE-89A2-551BE95AFD1E}"/>
    <dgm:cxn modelId="{5080CE1F-9D87-4E6F-83BE-BAD50D289EB2}" type="presOf" srcId="{90807963-7A7C-4CD3-B68B-1AE99FBA4F80}" destId="{2888C918-5C2A-4701-972B-557C93129503}" srcOrd="0" destOrd="0" presId="urn:microsoft.com/office/officeart/2008/layout/HorizontalMultiLevelHierarchy"/>
    <dgm:cxn modelId="{29049326-7D8B-419C-A873-A8A81FB0E9E7}" type="presOf" srcId="{EF2FD8AE-6BA3-4E9E-B6E5-A6D9D68D206B}" destId="{E1395AB8-C8D2-414E-8E24-BFA7D6E77E99}" srcOrd="0" destOrd="0" presId="urn:microsoft.com/office/officeart/2008/layout/HorizontalMultiLevelHierarchy"/>
    <dgm:cxn modelId="{D58DC531-C658-4D3D-911B-A236202DACAC}" type="presOf" srcId="{8BC2568B-4A9E-44C0-8663-4DC8C2731A97}" destId="{2DE1B01C-5CD7-4059-94EF-B9F0D3D81EDC}" srcOrd="1" destOrd="0" presId="urn:microsoft.com/office/officeart/2008/layout/HorizontalMultiLevelHierarchy"/>
    <dgm:cxn modelId="{B7526433-9A53-4867-8361-B88AC73FDB4A}" srcId="{EC8CF17D-8D19-466A-8B6F-E099674769C9}" destId="{7EB765AA-9C49-4F82-8E36-9E856EE62CA5}" srcOrd="0" destOrd="0" parTransId="{6B6B2027-3984-46F9-A84F-EB7072FC6D37}" sibTransId="{832BB890-1729-407F-BABD-3A2CFD3CEACE}"/>
    <dgm:cxn modelId="{03358A3E-16A1-434D-9C96-579DFB5BB277}" type="presOf" srcId="{90807963-7A7C-4CD3-B68B-1AE99FBA4F80}" destId="{4FB46B80-0C95-40FF-A3BC-E6C6CF608C1B}" srcOrd="1" destOrd="0" presId="urn:microsoft.com/office/officeart/2008/layout/HorizontalMultiLevelHierarchy"/>
    <dgm:cxn modelId="{7DCFA33F-5879-467F-96D0-E7877A5DB70A}" srcId="{72C370CD-3BFC-4855-AF71-5133C82D1D73}" destId="{4DCB5F8B-867C-4A9B-B41D-398C9A11D8B4}" srcOrd="0" destOrd="0" parTransId="{5DD60CB3-2FF9-4E5F-930A-4F054425CCEA}" sibTransId="{212B9A46-A16A-46E8-951C-0A2843FB23CF}"/>
    <dgm:cxn modelId="{5FC68241-686B-4341-BD21-1FC6F5132AD7}" type="presOf" srcId="{8BC2568B-4A9E-44C0-8663-4DC8C2731A97}" destId="{E57E7E49-6690-4653-92E3-6AD847700B73}" srcOrd="0" destOrd="0" presId="urn:microsoft.com/office/officeart/2008/layout/HorizontalMultiLevelHierarchy"/>
    <dgm:cxn modelId="{99C31D43-FCB9-40D2-A786-2560AD38698F}" type="presOf" srcId="{7EB765AA-9C49-4F82-8E36-9E856EE62CA5}" destId="{39E86C8D-FBB4-4450-8FBF-F34F5C4702DC}" srcOrd="0" destOrd="0" presId="urn:microsoft.com/office/officeart/2008/layout/HorizontalMultiLevelHierarchy"/>
    <dgm:cxn modelId="{2E23EA64-9520-4A00-9096-9DD2A450F0C9}" srcId="{EC8CF17D-8D19-466A-8B6F-E099674769C9}" destId="{72C370CD-3BFC-4855-AF71-5133C82D1D73}" srcOrd="2" destOrd="0" parTransId="{DBF91180-67F1-40EF-8A41-5CE3DF235D4F}" sibTransId="{83358BDE-D30C-49B5-93A9-917315839078}"/>
    <dgm:cxn modelId="{72F42766-0AFE-4E8B-8DCB-9DA325A0287A}" type="presOf" srcId="{B8C85A44-9A6F-4F72-BB7F-2E6837DC3BBA}" destId="{BE7144CD-F11B-4323-89AB-7E78BEBACA42}" srcOrd="1" destOrd="0" presId="urn:microsoft.com/office/officeart/2008/layout/HorizontalMultiLevelHierarchy"/>
    <dgm:cxn modelId="{2B504267-50FD-4272-84FF-831D5A19DE3A}" srcId="{0362F9D4-112F-4745-B25C-96A444E86C05}" destId="{EC8CF17D-8D19-466A-8B6F-E099674769C9}" srcOrd="0" destOrd="0" parTransId="{38FE189C-6F8A-4F97-B1E4-1E8F57BD4251}" sibTransId="{1F997138-64B8-4194-B4B8-9D7788D10AFE}"/>
    <dgm:cxn modelId="{59D7B26B-DF56-407B-A78D-E4E3CE2E9D08}" type="presOf" srcId="{0362F9D4-112F-4745-B25C-96A444E86C05}" destId="{BF1603DE-F452-4527-84EB-FA2E9518107E}" srcOrd="0" destOrd="0" presId="urn:microsoft.com/office/officeart/2008/layout/HorizontalMultiLevelHierarchy"/>
    <dgm:cxn modelId="{1DB29470-6928-4317-A3F1-2DBE6FB01FC0}" type="presOf" srcId="{9B35848F-555E-4410-8E04-3366DE855439}" destId="{1EC2A230-D73E-41EF-A145-7B8E41AF2B3D}" srcOrd="0" destOrd="0" presId="urn:microsoft.com/office/officeart/2008/layout/HorizontalMultiLevelHierarchy"/>
    <dgm:cxn modelId="{DCD9D95A-5044-4CAD-A682-177DA101899E}" type="presOf" srcId="{95B1A734-9061-42B1-B664-B4CB91B80EDF}" destId="{8448A1A7-832E-47B9-B11B-BB4F477D6D87}" srcOrd="0" destOrd="0" presId="urn:microsoft.com/office/officeart/2008/layout/HorizontalMultiLevelHierarchy"/>
    <dgm:cxn modelId="{3B485980-B96F-4F3C-8E96-5DCCB463FE7B}" type="presOf" srcId="{6B6B2027-3984-46F9-A84F-EB7072FC6D37}" destId="{42D8249B-3250-49AF-9428-B27B7721265B}" srcOrd="1" destOrd="0" presId="urn:microsoft.com/office/officeart/2008/layout/HorizontalMultiLevelHierarchy"/>
    <dgm:cxn modelId="{B2FC0F8A-E624-4956-BC8F-EBFDBE664495}" type="presOf" srcId="{72C370CD-3BFC-4855-AF71-5133C82D1D73}" destId="{E0A765BD-38A4-41B2-B22B-F567D4D47296}" srcOrd="0" destOrd="0" presId="urn:microsoft.com/office/officeart/2008/layout/HorizontalMultiLevelHierarchy"/>
    <dgm:cxn modelId="{B876F79A-100F-47EF-B5F6-D0A5323AF78C}" type="presOf" srcId="{B8C85A44-9A6F-4F72-BB7F-2E6837DC3BBA}" destId="{F7BFC728-B957-473E-B415-A5EAA6A86219}" srcOrd="0" destOrd="0" presId="urn:microsoft.com/office/officeart/2008/layout/HorizontalMultiLevelHierarchy"/>
    <dgm:cxn modelId="{63174BA1-8811-4E7C-A47F-C002B9D72602}" type="presOf" srcId="{4DCB5F8B-867C-4A9B-B41D-398C9A11D8B4}" destId="{7DF508AC-D949-4754-913E-CB1AD069B716}" srcOrd="0" destOrd="0" presId="urn:microsoft.com/office/officeart/2008/layout/HorizontalMultiLevelHierarchy"/>
    <dgm:cxn modelId="{493697C0-188E-4874-BED9-DAF778910DE3}" type="presOf" srcId="{5DD60CB3-2FF9-4E5F-930A-4F054425CCEA}" destId="{71090AB2-060D-4FDE-BBE1-1FE8B2E0220F}" srcOrd="0" destOrd="0" presId="urn:microsoft.com/office/officeart/2008/layout/HorizontalMultiLevelHierarchy"/>
    <dgm:cxn modelId="{8E5CA7CD-7701-475C-B625-6AA1021BBEC2}" srcId="{7EB765AA-9C49-4F82-8E36-9E856EE62CA5}" destId="{9B35848F-555E-4410-8E04-3366DE855439}" srcOrd="0" destOrd="0" parTransId="{90807963-7A7C-4CD3-B68B-1AE99FBA4F80}" sibTransId="{57F20076-C0A3-44A7-854C-1D025B87487D}"/>
    <dgm:cxn modelId="{21B482D3-FCD6-4F9D-94B8-EAE5D8ACF5A0}" type="presOf" srcId="{DBF91180-67F1-40EF-8A41-5CE3DF235D4F}" destId="{F2A0ADA6-6C62-41E2-9D81-C671E3D53778}" srcOrd="1" destOrd="0" presId="urn:microsoft.com/office/officeart/2008/layout/HorizontalMultiLevelHierarchy"/>
    <dgm:cxn modelId="{3E3B60D6-7671-4D16-904F-0B383CE3351C}" srcId="{95B1A734-9061-42B1-B664-B4CB91B80EDF}" destId="{EF2FD8AE-6BA3-4E9E-B6E5-A6D9D68D206B}" srcOrd="0" destOrd="0" parTransId="{8BC2568B-4A9E-44C0-8663-4DC8C2731A97}" sibTransId="{F6C1301B-3F7E-4D4E-986E-FE00B98C2287}"/>
    <dgm:cxn modelId="{D5BE5BD9-6009-43B4-A458-62FDD6B81880}" type="presOf" srcId="{EC8CF17D-8D19-466A-8B6F-E099674769C9}" destId="{5F9777E4-7278-4DDF-9ECC-B3895CF9B822}" srcOrd="0" destOrd="0" presId="urn:microsoft.com/office/officeart/2008/layout/HorizontalMultiLevelHierarchy"/>
    <dgm:cxn modelId="{8AA8DDDB-7093-4A29-9C53-1FAAA214BC9C}" type="presOf" srcId="{5DD60CB3-2FF9-4E5F-930A-4F054425CCEA}" destId="{34B5DBF6-3D1F-493B-9D01-A27171831CB4}" srcOrd="1" destOrd="0" presId="urn:microsoft.com/office/officeart/2008/layout/HorizontalMultiLevelHierarchy"/>
    <dgm:cxn modelId="{ADF5B0EF-2B65-4917-B482-3F005451570C}" type="presOf" srcId="{6B6B2027-3984-46F9-A84F-EB7072FC6D37}" destId="{4A1B7508-11F4-43D2-904A-1CBBE082B4F2}" srcOrd="0" destOrd="0" presId="urn:microsoft.com/office/officeart/2008/layout/HorizontalMultiLevelHierarchy"/>
    <dgm:cxn modelId="{93CF7EFF-62C6-430B-B23E-D41C03784404}" type="presOf" srcId="{DBF91180-67F1-40EF-8A41-5CE3DF235D4F}" destId="{72C95F7C-7ED4-402B-97B6-633C39B229B0}" srcOrd="0" destOrd="0" presId="urn:microsoft.com/office/officeart/2008/layout/HorizontalMultiLevelHierarchy"/>
    <dgm:cxn modelId="{399C2E49-AA9A-4A78-811A-9D1FDFEB7044}" type="presParOf" srcId="{BF1603DE-F452-4527-84EB-FA2E9518107E}" destId="{9E2B0254-0175-4B83-82D1-AC3D30D2EC8C}" srcOrd="0" destOrd="0" presId="urn:microsoft.com/office/officeart/2008/layout/HorizontalMultiLevelHierarchy"/>
    <dgm:cxn modelId="{C7BD4119-A908-4C9C-9840-0F898D7D3C9F}" type="presParOf" srcId="{9E2B0254-0175-4B83-82D1-AC3D30D2EC8C}" destId="{5F9777E4-7278-4DDF-9ECC-B3895CF9B822}" srcOrd="0" destOrd="0" presId="urn:microsoft.com/office/officeart/2008/layout/HorizontalMultiLevelHierarchy"/>
    <dgm:cxn modelId="{158D2491-97F6-4657-9DA2-ABC82C543828}" type="presParOf" srcId="{9E2B0254-0175-4B83-82D1-AC3D30D2EC8C}" destId="{1AECD556-B4DA-4B61-AD6B-03F3AB401B4A}" srcOrd="1" destOrd="0" presId="urn:microsoft.com/office/officeart/2008/layout/HorizontalMultiLevelHierarchy"/>
    <dgm:cxn modelId="{FB178655-C5F5-4E47-9354-D031BA5F2C71}" type="presParOf" srcId="{1AECD556-B4DA-4B61-AD6B-03F3AB401B4A}" destId="{4A1B7508-11F4-43D2-904A-1CBBE082B4F2}" srcOrd="0" destOrd="0" presId="urn:microsoft.com/office/officeart/2008/layout/HorizontalMultiLevelHierarchy"/>
    <dgm:cxn modelId="{D18D53F7-7923-45D3-ADBC-226EAAFC5032}" type="presParOf" srcId="{4A1B7508-11F4-43D2-904A-1CBBE082B4F2}" destId="{42D8249B-3250-49AF-9428-B27B7721265B}" srcOrd="0" destOrd="0" presId="urn:microsoft.com/office/officeart/2008/layout/HorizontalMultiLevelHierarchy"/>
    <dgm:cxn modelId="{2969AC8D-FEB2-4622-963C-0610F0184298}" type="presParOf" srcId="{1AECD556-B4DA-4B61-AD6B-03F3AB401B4A}" destId="{A3377F6F-F960-4F8C-B95C-C73B471AC1F6}" srcOrd="1" destOrd="0" presId="urn:microsoft.com/office/officeart/2008/layout/HorizontalMultiLevelHierarchy"/>
    <dgm:cxn modelId="{6D4D92DC-EF37-4B37-AC7B-CDDBE1FC48DA}" type="presParOf" srcId="{A3377F6F-F960-4F8C-B95C-C73B471AC1F6}" destId="{39E86C8D-FBB4-4450-8FBF-F34F5C4702DC}" srcOrd="0" destOrd="0" presId="urn:microsoft.com/office/officeart/2008/layout/HorizontalMultiLevelHierarchy"/>
    <dgm:cxn modelId="{529136E8-2897-4CD9-BFB7-B622D1005FD0}" type="presParOf" srcId="{A3377F6F-F960-4F8C-B95C-C73B471AC1F6}" destId="{9067D10C-22FA-4B8E-84E0-F64864A11783}" srcOrd="1" destOrd="0" presId="urn:microsoft.com/office/officeart/2008/layout/HorizontalMultiLevelHierarchy"/>
    <dgm:cxn modelId="{BE2E7683-CF9C-496A-B37E-A74939583FA9}" type="presParOf" srcId="{9067D10C-22FA-4B8E-84E0-F64864A11783}" destId="{2888C918-5C2A-4701-972B-557C93129503}" srcOrd="0" destOrd="0" presId="urn:microsoft.com/office/officeart/2008/layout/HorizontalMultiLevelHierarchy"/>
    <dgm:cxn modelId="{6B2C705B-4779-4CF8-A10B-3D4496B75431}" type="presParOf" srcId="{2888C918-5C2A-4701-972B-557C93129503}" destId="{4FB46B80-0C95-40FF-A3BC-E6C6CF608C1B}" srcOrd="0" destOrd="0" presId="urn:microsoft.com/office/officeart/2008/layout/HorizontalMultiLevelHierarchy"/>
    <dgm:cxn modelId="{9CC0248A-DFCB-41F0-A089-644BE760CCEB}" type="presParOf" srcId="{9067D10C-22FA-4B8E-84E0-F64864A11783}" destId="{22C455FE-C781-4897-A3AD-F4D8FD01216B}" srcOrd="1" destOrd="0" presId="urn:microsoft.com/office/officeart/2008/layout/HorizontalMultiLevelHierarchy"/>
    <dgm:cxn modelId="{67F2351A-E41A-4625-B8E7-A3EF28A7739F}" type="presParOf" srcId="{22C455FE-C781-4897-A3AD-F4D8FD01216B}" destId="{1EC2A230-D73E-41EF-A145-7B8E41AF2B3D}" srcOrd="0" destOrd="0" presId="urn:microsoft.com/office/officeart/2008/layout/HorizontalMultiLevelHierarchy"/>
    <dgm:cxn modelId="{9739E921-BAB4-4A60-9508-061D9305EAEC}" type="presParOf" srcId="{22C455FE-C781-4897-A3AD-F4D8FD01216B}" destId="{DEB164A6-085C-4676-8BD3-6A161D8EE908}" srcOrd="1" destOrd="0" presId="urn:microsoft.com/office/officeart/2008/layout/HorizontalMultiLevelHierarchy"/>
    <dgm:cxn modelId="{6E38C357-54B6-432C-A600-7E5F5EE23756}" type="presParOf" srcId="{1AECD556-B4DA-4B61-AD6B-03F3AB401B4A}" destId="{F7BFC728-B957-473E-B415-A5EAA6A86219}" srcOrd="2" destOrd="0" presId="urn:microsoft.com/office/officeart/2008/layout/HorizontalMultiLevelHierarchy"/>
    <dgm:cxn modelId="{EAC6A601-CAC2-4243-80F1-2653150E6CBF}" type="presParOf" srcId="{F7BFC728-B957-473E-B415-A5EAA6A86219}" destId="{BE7144CD-F11B-4323-89AB-7E78BEBACA42}" srcOrd="0" destOrd="0" presId="urn:microsoft.com/office/officeart/2008/layout/HorizontalMultiLevelHierarchy"/>
    <dgm:cxn modelId="{5A7B5FA2-AFAF-4282-8ECB-E01D141C3A2E}" type="presParOf" srcId="{1AECD556-B4DA-4B61-AD6B-03F3AB401B4A}" destId="{8EC50340-FBBC-4992-BDB2-BFCAFF101424}" srcOrd="3" destOrd="0" presId="urn:microsoft.com/office/officeart/2008/layout/HorizontalMultiLevelHierarchy"/>
    <dgm:cxn modelId="{73F89012-4382-43C5-A781-A38F09EA2C7B}" type="presParOf" srcId="{8EC50340-FBBC-4992-BDB2-BFCAFF101424}" destId="{8448A1A7-832E-47B9-B11B-BB4F477D6D87}" srcOrd="0" destOrd="0" presId="urn:microsoft.com/office/officeart/2008/layout/HorizontalMultiLevelHierarchy"/>
    <dgm:cxn modelId="{895B3FF1-8B5F-46FD-8BB9-2715F70197FA}" type="presParOf" srcId="{8EC50340-FBBC-4992-BDB2-BFCAFF101424}" destId="{6EC02DB4-BBE4-4E88-AAE4-C4F132F7B27A}" srcOrd="1" destOrd="0" presId="urn:microsoft.com/office/officeart/2008/layout/HorizontalMultiLevelHierarchy"/>
    <dgm:cxn modelId="{6A7D2833-C628-4C53-92EC-E51D9BB175BF}" type="presParOf" srcId="{6EC02DB4-BBE4-4E88-AAE4-C4F132F7B27A}" destId="{E57E7E49-6690-4653-92E3-6AD847700B73}" srcOrd="0" destOrd="0" presId="urn:microsoft.com/office/officeart/2008/layout/HorizontalMultiLevelHierarchy"/>
    <dgm:cxn modelId="{40C1D69D-5B83-4A7E-8EC8-13915604FB8C}" type="presParOf" srcId="{E57E7E49-6690-4653-92E3-6AD847700B73}" destId="{2DE1B01C-5CD7-4059-94EF-B9F0D3D81EDC}" srcOrd="0" destOrd="0" presId="urn:microsoft.com/office/officeart/2008/layout/HorizontalMultiLevelHierarchy"/>
    <dgm:cxn modelId="{56A257D8-6662-4844-AF75-5AED44C7C70C}" type="presParOf" srcId="{6EC02DB4-BBE4-4E88-AAE4-C4F132F7B27A}" destId="{58A52404-1DDD-4B61-AB70-C97E02A14D5C}" srcOrd="1" destOrd="0" presId="urn:microsoft.com/office/officeart/2008/layout/HorizontalMultiLevelHierarchy"/>
    <dgm:cxn modelId="{E26BD31C-0085-475D-8E05-A32394D91BC1}" type="presParOf" srcId="{58A52404-1DDD-4B61-AB70-C97E02A14D5C}" destId="{E1395AB8-C8D2-414E-8E24-BFA7D6E77E99}" srcOrd="0" destOrd="0" presId="urn:microsoft.com/office/officeart/2008/layout/HorizontalMultiLevelHierarchy"/>
    <dgm:cxn modelId="{6314BDE7-5CF6-40A2-817D-F0CAD13EC45B}" type="presParOf" srcId="{58A52404-1DDD-4B61-AB70-C97E02A14D5C}" destId="{16634811-7A85-4005-B1E8-CCAF6976F969}" srcOrd="1" destOrd="0" presId="urn:microsoft.com/office/officeart/2008/layout/HorizontalMultiLevelHierarchy"/>
    <dgm:cxn modelId="{F35D4884-59C9-4820-8628-B3AFF4545163}" type="presParOf" srcId="{1AECD556-B4DA-4B61-AD6B-03F3AB401B4A}" destId="{72C95F7C-7ED4-402B-97B6-633C39B229B0}" srcOrd="4" destOrd="0" presId="urn:microsoft.com/office/officeart/2008/layout/HorizontalMultiLevelHierarchy"/>
    <dgm:cxn modelId="{8E3AE1A3-C34E-4778-98FB-8F573E359960}" type="presParOf" srcId="{72C95F7C-7ED4-402B-97B6-633C39B229B0}" destId="{F2A0ADA6-6C62-41E2-9D81-C671E3D53778}" srcOrd="0" destOrd="0" presId="urn:microsoft.com/office/officeart/2008/layout/HorizontalMultiLevelHierarchy"/>
    <dgm:cxn modelId="{08DACBC0-B3D9-42AC-92F2-2198A2F9AA9C}" type="presParOf" srcId="{1AECD556-B4DA-4B61-AD6B-03F3AB401B4A}" destId="{1D287E45-2919-4D65-8F91-BF5BE77BC87A}" srcOrd="5" destOrd="0" presId="urn:microsoft.com/office/officeart/2008/layout/HorizontalMultiLevelHierarchy"/>
    <dgm:cxn modelId="{B97B4DB6-8C70-43E3-81CD-E56BF5C06E6A}" type="presParOf" srcId="{1D287E45-2919-4D65-8F91-BF5BE77BC87A}" destId="{E0A765BD-38A4-41B2-B22B-F567D4D47296}" srcOrd="0" destOrd="0" presId="urn:microsoft.com/office/officeart/2008/layout/HorizontalMultiLevelHierarchy"/>
    <dgm:cxn modelId="{087F7F62-014D-4792-B812-70EFA9707A3B}" type="presParOf" srcId="{1D287E45-2919-4D65-8F91-BF5BE77BC87A}" destId="{634764E3-8766-415F-9D9D-0CD6F5FBB129}" srcOrd="1" destOrd="0" presId="urn:microsoft.com/office/officeart/2008/layout/HorizontalMultiLevelHierarchy"/>
    <dgm:cxn modelId="{203A40A5-3B41-4697-A771-2872CD1FEFD4}" type="presParOf" srcId="{634764E3-8766-415F-9D9D-0CD6F5FBB129}" destId="{71090AB2-060D-4FDE-BBE1-1FE8B2E0220F}" srcOrd="0" destOrd="0" presId="urn:microsoft.com/office/officeart/2008/layout/HorizontalMultiLevelHierarchy"/>
    <dgm:cxn modelId="{C5BD710E-2BE8-4F4E-9A9C-33B2C7E3C9BF}" type="presParOf" srcId="{71090AB2-060D-4FDE-BBE1-1FE8B2E0220F}" destId="{34B5DBF6-3D1F-493B-9D01-A27171831CB4}" srcOrd="0" destOrd="0" presId="urn:microsoft.com/office/officeart/2008/layout/HorizontalMultiLevelHierarchy"/>
    <dgm:cxn modelId="{8668AF60-33C6-448A-BB53-85E7B2E3BA9B}" type="presParOf" srcId="{634764E3-8766-415F-9D9D-0CD6F5FBB129}" destId="{78532AC8-41F3-4BED-8E32-033DE3CDAC0D}" srcOrd="1" destOrd="0" presId="urn:microsoft.com/office/officeart/2008/layout/HorizontalMultiLevelHierarchy"/>
    <dgm:cxn modelId="{943180E9-F64F-4023-BA57-0809D820E553}" type="presParOf" srcId="{78532AC8-41F3-4BED-8E32-033DE3CDAC0D}" destId="{7DF508AC-D949-4754-913E-CB1AD069B716}" srcOrd="0" destOrd="0" presId="urn:microsoft.com/office/officeart/2008/layout/HorizontalMultiLevelHierarchy"/>
    <dgm:cxn modelId="{8D099D66-503F-42B0-A4D7-A2714A837131}" type="presParOf" srcId="{78532AC8-41F3-4BED-8E32-033DE3CDAC0D}" destId="{AAF602A9-3AB7-4C4E-889D-970C7C6D015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D0A461-1150-44FD-8DA1-403ABEBBE590}"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E272350B-B23D-4AA2-9160-CB03A48EE75E}">
      <dgm:prSet phldrT="[Texto]"/>
      <dgm:spPr/>
      <dgm:t>
        <a:bodyPr/>
        <a:lstStyle/>
        <a:p>
          <a:r>
            <a:rPr lang="es-ES" dirty="0">
              <a:latin typeface="Montserrat" panose="00000500000000000000" pitchFamily="2" charset="0"/>
            </a:rPr>
            <a:t>Especificaciones</a:t>
          </a:r>
          <a:endParaRPr lang="es-EC" dirty="0">
            <a:latin typeface="Montserrat" panose="00000500000000000000" pitchFamily="2" charset="0"/>
          </a:endParaRPr>
        </a:p>
      </dgm:t>
    </dgm:pt>
    <dgm:pt modelId="{67EC7705-4AF5-438B-9418-0E666D671138}" type="parTrans" cxnId="{F339623A-5FD6-437D-BABD-6E8028A024FE}">
      <dgm:prSet/>
      <dgm:spPr/>
      <dgm:t>
        <a:bodyPr/>
        <a:lstStyle/>
        <a:p>
          <a:endParaRPr lang="es-EC">
            <a:latin typeface="Montserrat" panose="00000500000000000000" pitchFamily="2" charset="0"/>
          </a:endParaRPr>
        </a:p>
      </dgm:t>
    </dgm:pt>
    <dgm:pt modelId="{98234915-4B8C-40DA-A9DE-0757DA13CB9F}" type="sibTrans" cxnId="{F339623A-5FD6-437D-BABD-6E8028A024FE}">
      <dgm:prSet/>
      <dgm:spPr/>
      <dgm:t>
        <a:bodyPr/>
        <a:lstStyle/>
        <a:p>
          <a:endParaRPr lang="es-EC">
            <a:latin typeface="Montserrat" panose="00000500000000000000" pitchFamily="2" charset="0"/>
          </a:endParaRPr>
        </a:p>
      </dgm:t>
    </dgm:pt>
    <dgm:pt modelId="{722C339B-313F-4362-9592-A1CE20DED708}">
      <dgm:prSet phldrT="[Texto]"/>
      <dgm:spPr/>
      <dgm:t>
        <a:bodyPr/>
        <a:lstStyle/>
        <a:p>
          <a:r>
            <a:rPr lang="es-EC" b="1" i="0" dirty="0">
              <a:latin typeface="Montserrat" panose="00000500000000000000" pitchFamily="2" charset="0"/>
            </a:rPr>
            <a:t>HTML </a:t>
          </a:r>
          <a:r>
            <a:rPr lang="es-EC" b="1" i="0" dirty="0" err="1">
              <a:latin typeface="Montserrat" panose="00000500000000000000" pitchFamily="2" charset="0"/>
            </a:rPr>
            <a:t>Templates</a:t>
          </a:r>
          <a:endParaRPr lang="es-EC" dirty="0">
            <a:latin typeface="Montserrat" panose="00000500000000000000" pitchFamily="2" charset="0"/>
          </a:endParaRPr>
        </a:p>
      </dgm:t>
    </dgm:pt>
    <dgm:pt modelId="{C9A593B4-0B7B-48D0-8235-B6EA73CD55FC}" type="parTrans" cxnId="{DBE9BDED-0C67-4A41-86FD-8B63BD3D48A9}">
      <dgm:prSet/>
      <dgm:spPr/>
      <dgm:t>
        <a:bodyPr/>
        <a:lstStyle/>
        <a:p>
          <a:endParaRPr lang="es-EC">
            <a:latin typeface="Montserrat" panose="00000500000000000000" pitchFamily="2" charset="0"/>
          </a:endParaRPr>
        </a:p>
      </dgm:t>
    </dgm:pt>
    <dgm:pt modelId="{DE3E3472-0A64-4B39-AAD6-876A4D2432EF}" type="sibTrans" cxnId="{DBE9BDED-0C67-4A41-86FD-8B63BD3D48A9}">
      <dgm:prSet/>
      <dgm:spPr/>
      <dgm:t>
        <a:bodyPr/>
        <a:lstStyle/>
        <a:p>
          <a:endParaRPr lang="es-EC">
            <a:latin typeface="Montserrat" panose="00000500000000000000" pitchFamily="2" charset="0"/>
          </a:endParaRPr>
        </a:p>
      </dgm:t>
    </dgm:pt>
    <dgm:pt modelId="{8AC0932E-A1D9-4546-8064-43C9B757FA93}">
      <dgm:prSet phldrT="[Texto]"/>
      <dgm:spPr/>
      <dgm:t>
        <a:bodyPr/>
        <a:lstStyle/>
        <a:p>
          <a:r>
            <a:rPr lang="es-EC" b="1" i="0" dirty="0" err="1">
              <a:latin typeface="Montserrat" panose="00000500000000000000" pitchFamily="2" charset="0"/>
            </a:rPr>
            <a:t>Custom</a:t>
          </a:r>
          <a:r>
            <a:rPr lang="es-EC" b="1" i="0" dirty="0">
              <a:latin typeface="Montserrat" panose="00000500000000000000" pitchFamily="2" charset="0"/>
            </a:rPr>
            <a:t> </a:t>
          </a:r>
          <a:r>
            <a:rPr lang="es-EC" b="1" i="0" dirty="0" err="1">
              <a:latin typeface="Montserrat" panose="00000500000000000000" pitchFamily="2" charset="0"/>
            </a:rPr>
            <a:t>Elements</a:t>
          </a:r>
          <a:endParaRPr lang="es-EC" dirty="0">
            <a:latin typeface="Montserrat" panose="00000500000000000000" pitchFamily="2" charset="0"/>
          </a:endParaRPr>
        </a:p>
      </dgm:t>
    </dgm:pt>
    <dgm:pt modelId="{CA0F8364-4C19-40EE-AE65-EC41C43BAD92}" type="parTrans" cxnId="{04238FF1-D4DC-4CEB-B512-FC57CF3BE304}">
      <dgm:prSet/>
      <dgm:spPr/>
      <dgm:t>
        <a:bodyPr/>
        <a:lstStyle/>
        <a:p>
          <a:endParaRPr lang="es-EC">
            <a:latin typeface="Montserrat" panose="00000500000000000000" pitchFamily="2" charset="0"/>
          </a:endParaRPr>
        </a:p>
      </dgm:t>
    </dgm:pt>
    <dgm:pt modelId="{AE35075A-8A33-4B2E-9261-5DA11DAE26EC}" type="sibTrans" cxnId="{04238FF1-D4DC-4CEB-B512-FC57CF3BE304}">
      <dgm:prSet/>
      <dgm:spPr/>
      <dgm:t>
        <a:bodyPr/>
        <a:lstStyle/>
        <a:p>
          <a:endParaRPr lang="es-EC">
            <a:latin typeface="Montserrat" panose="00000500000000000000" pitchFamily="2" charset="0"/>
          </a:endParaRPr>
        </a:p>
      </dgm:t>
    </dgm:pt>
    <dgm:pt modelId="{C8997770-1110-4928-9F26-60E2CE7A93EA}">
      <dgm:prSet phldrT="[Texto]"/>
      <dgm:spPr/>
      <dgm:t>
        <a:bodyPr/>
        <a:lstStyle/>
        <a:p>
          <a:r>
            <a:rPr lang="es-EC" b="1" i="0" dirty="0">
              <a:latin typeface="Montserrat" panose="00000500000000000000" pitchFamily="2" charset="0"/>
            </a:rPr>
            <a:t>Shadow DOM</a:t>
          </a:r>
          <a:endParaRPr lang="es-EC" dirty="0">
            <a:latin typeface="Montserrat" panose="00000500000000000000" pitchFamily="2" charset="0"/>
          </a:endParaRPr>
        </a:p>
      </dgm:t>
    </dgm:pt>
    <dgm:pt modelId="{CACF8225-57E5-47C3-8800-FAE987A761D3}" type="parTrans" cxnId="{F280C4E6-FF67-445C-8754-DC70492A3FD1}">
      <dgm:prSet/>
      <dgm:spPr/>
      <dgm:t>
        <a:bodyPr/>
        <a:lstStyle/>
        <a:p>
          <a:endParaRPr lang="es-EC">
            <a:latin typeface="Montserrat" panose="00000500000000000000" pitchFamily="2" charset="0"/>
          </a:endParaRPr>
        </a:p>
      </dgm:t>
    </dgm:pt>
    <dgm:pt modelId="{D4EBFBF5-B8A4-45D1-B031-173673EC0058}" type="sibTrans" cxnId="{F280C4E6-FF67-445C-8754-DC70492A3FD1}">
      <dgm:prSet/>
      <dgm:spPr/>
      <dgm:t>
        <a:bodyPr/>
        <a:lstStyle/>
        <a:p>
          <a:endParaRPr lang="es-EC">
            <a:latin typeface="Montserrat" panose="00000500000000000000" pitchFamily="2" charset="0"/>
          </a:endParaRPr>
        </a:p>
      </dgm:t>
    </dgm:pt>
    <dgm:pt modelId="{CC505C93-F7B0-47E2-9AF2-3AEC63757E4D}">
      <dgm:prSet phldrT="[Texto]"/>
      <dgm:spPr/>
      <dgm:t>
        <a:bodyPr/>
        <a:lstStyle/>
        <a:p>
          <a:r>
            <a:rPr lang="es-EC" b="1" i="0" dirty="0">
              <a:latin typeface="Montserrat" panose="00000500000000000000" pitchFamily="2" charset="0"/>
            </a:rPr>
            <a:t>ES Modules</a:t>
          </a:r>
          <a:endParaRPr lang="es-EC" dirty="0">
            <a:latin typeface="Montserrat" panose="00000500000000000000" pitchFamily="2" charset="0"/>
          </a:endParaRPr>
        </a:p>
      </dgm:t>
    </dgm:pt>
    <dgm:pt modelId="{8C59F24F-265F-4507-B6C6-E8067AFD23D3}" type="parTrans" cxnId="{3010FEC5-710A-4185-BECB-48EEA845603D}">
      <dgm:prSet/>
      <dgm:spPr/>
      <dgm:t>
        <a:bodyPr/>
        <a:lstStyle/>
        <a:p>
          <a:endParaRPr lang="es-EC">
            <a:latin typeface="Montserrat" panose="00000500000000000000" pitchFamily="2" charset="0"/>
          </a:endParaRPr>
        </a:p>
      </dgm:t>
    </dgm:pt>
    <dgm:pt modelId="{A8937116-5008-4613-AC16-CCDE556FC4D7}" type="sibTrans" cxnId="{3010FEC5-710A-4185-BECB-48EEA845603D}">
      <dgm:prSet/>
      <dgm:spPr/>
      <dgm:t>
        <a:bodyPr/>
        <a:lstStyle/>
        <a:p>
          <a:endParaRPr lang="es-EC">
            <a:latin typeface="Montserrat" panose="00000500000000000000" pitchFamily="2" charset="0"/>
          </a:endParaRPr>
        </a:p>
      </dgm:t>
    </dgm:pt>
    <dgm:pt modelId="{3744C65C-C845-482D-8298-A8973D189DBF}">
      <dgm:prSet phldrT="[Texto]" custT="1"/>
      <dgm:spPr/>
      <dgm:t>
        <a:bodyPr/>
        <a:lstStyle/>
        <a:p>
          <a:r>
            <a:rPr lang="es-ES" sz="1400" b="0" i="0" dirty="0">
              <a:latin typeface="Montserrat" panose="00000500000000000000" pitchFamily="2" charset="0"/>
            </a:rPr>
            <a:t>Permite definir plantillas de marcado que no se despliegan directamente en la página, contribuyendo al rendimiento al no renderizar el contenido de inmediato</a:t>
          </a:r>
          <a:r>
            <a:rPr lang="es-ES" sz="1400" b="1" i="0" dirty="0">
              <a:latin typeface="Montserrat" panose="00000500000000000000" pitchFamily="2" charset="0"/>
            </a:rPr>
            <a:t>. Facilita la creación de fragmentos del documento que pueden ser clonados y renderizados eficientemente.</a:t>
          </a:r>
          <a:endParaRPr lang="es-EC" sz="1400" b="1" dirty="0">
            <a:latin typeface="Montserrat" panose="00000500000000000000" pitchFamily="2" charset="0"/>
          </a:endParaRPr>
        </a:p>
      </dgm:t>
    </dgm:pt>
    <dgm:pt modelId="{FF431CA8-50AC-434C-A60E-8D1936CBDF6B}" type="parTrans" cxnId="{D345D1EE-9FF6-4B1E-8D02-3F5981991CC9}">
      <dgm:prSet/>
      <dgm:spPr/>
      <dgm:t>
        <a:bodyPr/>
        <a:lstStyle/>
        <a:p>
          <a:endParaRPr lang="es-EC">
            <a:latin typeface="Montserrat" panose="00000500000000000000" pitchFamily="2" charset="0"/>
          </a:endParaRPr>
        </a:p>
      </dgm:t>
    </dgm:pt>
    <dgm:pt modelId="{615D6B35-7CF2-4FB8-9DEF-F79157013EB4}" type="sibTrans" cxnId="{D345D1EE-9FF6-4B1E-8D02-3F5981991CC9}">
      <dgm:prSet/>
      <dgm:spPr/>
      <dgm:t>
        <a:bodyPr/>
        <a:lstStyle/>
        <a:p>
          <a:endParaRPr lang="es-EC">
            <a:latin typeface="Montserrat" panose="00000500000000000000" pitchFamily="2" charset="0"/>
          </a:endParaRPr>
        </a:p>
      </dgm:t>
    </dgm:pt>
    <dgm:pt modelId="{19A424CF-A912-414C-81C3-1B4AA70BA7B8}">
      <dgm:prSet phldrT="[Texto]" custT="1"/>
      <dgm:spPr/>
      <dgm:t>
        <a:bodyPr/>
        <a:lstStyle/>
        <a:p>
          <a:r>
            <a:rPr lang="es-ES" sz="1400" b="0" i="0" dirty="0">
              <a:latin typeface="Montserrat" panose="00000500000000000000" pitchFamily="2" charset="0"/>
            </a:rPr>
            <a:t>Permite crear nuevas etiquetas HTML personalizadas y definir su comportamiento, siguiendo reglas de nomenclatura para evitar conflictos con nuevas etiquetas estándar.</a:t>
          </a:r>
          <a:endParaRPr lang="es-EC" sz="1400" dirty="0">
            <a:latin typeface="Montserrat" panose="00000500000000000000" pitchFamily="2" charset="0"/>
          </a:endParaRPr>
        </a:p>
      </dgm:t>
    </dgm:pt>
    <dgm:pt modelId="{B0113C1B-0B73-49EC-ADDE-BD54FF5C9788}" type="parTrans" cxnId="{55739AF4-B5E8-4EB0-AD27-75F878113202}">
      <dgm:prSet/>
      <dgm:spPr/>
      <dgm:t>
        <a:bodyPr/>
        <a:lstStyle/>
        <a:p>
          <a:endParaRPr lang="es-EC"/>
        </a:p>
      </dgm:t>
    </dgm:pt>
    <dgm:pt modelId="{D27837AE-66A8-403B-BECC-01A258A1B13B}" type="sibTrans" cxnId="{55739AF4-B5E8-4EB0-AD27-75F878113202}">
      <dgm:prSet/>
      <dgm:spPr/>
      <dgm:t>
        <a:bodyPr/>
        <a:lstStyle/>
        <a:p>
          <a:endParaRPr lang="es-EC"/>
        </a:p>
      </dgm:t>
    </dgm:pt>
    <dgm:pt modelId="{6288030D-428A-4AB6-B976-1A7BC4E87F30}">
      <dgm:prSet phldrT="[Texto]" custT="1"/>
      <dgm:spPr/>
      <dgm:t>
        <a:bodyPr/>
        <a:lstStyle/>
        <a:p>
          <a:r>
            <a:rPr lang="es-ES" sz="1400" b="0" i="0" dirty="0">
              <a:latin typeface="Montserrat" panose="00000500000000000000" pitchFamily="2" charset="0"/>
            </a:rPr>
            <a:t>Proporciona encapsulamiento al crear un árbol DOM “sombra” asociado a un elemento. Evita conflictos de estilos y scripts, permitiendo mantener características del elemento en privado.</a:t>
          </a:r>
          <a:endParaRPr lang="es-EC" sz="1400" dirty="0">
            <a:latin typeface="Montserrat" panose="00000500000000000000" pitchFamily="2" charset="0"/>
          </a:endParaRPr>
        </a:p>
      </dgm:t>
    </dgm:pt>
    <dgm:pt modelId="{FF18D4FB-DBCC-4789-952D-4BE8C6F72E84}" type="parTrans" cxnId="{2569FF53-6077-4ED3-80A8-B57E89FF649F}">
      <dgm:prSet/>
      <dgm:spPr/>
      <dgm:t>
        <a:bodyPr/>
        <a:lstStyle/>
        <a:p>
          <a:endParaRPr lang="es-EC"/>
        </a:p>
      </dgm:t>
    </dgm:pt>
    <dgm:pt modelId="{E5979C40-F908-48FD-A7B9-7418B21C8748}" type="sibTrans" cxnId="{2569FF53-6077-4ED3-80A8-B57E89FF649F}">
      <dgm:prSet/>
      <dgm:spPr/>
      <dgm:t>
        <a:bodyPr/>
        <a:lstStyle/>
        <a:p>
          <a:endParaRPr lang="es-EC"/>
        </a:p>
      </dgm:t>
    </dgm:pt>
    <dgm:pt modelId="{AE92EDCB-9911-4A45-9332-630BF9C9739A}">
      <dgm:prSet phldrT="[Texto]" custT="1"/>
      <dgm:spPr/>
      <dgm:t>
        <a:bodyPr/>
        <a:lstStyle/>
        <a:p>
          <a:r>
            <a:rPr lang="es-ES" sz="1400" b="0" i="0" dirty="0">
              <a:latin typeface="Montserrat" panose="00000500000000000000" pitchFamily="2" charset="0"/>
            </a:rPr>
            <a:t>Facilitan la modularidad y reutilización de código al permitir la importación y exportación de funciones, clases u objetos entre archivos JavaScript.</a:t>
          </a:r>
          <a:endParaRPr lang="es-EC" sz="1400" dirty="0">
            <a:latin typeface="Montserrat" panose="00000500000000000000" pitchFamily="2" charset="0"/>
          </a:endParaRPr>
        </a:p>
      </dgm:t>
    </dgm:pt>
    <dgm:pt modelId="{D382D935-9773-41A9-9641-576BC0A12F85}" type="parTrans" cxnId="{75E82950-CE4F-4D40-866E-E8753EE68774}">
      <dgm:prSet/>
      <dgm:spPr/>
      <dgm:t>
        <a:bodyPr/>
        <a:lstStyle/>
        <a:p>
          <a:endParaRPr lang="es-EC"/>
        </a:p>
      </dgm:t>
    </dgm:pt>
    <dgm:pt modelId="{F17BE5A5-2B55-41E2-AB2C-C0822D8B904F}" type="sibTrans" cxnId="{75E82950-CE4F-4D40-866E-E8753EE68774}">
      <dgm:prSet/>
      <dgm:spPr/>
      <dgm:t>
        <a:bodyPr/>
        <a:lstStyle/>
        <a:p>
          <a:endParaRPr lang="es-EC"/>
        </a:p>
      </dgm:t>
    </dgm:pt>
    <dgm:pt modelId="{796F08D9-21C1-47F7-A03A-BEA7F2566B44}" type="pres">
      <dgm:prSet presAssocID="{9BD0A461-1150-44FD-8DA1-403ABEBBE590}" presName="Name0" presStyleCnt="0">
        <dgm:presLayoutVars>
          <dgm:chPref val="1"/>
          <dgm:dir/>
          <dgm:animOne val="branch"/>
          <dgm:animLvl val="lvl"/>
          <dgm:resizeHandles val="exact"/>
        </dgm:presLayoutVars>
      </dgm:prSet>
      <dgm:spPr/>
    </dgm:pt>
    <dgm:pt modelId="{E98FCA5D-FF77-4151-94C2-5E467763AA98}" type="pres">
      <dgm:prSet presAssocID="{E272350B-B23D-4AA2-9160-CB03A48EE75E}" presName="root1" presStyleCnt="0"/>
      <dgm:spPr/>
    </dgm:pt>
    <dgm:pt modelId="{B83C4EED-E1D2-4F2F-90EA-8FA4992B4364}" type="pres">
      <dgm:prSet presAssocID="{E272350B-B23D-4AA2-9160-CB03A48EE75E}" presName="LevelOneTextNode" presStyleLbl="node0" presStyleIdx="0" presStyleCnt="1">
        <dgm:presLayoutVars>
          <dgm:chPref val="3"/>
        </dgm:presLayoutVars>
      </dgm:prSet>
      <dgm:spPr/>
    </dgm:pt>
    <dgm:pt modelId="{87074CAA-C491-4366-99DB-C232EA426E37}" type="pres">
      <dgm:prSet presAssocID="{E272350B-B23D-4AA2-9160-CB03A48EE75E}" presName="level2hierChild" presStyleCnt="0"/>
      <dgm:spPr/>
    </dgm:pt>
    <dgm:pt modelId="{34C7DA58-3430-49EB-8E1C-4200F21C8B10}" type="pres">
      <dgm:prSet presAssocID="{C9A593B4-0B7B-48D0-8235-B6EA73CD55FC}" presName="conn2-1" presStyleLbl="parChTrans1D2" presStyleIdx="0" presStyleCnt="4"/>
      <dgm:spPr/>
    </dgm:pt>
    <dgm:pt modelId="{DA089026-ED79-4124-8A12-CCA8625F49F7}" type="pres">
      <dgm:prSet presAssocID="{C9A593B4-0B7B-48D0-8235-B6EA73CD55FC}" presName="connTx" presStyleLbl="parChTrans1D2" presStyleIdx="0" presStyleCnt="4"/>
      <dgm:spPr/>
    </dgm:pt>
    <dgm:pt modelId="{2BAF6F28-9643-4A50-90EC-4AE630204752}" type="pres">
      <dgm:prSet presAssocID="{722C339B-313F-4362-9592-A1CE20DED708}" presName="root2" presStyleCnt="0"/>
      <dgm:spPr/>
    </dgm:pt>
    <dgm:pt modelId="{EDA5A497-0A4B-46C2-91B9-A8FCBCA07E58}" type="pres">
      <dgm:prSet presAssocID="{722C339B-313F-4362-9592-A1CE20DED708}" presName="LevelTwoTextNode" presStyleLbl="node2" presStyleIdx="0" presStyleCnt="4" custScaleX="57642">
        <dgm:presLayoutVars>
          <dgm:chPref val="3"/>
        </dgm:presLayoutVars>
      </dgm:prSet>
      <dgm:spPr/>
    </dgm:pt>
    <dgm:pt modelId="{DCFD4D14-BD69-4290-8CF0-1340D69C05EA}" type="pres">
      <dgm:prSet presAssocID="{722C339B-313F-4362-9592-A1CE20DED708}" presName="level3hierChild" presStyleCnt="0"/>
      <dgm:spPr/>
    </dgm:pt>
    <dgm:pt modelId="{768102A1-8339-46F4-8AB2-024520FFF775}" type="pres">
      <dgm:prSet presAssocID="{FF431CA8-50AC-434C-A60E-8D1936CBDF6B}" presName="conn2-1" presStyleLbl="parChTrans1D3" presStyleIdx="0" presStyleCnt="4"/>
      <dgm:spPr/>
    </dgm:pt>
    <dgm:pt modelId="{ACA4CF6B-EE21-43D5-B7AA-68CF2D8DF157}" type="pres">
      <dgm:prSet presAssocID="{FF431CA8-50AC-434C-A60E-8D1936CBDF6B}" presName="connTx" presStyleLbl="parChTrans1D3" presStyleIdx="0" presStyleCnt="4"/>
      <dgm:spPr/>
    </dgm:pt>
    <dgm:pt modelId="{AD775F7F-92C9-48E6-8682-547A867C1158}" type="pres">
      <dgm:prSet presAssocID="{3744C65C-C845-482D-8298-A8973D189DBF}" presName="root2" presStyleCnt="0"/>
      <dgm:spPr/>
    </dgm:pt>
    <dgm:pt modelId="{28E1EB1B-BD73-4F19-8906-56467D4F3BF5}" type="pres">
      <dgm:prSet presAssocID="{3744C65C-C845-482D-8298-A8973D189DBF}" presName="LevelTwoTextNode" presStyleLbl="node3" presStyleIdx="0" presStyleCnt="4" custScaleX="172927">
        <dgm:presLayoutVars>
          <dgm:chPref val="3"/>
        </dgm:presLayoutVars>
      </dgm:prSet>
      <dgm:spPr/>
    </dgm:pt>
    <dgm:pt modelId="{5F542AC0-E7E2-4E47-88BD-B570A8A86E45}" type="pres">
      <dgm:prSet presAssocID="{3744C65C-C845-482D-8298-A8973D189DBF}" presName="level3hierChild" presStyleCnt="0"/>
      <dgm:spPr/>
    </dgm:pt>
    <dgm:pt modelId="{54EF3DF9-1CAA-433C-A53F-5DFE60F9D14A}" type="pres">
      <dgm:prSet presAssocID="{CA0F8364-4C19-40EE-AE65-EC41C43BAD92}" presName="conn2-1" presStyleLbl="parChTrans1D2" presStyleIdx="1" presStyleCnt="4"/>
      <dgm:spPr/>
    </dgm:pt>
    <dgm:pt modelId="{A3EA7177-F1FB-40A8-BD8D-C5B79335FCC1}" type="pres">
      <dgm:prSet presAssocID="{CA0F8364-4C19-40EE-AE65-EC41C43BAD92}" presName="connTx" presStyleLbl="parChTrans1D2" presStyleIdx="1" presStyleCnt="4"/>
      <dgm:spPr/>
    </dgm:pt>
    <dgm:pt modelId="{E40D03BD-2A28-40A3-BEEB-97B24FF669F6}" type="pres">
      <dgm:prSet presAssocID="{8AC0932E-A1D9-4546-8064-43C9B757FA93}" presName="root2" presStyleCnt="0"/>
      <dgm:spPr/>
    </dgm:pt>
    <dgm:pt modelId="{A7328BAF-39A9-4C68-A33D-DAE4649588C9}" type="pres">
      <dgm:prSet presAssocID="{8AC0932E-A1D9-4546-8064-43C9B757FA93}" presName="LevelTwoTextNode" presStyleLbl="node2" presStyleIdx="1" presStyleCnt="4" custScaleX="57642">
        <dgm:presLayoutVars>
          <dgm:chPref val="3"/>
        </dgm:presLayoutVars>
      </dgm:prSet>
      <dgm:spPr/>
    </dgm:pt>
    <dgm:pt modelId="{8ED58520-AA9F-4F2E-BE14-BCE4906F5810}" type="pres">
      <dgm:prSet presAssocID="{8AC0932E-A1D9-4546-8064-43C9B757FA93}" presName="level3hierChild" presStyleCnt="0"/>
      <dgm:spPr/>
    </dgm:pt>
    <dgm:pt modelId="{42217EEF-C2D5-4588-B4C9-486CDF920C8D}" type="pres">
      <dgm:prSet presAssocID="{B0113C1B-0B73-49EC-ADDE-BD54FF5C9788}" presName="conn2-1" presStyleLbl="parChTrans1D3" presStyleIdx="1" presStyleCnt="4"/>
      <dgm:spPr/>
    </dgm:pt>
    <dgm:pt modelId="{D95418A6-EB88-4ADF-B0ED-81C18084A3C9}" type="pres">
      <dgm:prSet presAssocID="{B0113C1B-0B73-49EC-ADDE-BD54FF5C9788}" presName="connTx" presStyleLbl="parChTrans1D3" presStyleIdx="1" presStyleCnt="4"/>
      <dgm:spPr/>
    </dgm:pt>
    <dgm:pt modelId="{3D8FC352-02CE-4D48-8EAE-6B5793E4B0CA}" type="pres">
      <dgm:prSet presAssocID="{19A424CF-A912-414C-81C3-1B4AA70BA7B8}" presName="root2" presStyleCnt="0"/>
      <dgm:spPr/>
    </dgm:pt>
    <dgm:pt modelId="{8B14AE52-1770-4158-92FC-E8A866C4A1F4}" type="pres">
      <dgm:prSet presAssocID="{19A424CF-A912-414C-81C3-1B4AA70BA7B8}" presName="LevelTwoTextNode" presStyleLbl="node3" presStyleIdx="1" presStyleCnt="4" custScaleX="172927">
        <dgm:presLayoutVars>
          <dgm:chPref val="3"/>
        </dgm:presLayoutVars>
      </dgm:prSet>
      <dgm:spPr/>
    </dgm:pt>
    <dgm:pt modelId="{05C3CB4E-E809-49AD-8846-17E081969C69}" type="pres">
      <dgm:prSet presAssocID="{19A424CF-A912-414C-81C3-1B4AA70BA7B8}" presName="level3hierChild" presStyleCnt="0"/>
      <dgm:spPr/>
    </dgm:pt>
    <dgm:pt modelId="{2365CF5E-2050-4FD7-B25E-1FBFA7CAEA7F}" type="pres">
      <dgm:prSet presAssocID="{CACF8225-57E5-47C3-8800-FAE987A761D3}" presName="conn2-1" presStyleLbl="parChTrans1D2" presStyleIdx="2" presStyleCnt="4"/>
      <dgm:spPr/>
    </dgm:pt>
    <dgm:pt modelId="{4A643329-FFAE-4873-8FAB-69A938A0BC8E}" type="pres">
      <dgm:prSet presAssocID="{CACF8225-57E5-47C3-8800-FAE987A761D3}" presName="connTx" presStyleLbl="parChTrans1D2" presStyleIdx="2" presStyleCnt="4"/>
      <dgm:spPr/>
    </dgm:pt>
    <dgm:pt modelId="{9B59FA13-10A5-40C1-97F1-14E8D0C81057}" type="pres">
      <dgm:prSet presAssocID="{C8997770-1110-4928-9F26-60E2CE7A93EA}" presName="root2" presStyleCnt="0"/>
      <dgm:spPr/>
    </dgm:pt>
    <dgm:pt modelId="{F4A46B4B-BA2E-49BC-B2BA-2DF161361A05}" type="pres">
      <dgm:prSet presAssocID="{C8997770-1110-4928-9F26-60E2CE7A93EA}" presName="LevelTwoTextNode" presStyleLbl="node2" presStyleIdx="2" presStyleCnt="4" custScaleX="57642">
        <dgm:presLayoutVars>
          <dgm:chPref val="3"/>
        </dgm:presLayoutVars>
      </dgm:prSet>
      <dgm:spPr/>
    </dgm:pt>
    <dgm:pt modelId="{DDC585B8-4339-4D86-8970-7D8D70DBB9DA}" type="pres">
      <dgm:prSet presAssocID="{C8997770-1110-4928-9F26-60E2CE7A93EA}" presName="level3hierChild" presStyleCnt="0"/>
      <dgm:spPr/>
    </dgm:pt>
    <dgm:pt modelId="{3859B9D6-4B03-40AC-88CD-F44B2AEA808F}" type="pres">
      <dgm:prSet presAssocID="{FF18D4FB-DBCC-4789-952D-4BE8C6F72E84}" presName="conn2-1" presStyleLbl="parChTrans1D3" presStyleIdx="2" presStyleCnt="4"/>
      <dgm:spPr/>
    </dgm:pt>
    <dgm:pt modelId="{3326CA52-BCA1-4B28-AE15-6C6B194C86EB}" type="pres">
      <dgm:prSet presAssocID="{FF18D4FB-DBCC-4789-952D-4BE8C6F72E84}" presName="connTx" presStyleLbl="parChTrans1D3" presStyleIdx="2" presStyleCnt="4"/>
      <dgm:spPr/>
    </dgm:pt>
    <dgm:pt modelId="{A784CC65-9F9F-410E-9312-F218904C7F5E}" type="pres">
      <dgm:prSet presAssocID="{6288030D-428A-4AB6-B976-1A7BC4E87F30}" presName="root2" presStyleCnt="0"/>
      <dgm:spPr/>
    </dgm:pt>
    <dgm:pt modelId="{CB9D1D99-48A9-4016-BC87-BB5AC832231A}" type="pres">
      <dgm:prSet presAssocID="{6288030D-428A-4AB6-B976-1A7BC4E87F30}" presName="LevelTwoTextNode" presStyleLbl="node3" presStyleIdx="2" presStyleCnt="4" custScaleX="172927">
        <dgm:presLayoutVars>
          <dgm:chPref val="3"/>
        </dgm:presLayoutVars>
      </dgm:prSet>
      <dgm:spPr/>
    </dgm:pt>
    <dgm:pt modelId="{4E5CBC5B-8DA2-42E1-A597-D92CBDB231DE}" type="pres">
      <dgm:prSet presAssocID="{6288030D-428A-4AB6-B976-1A7BC4E87F30}" presName="level3hierChild" presStyleCnt="0"/>
      <dgm:spPr/>
    </dgm:pt>
    <dgm:pt modelId="{F30D0F7B-54F1-49A2-9603-C0EA475C8313}" type="pres">
      <dgm:prSet presAssocID="{8C59F24F-265F-4507-B6C6-E8067AFD23D3}" presName="conn2-1" presStyleLbl="parChTrans1D2" presStyleIdx="3" presStyleCnt="4"/>
      <dgm:spPr/>
    </dgm:pt>
    <dgm:pt modelId="{2D097F0A-6DE9-47ED-8C75-BF303E63C0B0}" type="pres">
      <dgm:prSet presAssocID="{8C59F24F-265F-4507-B6C6-E8067AFD23D3}" presName="connTx" presStyleLbl="parChTrans1D2" presStyleIdx="3" presStyleCnt="4"/>
      <dgm:spPr/>
    </dgm:pt>
    <dgm:pt modelId="{C8D0F85D-98D4-4FE9-9E14-D2672403D827}" type="pres">
      <dgm:prSet presAssocID="{CC505C93-F7B0-47E2-9AF2-3AEC63757E4D}" presName="root2" presStyleCnt="0"/>
      <dgm:spPr/>
    </dgm:pt>
    <dgm:pt modelId="{2DD62216-9473-4F77-873C-B8645F7E00DB}" type="pres">
      <dgm:prSet presAssocID="{CC505C93-F7B0-47E2-9AF2-3AEC63757E4D}" presName="LevelTwoTextNode" presStyleLbl="node2" presStyleIdx="3" presStyleCnt="4" custScaleX="57642">
        <dgm:presLayoutVars>
          <dgm:chPref val="3"/>
        </dgm:presLayoutVars>
      </dgm:prSet>
      <dgm:spPr/>
    </dgm:pt>
    <dgm:pt modelId="{B77748BC-2990-47F4-A678-B7F3B2C853CB}" type="pres">
      <dgm:prSet presAssocID="{CC505C93-F7B0-47E2-9AF2-3AEC63757E4D}" presName="level3hierChild" presStyleCnt="0"/>
      <dgm:spPr/>
    </dgm:pt>
    <dgm:pt modelId="{07186227-8243-4647-A36B-E35EBB11825B}" type="pres">
      <dgm:prSet presAssocID="{D382D935-9773-41A9-9641-576BC0A12F85}" presName="conn2-1" presStyleLbl="parChTrans1D3" presStyleIdx="3" presStyleCnt="4"/>
      <dgm:spPr/>
    </dgm:pt>
    <dgm:pt modelId="{BBC3CC6C-3F0A-40A4-AD0A-B22EDCA7C2AB}" type="pres">
      <dgm:prSet presAssocID="{D382D935-9773-41A9-9641-576BC0A12F85}" presName="connTx" presStyleLbl="parChTrans1D3" presStyleIdx="3" presStyleCnt="4"/>
      <dgm:spPr/>
    </dgm:pt>
    <dgm:pt modelId="{19E24DAF-383E-4FA8-9323-F1EA12557212}" type="pres">
      <dgm:prSet presAssocID="{AE92EDCB-9911-4A45-9332-630BF9C9739A}" presName="root2" presStyleCnt="0"/>
      <dgm:spPr/>
    </dgm:pt>
    <dgm:pt modelId="{B0CA8E43-E495-476C-BC9B-D9FB3B6A47EB}" type="pres">
      <dgm:prSet presAssocID="{AE92EDCB-9911-4A45-9332-630BF9C9739A}" presName="LevelTwoTextNode" presStyleLbl="node3" presStyleIdx="3" presStyleCnt="4" custScaleX="172927">
        <dgm:presLayoutVars>
          <dgm:chPref val="3"/>
        </dgm:presLayoutVars>
      </dgm:prSet>
      <dgm:spPr/>
    </dgm:pt>
    <dgm:pt modelId="{7FC65B91-0BDC-469E-A0E8-3C2E6F3B59B1}" type="pres">
      <dgm:prSet presAssocID="{AE92EDCB-9911-4A45-9332-630BF9C9739A}" presName="level3hierChild" presStyleCnt="0"/>
      <dgm:spPr/>
    </dgm:pt>
  </dgm:ptLst>
  <dgm:cxnLst>
    <dgm:cxn modelId="{C04B1602-C72F-4129-85D2-7C04A5087C82}" type="presOf" srcId="{D382D935-9773-41A9-9641-576BC0A12F85}" destId="{07186227-8243-4647-A36B-E35EBB11825B}" srcOrd="0" destOrd="0" presId="urn:microsoft.com/office/officeart/2008/layout/HorizontalMultiLevelHierarchy"/>
    <dgm:cxn modelId="{15983806-184A-4AA7-85C9-298878B3CC73}" type="presOf" srcId="{6288030D-428A-4AB6-B976-1A7BC4E87F30}" destId="{CB9D1D99-48A9-4016-BC87-BB5AC832231A}" srcOrd="0" destOrd="0" presId="urn:microsoft.com/office/officeart/2008/layout/HorizontalMultiLevelHierarchy"/>
    <dgm:cxn modelId="{D0E4E307-DFA0-4104-ACE7-E3A63AEA13FF}" type="presOf" srcId="{FF18D4FB-DBCC-4789-952D-4BE8C6F72E84}" destId="{3326CA52-BCA1-4B28-AE15-6C6B194C86EB}" srcOrd="1" destOrd="0" presId="urn:microsoft.com/office/officeart/2008/layout/HorizontalMultiLevelHierarchy"/>
    <dgm:cxn modelId="{3BAFE114-2311-4AD6-B290-948A2BAA4ADB}" type="presOf" srcId="{19A424CF-A912-414C-81C3-1B4AA70BA7B8}" destId="{8B14AE52-1770-4158-92FC-E8A866C4A1F4}" srcOrd="0" destOrd="0" presId="urn:microsoft.com/office/officeart/2008/layout/HorizontalMultiLevelHierarchy"/>
    <dgm:cxn modelId="{4A065424-B416-40E1-B0A6-C6573E2C9F09}" type="presOf" srcId="{FF431CA8-50AC-434C-A60E-8D1936CBDF6B}" destId="{768102A1-8339-46F4-8AB2-024520FFF775}" srcOrd="0" destOrd="0" presId="urn:microsoft.com/office/officeart/2008/layout/HorizontalMultiLevelHierarchy"/>
    <dgm:cxn modelId="{904C7D2F-2165-4E92-B897-CB559A3EF064}" type="presOf" srcId="{CA0F8364-4C19-40EE-AE65-EC41C43BAD92}" destId="{A3EA7177-F1FB-40A8-BD8D-C5B79335FCC1}" srcOrd="1" destOrd="0" presId="urn:microsoft.com/office/officeart/2008/layout/HorizontalMultiLevelHierarchy"/>
    <dgm:cxn modelId="{0360D835-B576-4382-A86F-875CDC03B744}" type="presOf" srcId="{8AC0932E-A1D9-4546-8064-43C9B757FA93}" destId="{A7328BAF-39A9-4C68-A33D-DAE4649588C9}" srcOrd="0" destOrd="0" presId="urn:microsoft.com/office/officeart/2008/layout/HorizontalMultiLevelHierarchy"/>
    <dgm:cxn modelId="{F339623A-5FD6-437D-BABD-6E8028A024FE}" srcId="{9BD0A461-1150-44FD-8DA1-403ABEBBE590}" destId="{E272350B-B23D-4AA2-9160-CB03A48EE75E}" srcOrd="0" destOrd="0" parTransId="{67EC7705-4AF5-438B-9418-0E666D671138}" sibTransId="{98234915-4B8C-40DA-A9DE-0757DA13CB9F}"/>
    <dgm:cxn modelId="{15C9853B-302D-4A76-82E1-3D33EF2D0C03}" type="presOf" srcId="{8C59F24F-265F-4507-B6C6-E8067AFD23D3}" destId="{2D097F0A-6DE9-47ED-8C75-BF303E63C0B0}" srcOrd="1" destOrd="0" presId="urn:microsoft.com/office/officeart/2008/layout/HorizontalMultiLevelHierarchy"/>
    <dgm:cxn modelId="{94D8DF61-2838-404F-9E7D-ADAC208B4B93}" type="presOf" srcId="{B0113C1B-0B73-49EC-ADDE-BD54FF5C9788}" destId="{42217EEF-C2D5-4588-B4C9-486CDF920C8D}" srcOrd="0" destOrd="0" presId="urn:microsoft.com/office/officeart/2008/layout/HorizontalMultiLevelHierarchy"/>
    <dgm:cxn modelId="{C9337967-BFE4-477F-9588-C5C38EBA79EA}" type="presOf" srcId="{3744C65C-C845-482D-8298-A8973D189DBF}" destId="{28E1EB1B-BD73-4F19-8906-56467D4F3BF5}" srcOrd="0" destOrd="0" presId="urn:microsoft.com/office/officeart/2008/layout/HorizontalMultiLevelHierarchy"/>
    <dgm:cxn modelId="{D80ABE4A-187C-4A0C-85C4-F422BA8E1DC6}" type="presOf" srcId="{CA0F8364-4C19-40EE-AE65-EC41C43BAD92}" destId="{54EF3DF9-1CAA-433C-A53F-5DFE60F9D14A}" srcOrd="0" destOrd="0" presId="urn:microsoft.com/office/officeart/2008/layout/HorizontalMultiLevelHierarchy"/>
    <dgm:cxn modelId="{11EACA4D-CDB0-4596-A9B6-49DCED879496}" type="presOf" srcId="{9BD0A461-1150-44FD-8DA1-403ABEBBE590}" destId="{796F08D9-21C1-47F7-A03A-BEA7F2566B44}" srcOrd="0" destOrd="0" presId="urn:microsoft.com/office/officeart/2008/layout/HorizontalMultiLevelHierarchy"/>
    <dgm:cxn modelId="{75E82950-CE4F-4D40-866E-E8753EE68774}" srcId="{CC505C93-F7B0-47E2-9AF2-3AEC63757E4D}" destId="{AE92EDCB-9911-4A45-9332-630BF9C9739A}" srcOrd="0" destOrd="0" parTransId="{D382D935-9773-41A9-9641-576BC0A12F85}" sibTransId="{F17BE5A5-2B55-41E2-AB2C-C0822D8B904F}"/>
    <dgm:cxn modelId="{3E2FDE71-8C54-46E2-8917-00169D3E4B52}" type="presOf" srcId="{CACF8225-57E5-47C3-8800-FAE987A761D3}" destId="{4A643329-FFAE-4873-8FAB-69A938A0BC8E}" srcOrd="1" destOrd="0" presId="urn:microsoft.com/office/officeart/2008/layout/HorizontalMultiLevelHierarchy"/>
    <dgm:cxn modelId="{DFB02F52-95B9-4D25-A5AA-37D3EA57A463}" type="presOf" srcId="{8C59F24F-265F-4507-B6C6-E8067AFD23D3}" destId="{F30D0F7B-54F1-49A2-9603-C0EA475C8313}" srcOrd="0" destOrd="0" presId="urn:microsoft.com/office/officeart/2008/layout/HorizontalMultiLevelHierarchy"/>
    <dgm:cxn modelId="{2569FF53-6077-4ED3-80A8-B57E89FF649F}" srcId="{C8997770-1110-4928-9F26-60E2CE7A93EA}" destId="{6288030D-428A-4AB6-B976-1A7BC4E87F30}" srcOrd="0" destOrd="0" parTransId="{FF18D4FB-DBCC-4789-952D-4BE8C6F72E84}" sibTransId="{E5979C40-F908-48FD-A7B9-7418B21C8748}"/>
    <dgm:cxn modelId="{0B5E4574-D471-4B48-B333-8B54CC8CAFF6}" type="presOf" srcId="{C9A593B4-0B7B-48D0-8235-B6EA73CD55FC}" destId="{34C7DA58-3430-49EB-8E1C-4200F21C8B10}" srcOrd="0" destOrd="0" presId="urn:microsoft.com/office/officeart/2008/layout/HorizontalMultiLevelHierarchy"/>
    <dgm:cxn modelId="{780F9A7F-F771-451B-98E7-046ACF4FBA0F}" type="presOf" srcId="{AE92EDCB-9911-4A45-9332-630BF9C9739A}" destId="{B0CA8E43-E495-476C-BC9B-D9FB3B6A47EB}" srcOrd="0" destOrd="0" presId="urn:microsoft.com/office/officeart/2008/layout/HorizontalMultiLevelHierarchy"/>
    <dgm:cxn modelId="{10752A8C-4961-473C-AEF0-9FD60EBC1077}" type="presOf" srcId="{E272350B-B23D-4AA2-9160-CB03A48EE75E}" destId="{B83C4EED-E1D2-4F2F-90EA-8FA4992B4364}" srcOrd="0" destOrd="0" presId="urn:microsoft.com/office/officeart/2008/layout/HorizontalMultiLevelHierarchy"/>
    <dgm:cxn modelId="{A680B992-64B0-4378-8EF8-E14FC5202AB8}" type="presOf" srcId="{C8997770-1110-4928-9F26-60E2CE7A93EA}" destId="{F4A46B4B-BA2E-49BC-B2BA-2DF161361A05}" srcOrd="0" destOrd="0" presId="urn:microsoft.com/office/officeart/2008/layout/HorizontalMultiLevelHierarchy"/>
    <dgm:cxn modelId="{C66C12B9-E460-4A13-8AA8-2761136E790D}" type="presOf" srcId="{CACF8225-57E5-47C3-8800-FAE987A761D3}" destId="{2365CF5E-2050-4FD7-B25E-1FBFA7CAEA7F}" srcOrd="0" destOrd="0" presId="urn:microsoft.com/office/officeart/2008/layout/HorizontalMultiLevelHierarchy"/>
    <dgm:cxn modelId="{AEABBDB9-9637-488F-B179-E8E6DB1D4B2F}" type="presOf" srcId="{FF18D4FB-DBCC-4789-952D-4BE8C6F72E84}" destId="{3859B9D6-4B03-40AC-88CD-F44B2AEA808F}" srcOrd="0" destOrd="0" presId="urn:microsoft.com/office/officeart/2008/layout/HorizontalMultiLevelHierarchy"/>
    <dgm:cxn modelId="{681347C5-6FD4-408D-88DD-3E0184A6690A}" type="presOf" srcId="{D382D935-9773-41A9-9641-576BC0A12F85}" destId="{BBC3CC6C-3F0A-40A4-AD0A-B22EDCA7C2AB}" srcOrd="1" destOrd="0" presId="urn:microsoft.com/office/officeart/2008/layout/HorizontalMultiLevelHierarchy"/>
    <dgm:cxn modelId="{3010FEC5-710A-4185-BECB-48EEA845603D}" srcId="{E272350B-B23D-4AA2-9160-CB03A48EE75E}" destId="{CC505C93-F7B0-47E2-9AF2-3AEC63757E4D}" srcOrd="3" destOrd="0" parTransId="{8C59F24F-265F-4507-B6C6-E8067AFD23D3}" sibTransId="{A8937116-5008-4613-AC16-CCDE556FC4D7}"/>
    <dgm:cxn modelId="{525F8ADF-C3E2-4918-BC3D-B9B6D9D01482}" type="presOf" srcId="{B0113C1B-0B73-49EC-ADDE-BD54FF5C9788}" destId="{D95418A6-EB88-4ADF-B0ED-81C18084A3C9}" srcOrd="1" destOrd="0" presId="urn:microsoft.com/office/officeart/2008/layout/HorizontalMultiLevelHierarchy"/>
    <dgm:cxn modelId="{F280C4E6-FF67-445C-8754-DC70492A3FD1}" srcId="{E272350B-B23D-4AA2-9160-CB03A48EE75E}" destId="{C8997770-1110-4928-9F26-60E2CE7A93EA}" srcOrd="2" destOrd="0" parTransId="{CACF8225-57E5-47C3-8800-FAE987A761D3}" sibTransId="{D4EBFBF5-B8A4-45D1-B031-173673EC0058}"/>
    <dgm:cxn modelId="{28A0D3E8-D972-4450-B994-3B1DA8ADEA05}" type="presOf" srcId="{CC505C93-F7B0-47E2-9AF2-3AEC63757E4D}" destId="{2DD62216-9473-4F77-873C-B8645F7E00DB}" srcOrd="0" destOrd="0" presId="urn:microsoft.com/office/officeart/2008/layout/HorizontalMultiLevelHierarchy"/>
    <dgm:cxn modelId="{DBE9BDED-0C67-4A41-86FD-8B63BD3D48A9}" srcId="{E272350B-B23D-4AA2-9160-CB03A48EE75E}" destId="{722C339B-313F-4362-9592-A1CE20DED708}" srcOrd="0" destOrd="0" parTransId="{C9A593B4-0B7B-48D0-8235-B6EA73CD55FC}" sibTransId="{DE3E3472-0A64-4B39-AAD6-876A4D2432EF}"/>
    <dgm:cxn modelId="{D345D1EE-9FF6-4B1E-8D02-3F5981991CC9}" srcId="{722C339B-313F-4362-9592-A1CE20DED708}" destId="{3744C65C-C845-482D-8298-A8973D189DBF}" srcOrd="0" destOrd="0" parTransId="{FF431CA8-50AC-434C-A60E-8D1936CBDF6B}" sibTransId="{615D6B35-7CF2-4FB8-9DEF-F79157013EB4}"/>
    <dgm:cxn modelId="{04238FF1-D4DC-4CEB-B512-FC57CF3BE304}" srcId="{E272350B-B23D-4AA2-9160-CB03A48EE75E}" destId="{8AC0932E-A1D9-4546-8064-43C9B757FA93}" srcOrd="1" destOrd="0" parTransId="{CA0F8364-4C19-40EE-AE65-EC41C43BAD92}" sibTransId="{AE35075A-8A33-4B2E-9261-5DA11DAE26EC}"/>
    <dgm:cxn modelId="{3970D3F3-C97B-4201-BD55-95D26218FFAC}" type="presOf" srcId="{722C339B-313F-4362-9592-A1CE20DED708}" destId="{EDA5A497-0A4B-46C2-91B9-A8FCBCA07E58}" srcOrd="0" destOrd="0" presId="urn:microsoft.com/office/officeart/2008/layout/HorizontalMultiLevelHierarchy"/>
    <dgm:cxn modelId="{55739AF4-B5E8-4EB0-AD27-75F878113202}" srcId="{8AC0932E-A1D9-4546-8064-43C9B757FA93}" destId="{19A424CF-A912-414C-81C3-1B4AA70BA7B8}" srcOrd="0" destOrd="0" parTransId="{B0113C1B-0B73-49EC-ADDE-BD54FF5C9788}" sibTransId="{D27837AE-66A8-403B-BECC-01A258A1B13B}"/>
    <dgm:cxn modelId="{E856FAF7-C78D-4BC0-B7D4-C3A5F85274ED}" type="presOf" srcId="{C9A593B4-0B7B-48D0-8235-B6EA73CD55FC}" destId="{DA089026-ED79-4124-8A12-CCA8625F49F7}" srcOrd="1" destOrd="0" presId="urn:microsoft.com/office/officeart/2008/layout/HorizontalMultiLevelHierarchy"/>
    <dgm:cxn modelId="{5E63F5F9-D012-4D86-A593-AE18B046378A}" type="presOf" srcId="{FF431CA8-50AC-434C-A60E-8D1936CBDF6B}" destId="{ACA4CF6B-EE21-43D5-B7AA-68CF2D8DF157}" srcOrd="1" destOrd="0" presId="urn:microsoft.com/office/officeart/2008/layout/HorizontalMultiLevelHierarchy"/>
    <dgm:cxn modelId="{8FF17AC6-7CD9-42AF-AF51-B991E5A56D40}" type="presParOf" srcId="{796F08D9-21C1-47F7-A03A-BEA7F2566B44}" destId="{E98FCA5D-FF77-4151-94C2-5E467763AA98}" srcOrd="0" destOrd="0" presId="urn:microsoft.com/office/officeart/2008/layout/HorizontalMultiLevelHierarchy"/>
    <dgm:cxn modelId="{902D5C85-32C7-4752-8D40-3CF64A83D8AB}" type="presParOf" srcId="{E98FCA5D-FF77-4151-94C2-5E467763AA98}" destId="{B83C4EED-E1D2-4F2F-90EA-8FA4992B4364}" srcOrd="0" destOrd="0" presId="urn:microsoft.com/office/officeart/2008/layout/HorizontalMultiLevelHierarchy"/>
    <dgm:cxn modelId="{A14221C4-C1BA-46EB-AD45-9BB7451DE433}" type="presParOf" srcId="{E98FCA5D-FF77-4151-94C2-5E467763AA98}" destId="{87074CAA-C491-4366-99DB-C232EA426E37}" srcOrd="1" destOrd="0" presId="urn:microsoft.com/office/officeart/2008/layout/HorizontalMultiLevelHierarchy"/>
    <dgm:cxn modelId="{00A1AD80-A377-4926-BFF6-40F92E669E80}" type="presParOf" srcId="{87074CAA-C491-4366-99DB-C232EA426E37}" destId="{34C7DA58-3430-49EB-8E1C-4200F21C8B10}" srcOrd="0" destOrd="0" presId="urn:microsoft.com/office/officeart/2008/layout/HorizontalMultiLevelHierarchy"/>
    <dgm:cxn modelId="{50DFFCA9-560B-46C4-8623-ED9E93F7641C}" type="presParOf" srcId="{34C7DA58-3430-49EB-8E1C-4200F21C8B10}" destId="{DA089026-ED79-4124-8A12-CCA8625F49F7}" srcOrd="0" destOrd="0" presId="urn:microsoft.com/office/officeart/2008/layout/HorizontalMultiLevelHierarchy"/>
    <dgm:cxn modelId="{6BB03EC4-CE51-48DC-9413-DAB52FBED885}" type="presParOf" srcId="{87074CAA-C491-4366-99DB-C232EA426E37}" destId="{2BAF6F28-9643-4A50-90EC-4AE630204752}" srcOrd="1" destOrd="0" presId="urn:microsoft.com/office/officeart/2008/layout/HorizontalMultiLevelHierarchy"/>
    <dgm:cxn modelId="{E1058787-8CAE-4E0D-92E3-61AC9A24C30C}" type="presParOf" srcId="{2BAF6F28-9643-4A50-90EC-4AE630204752}" destId="{EDA5A497-0A4B-46C2-91B9-A8FCBCA07E58}" srcOrd="0" destOrd="0" presId="urn:microsoft.com/office/officeart/2008/layout/HorizontalMultiLevelHierarchy"/>
    <dgm:cxn modelId="{8B9C6ECB-27E8-4EF5-B5F4-98FD32FF0DD4}" type="presParOf" srcId="{2BAF6F28-9643-4A50-90EC-4AE630204752}" destId="{DCFD4D14-BD69-4290-8CF0-1340D69C05EA}" srcOrd="1" destOrd="0" presId="urn:microsoft.com/office/officeart/2008/layout/HorizontalMultiLevelHierarchy"/>
    <dgm:cxn modelId="{6EC82552-AA32-452B-A9BA-ADEFEAF4A2C9}" type="presParOf" srcId="{DCFD4D14-BD69-4290-8CF0-1340D69C05EA}" destId="{768102A1-8339-46F4-8AB2-024520FFF775}" srcOrd="0" destOrd="0" presId="urn:microsoft.com/office/officeart/2008/layout/HorizontalMultiLevelHierarchy"/>
    <dgm:cxn modelId="{FE74DB1D-79CB-4373-8004-3A626FF61FF1}" type="presParOf" srcId="{768102A1-8339-46F4-8AB2-024520FFF775}" destId="{ACA4CF6B-EE21-43D5-B7AA-68CF2D8DF157}" srcOrd="0" destOrd="0" presId="urn:microsoft.com/office/officeart/2008/layout/HorizontalMultiLevelHierarchy"/>
    <dgm:cxn modelId="{2B23F2E5-8A52-4386-A4AC-C6B4A8B992B1}" type="presParOf" srcId="{DCFD4D14-BD69-4290-8CF0-1340D69C05EA}" destId="{AD775F7F-92C9-48E6-8682-547A867C1158}" srcOrd="1" destOrd="0" presId="urn:microsoft.com/office/officeart/2008/layout/HorizontalMultiLevelHierarchy"/>
    <dgm:cxn modelId="{D6B341B0-F8C6-4609-99A0-2311C14815CC}" type="presParOf" srcId="{AD775F7F-92C9-48E6-8682-547A867C1158}" destId="{28E1EB1B-BD73-4F19-8906-56467D4F3BF5}" srcOrd="0" destOrd="0" presId="urn:microsoft.com/office/officeart/2008/layout/HorizontalMultiLevelHierarchy"/>
    <dgm:cxn modelId="{CCCA3DF6-0430-463F-BBF6-572F3AFB5B28}" type="presParOf" srcId="{AD775F7F-92C9-48E6-8682-547A867C1158}" destId="{5F542AC0-E7E2-4E47-88BD-B570A8A86E45}" srcOrd="1" destOrd="0" presId="urn:microsoft.com/office/officeart/2008/layout/HorizontalMultiLevelHierarchy"/>
    <dgm:cxn modelId="{52EF800D-D114-40DF-B5D2-B695ECC70716}" type="presParOf" srcId="{87074CAA-C491-4366-99DB-C232EA426E37}" destId="{54EF3DF9-1CAA-433C-A53F-5DFE60F9D14A}" srcOrd="2" destOrd="0" presId="urn:microsoft.com/office/officeart/2008/layout/HorizontalMultiLevelHierarchy"/>
    <dgm:cxn modelId="{A973CEA7-24E3-4EDA-89AA-6414F4952E40}" type="presParOf" srcId="{54EF3DF9-1CAA-433C-A53F-5DFE60F9D14A}" destId="{A3EA7177-F1FB-40A8-BD8D-C5B79335FCC1}" srcOrd="0" destOrd="0" presId="urn:microsoft.com/office/officeart/2008/layout/HorizontalMultiLevelHierarchy"/>
    <dgm:cxn modelId="{0655E7BC-9FCA-4E99-9654-0781460C16D1}" type="presParOf" srcId="{87074CAA-C491-4366-99DB-C232EA426E37}" destId="{E40D03BD-2A28-40A3-BEEB-97B24FF669F6}" srcOrd="3" destOrd="0" presId="urn:microsoft.com/office/officeart/2008/layout/HorizontalMultiLevelHierarchy"/>
    <dgm:cxn modelId="{107921FB-22C7-4C1F-8167-7207E6912B33}" type="presParOf" srcId="{E40D03BD-2A28-40A3-BEEB-97B24FF669F6}" destId="{A7328BAF-39A9-4C68-A33D-DAE4649588C9}" srcOrd="0" destOrd="0" presId="urn:microsoft.com/office/officeart/2008/layout/HorizontalMultiLevelHierarchy"/>
    <dgm:cxn modelId="{2E82584D-D773-4BBD-8942-3C3362470E98}" type="presParOf" srcId="{E40D03BD-2A28-40A3-BEEB-97B24FF669F6}" destId="{8ED58520-AA9F-4F2E-BE14-BCE4906F5810}" srcOrd="1" destOrd="0" presId="urn:microsoft.com/office/officeart/2008/layout/HorizontalMultiLevelHierarchy"/>
    <dgm:cxn modelId="{AF375C38-3AF1-4989-B8D9-D20EBC3F9BC6}" type="presParOf" srcId="{8ED58520-AA9F-4F2E-BE14-BCE4906F5810}" destId="{42217EEF-C2D5-4588-B4C9-486CDF920C8D}" srcOrd="0" destOrd="0" presId="urn:microsoft.com/office/officeart/2008/layout/HorizontalMultiLevelHierarchy"/>
    <dgm:cxn modelId="{0EFE68B5-C19C-4898-8445-29EA5D6070BE}" type="presParOf" srcId="{42217EEF-C2D5-4588-B4C9-486CDF920C8D}" destId="{D95418A6-EB88-4ADF-B0ED-81C18084A3C9}" srcOrd="0" destOrd="0" presId="urn:microsoft.com/office/officeart/2008/layout/HorizontalMultiLevelHierarchy"/>
    <dgm:cxn modelId="{EE381503-5C72-4FCC-90D0-618212E69771}" type="presParOf" srcId="{8ED58520-AA9F-4F2E-BE14-BCE4906F5810}" destId="{3D8FC352-02CE-4D48-8EAE-6B5793E4B0CA}" srcOrd="1" destOrd="0" presId="urn:microsoft.com/office/officeart/2008/layout/HorizontalMultiLevelHierarchy"/>
    <dgm:cxn modelId="{ED13905D-8FA0-448C-BD81-2EAB783D34F0}" type="presParOf" srcId="{3D8FC352-02CE-4D48-8EAE-6B5793E4B0CA}" destId="{8B14AE52-1770-4158-92FC-E8A866C4A1F4}" srcOrd="0" destOrd="0" presId="urn:microsoft.com/office/officeart/2008/layout/HorizontalMultiLevelHierarchy"/>
    <dgm:cxn modelId="{F169BDCE-7AF2-4B05-BCA5-5C4F2302782B}" type="presParOf" srcId="{3D8FC352-02CE-4D48-8EAE-6B5793E4B0CA}" destId="{05C3CB4E-E809-49AD-8846-17E081969C69}" srcOrd="1" destOrd="0" presId="urn:microsoft.com/office/officeart/2008/layout/HorizontalMultiLevelHierarchy"/>
    <dgm:cxn modelId="{76B9118F-5158-4807-904B-7105F24D82A9}" type="presParOf" srcId="{87074CAA-C491-4366-99DB-C232EA426E37}" destId="{2365CF5E-2050-4FD7-B25E-1FBFA7CAEA7F}" srcOrd="4" destOrd="0" presId="urn:microsoft.com/office/officeart/2008/layout/HorizontalMultiLevelHierarchy"/>
    <dgm:cxn modelId="{DE28E780-5368-4B9C-8D83-AFBEA841EDF0}" type="presParOf" srcId="{2365CF5E-2050-4FD7-B25E-1FBFA7CAEA7F}" destId="{4A643329-FFAE-4873-8FAB-69A938A0BC8E}" srcOrd="0" destOrd="0" presId="urn:microsoft.com/office/officeart/2008/layout/HorizontalMultiLevelHierarchy"/>
    <dgm:cxn modelId="{A94D8A9A-485D-4EB1-9C18-A6D393E42BCD}" type="presParOf" srcId="{87074CAA-C491-4366-99DB-C232EA426E37}" destId="{9B59FA13-10A5-40C1-97F1-14E8D0C81057}" srcOrd="5" destOrd="0" presId="urn:microsoft.com/office/officeart/2008/layout/HorizontalMultiLevelHierarchy"/>
    <dgm:cxn modelId="{133EC800-83AD-4088-9E89-F745067F954C}" type="presParOf" srcId="{9B59FA13-10A5-40C1-97F1-14E8D0C81057}" destId="{F4A46B4B-BA2E-49BC-B2BA-2DF161361A05}" srcOrd="0" destOrd="0" presId="urn:microsoft.com/office/officeart/2008/layout/HorizontalMultiLevelHierarchy"/>
    <dgm:cxn modelId="{BD759991-21E6-4A60-A438-3825C420FB1B}" type="presParOf" srcId="{9B59FA13-10A5-40C1-97F1-14E8D0C81057}" destId="{DDC585B8-4339-4D86-8970-7D8D70DBB9DA}" srcOrd="1" destOrd="0" presId="urn:microsoft.com/office/officeart/2008/layout/HorizontalMultiLevelHierarchy"/>
    <dgm:cxn modelId="{6BCF9285-0141-45B9-B3F0-8EA73AFB7ABD}" type="presParOf" srcId="{DDC585B8-4339-4D86-8970-7D8D70DBB9DA}" destId="{3859B9D6-4B03-40AC-88CD-F44B2AEA808F}" srcOrd="0" destOrd="0" presId="urn:microsoft.com/office/officeart/2008/layout/HorizontalMultiLevelHierarchy"/>
    <dgm:cxn modelId="{EC20FCA6-4182-4C36-B3C7-F4C0DFD6135D}" type="presParOf" srcId="{3859B9D6-4B03-40AC-88CD-F44B2AEA808F}" destId="{3326CA52-BCA1-4B28-AE15-6C6B194C86EB}" srcOrd="0" destOrd="0" presId="urn:microsoft.com/office/officeart/2008/layout/HorizontalMultiLevelHierarchy"/>
    <dgm:cxn modelId="{7407F8CE-3E26-471E-8181-59A7E4BE8906}" type="presParOf" srcId="{DDC585B8-4339-4D86-8970-7D8D70DBB9DA}" destId="{A784CC65-9F9F-410E-9312-F218904C7F5E}" srcOrd="1" destOrd="0" presId="urn:microsoft.com/office/officeart/2008/layout/HorizontalMultiLevelHierarchy"/>
    <dgm:cxn modelId="{F0E06134-36BF-4A3C-BBF3-37BABEB3E665}" type="presParOf" srcId="{A784CC65-9F9F-410E-9312-F218904C7F5E}" destId="{CB9D1D99-48A9-4016-BC87-BB5AC832231A}" srcOrd="0" destOrd="0" presId="urn:microsoft.com/office/officeart/2008/layout/HorizontalMultiLevelHierarchy"/>
    <dgm:cxn modelId="{1F07E77C-B8F1-459E-899A-3EA0C5F1ADF7}" type="presParOf" srcId="{A784CC65-9F9F-410E-9312-F218904C7F5E}" destId="{4E5CBC5B-8DA2-42E1-A597-D92CBDB231DE}" srcOrd="1" destOrd="0" presId="urn:microsoft.com/office/officeart/2008/layout/HorizontalMultiLevelHierarchy"/>
    <dgm:cxn modelId="{54A02A22-730A-4403-941C-7D19FB9721B2}" type="presParOf" srcId="{87074CAA-C491-4366-99DB-C232EA426E37}" destId="{F30D0F7B-54F1-49A2-9603-C0EA475C8313}" srcOrd="6" destOrd="0" presId="urn:microsoft.com/office/officeart/2008/layout/HorizontalMultiLevelHierarchy"/>
    <dgm:cxn modelId="{D41ADF9D-6F02-489A-B5FD-F621FACCA1EA}" type="presParOf" srcId="{F30D0F7B-54F1-49A2-9603-C0EA475C8313}" destId="{2D097F0A-6DE9-47ED-8C75-BF303E63C0B0}" srcOrd="0" destOrd="0" presId="urn:microsoft.com/office/officeart/2008/layout/HorizontalMultiLevelHierarchy"/>
    <dgm:cxn modelId="{05B2B1B3-EF81-44FB-977D-F79C96D54C5F}" type="presParOf" srcId="{87074CAA-C491-4366-99DB-C232EA426E37}" destId="{C8D0F85D-98D4-4FE9-9E14-D2672403D827}" srcOrd="7" destOrd="0" presId="urn:microsoft.com/office/officeart/2008/layout/HorizontalMultiLevelHierarchy"/>
    <dgm:cxn modelId="{C5410E98-406F-4D2D-90F1-4E0057F36F88}" type="presParOf" srcId="{C8D0F85D-98D4-4FE9-9E14-D2672403D827}" destId="{2DD62216-9473-4F77-873C-B8645F7E00DB}" srcOrd="0" destOrd="0" presId="urn:microsoft.com/office/officeart/2008/layout/HorizontalMultiLevelHierarchy"/>
    <dgm:cxn modelId="{E3D023DA-1369-4B20-8C93-58DB912226AB}" type="presParOf" srcId="{C8D0F85D-98D4-4FE9-9E14-D2672403D827}" destId="{B77748BC-2990-47F4-A678-B7F3B2C853CB}" srcOrd="1" destOrd="0" presId="urn:microsoft.com/office/officeart/2008/layout/HorizontalMultiLevelHierarchy"/>
    <dgm:cxn modelId="{22A329C4-98A8-4858-955A-1B00D2E9BCE1}" type="presParOf" srcId="{B77748BC-2990-47F4-A678-B7F3B2C853CB}" destId="{07186227-8243-4647-A36B-E35EBB11825B}" srcOrd="0" destOrd="0" presId="urn:microsoft.com/office/officeart/2008/layout/HorizontalMultiLevelHierarchy"/>
    <dgm:cxn modelId="{6AB7C91D-82DF-421B-808A-1015C855DCAE}" type="presParOf" srcId="{07186227-8243-4647-A36B-E35EBB11825B}" destId="{BBC3CC6C-3F0A-40A4-AD0A-B22EDCA7C2AB}" srcOrd="0" destOrd="0" presId="urn:microsoft.com/office/officeart/2008/layout/HorizontalMultiLevelHierarchy"/>
    <dgm:cxn modelId="{4B3C57CF-64CE-427E-8EEB-AEFA428408BF}" type="presParOf" srcId="{B77748BC-2990-47F4-A678-B7F3B2C853CB}" destId="{19E24DAF-383E-4FA8-9323-F1EA12557212}" srcOrd="1" destOrd="0" presId="urn:microsoft.com/office/officeart/2008/layout/HorizontalMultiLevelHierarchy"/>
    <dgm:cxn modelId="{FEFB70FB-A6E0-45B3-9885-1D53574B1224}" type="presParOf" srcId="{19E24DAF-383E-4FA8-9323-F1EA12557212}" destId="{B0CA8E43-E495-476C-BC9B-D9FB3B6A47EB}" srcOrd="0" destOrd="0" presId="urn:microsoft.com/office/officeart/2008/layout/HorizontalMultiLevelHierarchy"/>
    <dgm:cxn modelId="{AA069582-FA1D-43E3-9033-04A723C64CAA}" type="presParOf" srcId="{19E24DAF-383E-4FA8-9323-F1EA12557212}" destId="{7FC65B91-0BDC-469E-A0E8-3C2E6F3B59B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6166FC-C922-4E93-9E85-5AEDA74D63D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C"/>
        </a:p>
      </dgm:t>
    </dgm:pt>
    <dgm:pt modelId="{87E8BD29-A55C-4ABC-B5B0-6A3A957C86D6}">
      <dgm:prSet phldrT="[Texto]"/>
      <dgm:spPr/>
      <dgm:t>
        <a:bodyPr/>
        <a:lstStyle/>
        <a:p>
          <a:r>
            <a:rPr lang="es-ES" dirty="0"/>
            <a:t>Recomendaciones</a:t>
          </a:r>
          <a:endParaRPr lang="es-EC" dirty="0"/>
        </a:p>
      </dgm:t>
    </dgm:pt>
    <dgm:pt modelId="{ADF24EB4-2476-46C9-A448-7B52C16934A5}" type="parTrans" cxnId="{D026071D-A165-470E-ABC7-5EDB50030BD1}">
      <dgm:prSet/>
      <dgm:spPr/>
      <dgm:t>
        <a:bodyPr/>
        <a:lstStyle/>
        <a:p>
          <a:endParaRPr lang="es-EC"/>
        </a:p>
      </dgm:t>
    </dgm:pt>
    <dgm:pt modelId="{34CF942F-B572-4605-B51A-B0DD7F948F21}" type="sibTrans" cxnId="{D026071D-A165-470E-ABC7-5EDB50030BD1}">
      <dgm:prSet/>
      <dgm:spPr/>
      <dgm:t>
        <a:bodyPr/>
        <a:lstStyle/>
        <a:p>
          <a:endParaRPr lang="es-EC"/>
        </a:p>
      </dgm:t>
    </dgm:pt>
    <dgm:pt modelId="{837DF71B-2A65-4FAA-AB90-E7E5CD9B1CB3}">
      <dgm:prSet phldrT="[Texto]"/>
      <dgm:spPr/>
      <dgm:t>
        <a:bodyPr/>
        <a:lstStyle/>
        <a:p>
          <a:r>
            <a:rPr lang="es-ES" dirty="0"/>
            <a:t>Repasar HTML DOM</a:t>
          </a:r>
          <a:endParaRPr lang="es-EC" dirty="0"/>
        </a:p>
      </dgm:t>
    </dgm:pt>
    <dgm:pt modelId="{41F5D8D1-089B-4086-AC91-3A09A4A982E5}" type="parTrans" cxnId="{079BC026-E4C2-4FDC-BF53-7EEAFAB4E50F}">
      <dgm:prSet/>
      <dgm:spPr/>
      <dgm:t>
        <a:bodyPr/>
        <a:lstStyle/>
        <a:p>
          <a:endParaRPr lang="es-EC"/>
        </a:p>
      </dgm:t>
    </dgm:pt>
    <dgm:pt modelId="{99B3EFAC-BEAE-4703-A0F0-3D1869B02728}" type="sibTrans" cxnId="{079BC026-E4C2-4FDC-BF53-7EEAFAB4E50F}">
      <dgm:prSet/>
      <dgm:spPr/>
      <dgm:t>
        <a:bodyPr/>
        <a:lstStyle/>
        <a:p>
          <a:endParaRPr lang="es-EC"/>
        </a:p>
      </dgm:t>
    </dgm:pt>
    <dgm:pt modelId="{FB018087-FD45-4F49-BD2F-C18A771F3BDA}">
      <dgm:prSet phldrT="[Texto]"/>
      <dgm:spPr/>
      <dgm:t>
        <a:bodyPr/>
        <a:lstStyle/>
        <a:p>
          <a:r>
            <a:rPr lang="es-ES" dirty="0"/>
            <a:t>Funciones Lambda</a:t>
          </a:r>
          <a:endParaRPr lang="es-EC" dirty="0"/>
        </a:p>
      </dgm:t>
    </dgm:pt>
    <dgm:pt modelId="{BB67BD0C-7BD2-4611-819F-62593B1080AA}" type="parTrans" cxnId="{BE72DB2E-DF14-42F8-973B-C41BA83DF74A}">
      <dgm:prSet/>
      <dgm:spPr/>
      <dgm:t>
        <a:bodyPr/>
        <a:lstStyle/>
        <a:p>
          <a:endParaRPr lang="es-EC"/>
        </a:p>
      </dgm:t>
    </dgm:pt>
    <dgm:pt modelId="{A4B5E488-2122-4660-B928-8CDC78FEF1D4}" type="sibTrans" cxnId="{BE72DB2E-DF14-42F8-973B-C41BA83DF74A}">
      <dgm:prSet/>
      <dgm:spPr/>
      <dgm:t>
        <a:bodyPr/>
        <a:lstStyle/>
        <a:p>
          <a:endParaRPr lang="es-EC"/>
        </a:p>
      </dgm:t>
    </dgm:pt>
    <dgm:pt modelId="{3015A183-284B-4F9B-8067-D243C01AE909}">
      <dgm:prSet phldrT="[Texto]"/>
      <dgm:spPr/>
      <dgm:t>
        <a:bodyPr/>
        <a:lstStyle/>
        <a:p>
          <a:r>
            <a:rPr lang="es-ES" dirty="0"/>
            <a:t>Revisar JavaScript</a:t>
          </a:r>
          <a:endParaRPr lang="es-EC" dirty="0"/>
        </a:p>
      </dgm:t>
    </dgm:pt>
    <dgm:pt modelId="{1FDACCE2-FC84-481D-BA1E-04AA50FBFBCE}" type="parTrans" cxnId="{E3391CCB-B7E9-4F83-84E4-E9F5B28B222D}">
      <dgm:prSet/>
      <dgm:spPr/>
      <dgm:t>
        <a:bodyPr/>
        <a:lstStyle/>
        <a:p>
          <a:endParaRPr lang="es-EC"/>
        </a:p>
      </dgm:t>
    </dgm:pt>
    <dgm:pt modelId="{FB905D11-8018-4644-81A4-51A959333B69}" type="sibTrans" cxnId="{E3391CCB-B7E9-4F83-84E4-E9F5B28B222D}">
      <dgm:prSet/>
      <dgm:spPr/>
      <dgm:t>
        <a:bodyPr/>
        <a:lstStyle/>
        <a:p>
          <a:endParaRPr lang="es-EC"/>
        </a:p>
      </dgm:t>
    </dgm:pt>
    <dgm:pt modelId="{6E902413-8F84-4C00-8C63-4483A036FE74}">
      <dgm:prSet phldrT="[Texto]"/>
      <dgm:spPr/>
      <dgm:t>
        <a:bodyPr/>
        <a:lstStyle/>
        <a:p>
          <a:r>
            <a:rPr lang="es-ES" dirty="0"/>
            <a:t>Instalar </a:t>
          </a:r>
          <a:r>
            <a:rPr lang="es-ES" dirty="0" err="1"/>
            <a:t>Nodejs</a:t>
          </a:r>
          <a:endParaRPr lang="es-EC" dirty="0"/>
        </a:p>
      </dgm:t>
    </dgm:pt>
    <dgm:pt modelId="{75C3E77D-1D0A-403F-93C8-FDDD0F04AA23}" type="parTrans" cxnId="{7615044B-4597-442C-B3FF-5834B255A3EC}">
      <dgm:prSet/>
      <dgm:spPr/>
      <dgm:t>
        <a:bodyPr/>
        <a:lstStyle/>
        <a:p>
          <a:endParaRPr lang="es-EC"/>
        </a:p>
      </dgm:t>
    </dgm:pt>
    <dgm:pt modelId="{2418DEB6-E5AC-4DEF-AD84-53F8A8EBA9F6}" type="sibTrans" cxnId="{7615044B-4597-442C-B3FF-5834B255A3EC}">
      <dgm:prSet/>
      <dgm:spPr/>
      <dgm:t>
        <a:bodyPr/>
        <a:lstStyle/>
        <a:p>
          <a:endParaRPr lang="es-EC"/>
        </a:p>
      </dgm:t>
    </dgm:pt>
    <dgm:pt modelId="{30C8326C-FE2F-4BB5-8BAB-CA1A913E04BE}" type="pres">
      <dgm:prSet presAssocID="{1A6166FC-C922-4E93-9E85-5AEDA74D63DD}" presName="Name0" presStyleCnt="0">
        <dgm:presLayoutVars>
          <dgm:chPref val="1"/>
          <dgm:dir/>
          <dgm:animOne val="branch"/>
          <dgm:animLvl val="lvl"/>
          <dgm:resizeHandles val="exact"/>
        </dgm:presLayoutVars>
      </dgm:prSet>
      <dgm:spPr/>
    </dgm:pt>
    <dgm:pt modelId="{EC61BBD9-38E8-43D6-BE6F-108223638CBA}" type="pres">
      <dgm:prSet presAssocID="{87E8BD29-A55C-4ABC-B5B0-6A3A957C86D6}" presName="root1" presStyleCnt="0"/>
      <dgm:spPr/>
    </dgm:pt>
    <dgm:pt modelId="{374563E9-C1C9-4F33-975C-3B2ECC93FB14}" type="pres">
      <dgm:prSet presAssocID="{87E8BD29-A55C-4ABC-B5B0-6A3A957C86D6}" presName="LevelOneTextNode" presStyleLbl="node0" presStyleIdx="0" presStyleCnt="1">
        <dgm:presLayoutVars>
          <dgm:chPref val="3"/>
        </dgm:presLayoutVars>
      </dgm:prSet>
      <dgm:spPr/>
    </dgm:pt>
    <dgm:pt modelId="{4B198DE1-7314-4933-9281-13F8152C2A43}" type="pres">
      <dgm:prSet presAssocID="{87E8BD29-A55C-4ABC-B5B0-6A3A957C86D6}" presName="level2hierChild" presStyleCnt="0"/>
      <dgm:spPr/>
    </dgm:pt>
    <dgm:pt modelId="{27FD245D-70A1-4791-B4C6-34146C6B1B22}" type="pres">
      <dgm:prSet presAssocID="{41F5D8D1-089B-4086-AC91-3A09A4A982E5}" presName="conn2-1" presStyleLbl="parChTrans1D2" presStyleIdx="0" presStyleCnt="4"/>
      <dgm:spPr/>
    </dgm:pt>
    <dgm:pt modelId="{8645BAE2-9C5D-4B0C-989A-0C08ADC1E321}" type="pres">
      <dgm:prSet presAssocID="{41F5D8D1-089B-4086-AC91-3A09A4A982E5}" presName="connTx" presStyleLbl="parChTrans1D2" presStyleIdx="0" presStyleCnt="4"/>
      <dgm:spPr/>
    </dgm:pt>
    <dgm:pt modelId="{7B5B6B02-E733-4378-B5E7-03657DBD5784}" type="pres">
      <dgm:prSet presAssocID="{837DF71B-2A65-4FAA-AB90-E7E5CD9B1CB3}" presName="root2" presStyleCnt="0"/>
      <dgm:spPr/>
    </dgm:pt>
    <dgm:pt modelId="{A26C6D6D-A904-41D0-8249-6F863B873D12}" type="pres">
      <dgm:prSet presAssocID="{837DF71B-2A65-4FAA-AB90-E7E5CD9B1CB3}" presName="LevelTwoTextNode" presStyleLbl="node2" presStyleIdx="0" presStyleCnt="4">
        <dgm:presLayoutVars>
          <dgm:chPref val="3"/>
        </dgm:presLayoutVars>
      </dgm:prSet>
      <dgm:spPr/>
    </dgm:pt>
    <dgm:pt modelId="{DAD588DE-8DF1-4CD9-9BE7-58592D72446F}" type="pres">
      <dgm:prSet presAssocID="{837DF71B-2A65-4FAA-AB90-E7E5CD9B1CB3}" presName="level3hierChild" presStyleCnt="0"/>
      <dgm:spPr/>
    </dgm:pt>
    <dgm:pt modelId="{21ABC440-810D-4121-B791-3C52565F8038}" type="pres">
      <dgm:prSet presAssocID="{BB67BD0C-7BD2-4611-819F-62593B1080AA}" presName="conn2-1" presStyleLbl="parChTrans1D2" presStyleIdx="1" presStyleCnt="4"/>
      <dgm:spPr/>
    </dgm:pt>
    <dgm:pt modelId="{917B46CD-ED85-4978-94E2-BFD9151C5C06}" type="pres">
      <dgm:prSet presAssocID="{BB67BD0C-7BD2-4611-819F-62593B1080AA}" presName="connTx" presStyleLbl="parChTrans1D2" presStyleIdx="1" presStyleCnt="4"/>
      <dgm:spPr/>
    </dgm:pt>
    <dgm:pt modelId="{5C1FC3B4-D781-4F20-B4F5-38AF39C4D345}" type="pres">
      <dgm:prSet presAssocID="{FB018087-FD45-4F49-BD2F-C18A771F3BDA}" presName="root2" presStyleCnt="0"/>
      <dgm:spPr/>
    </dgm:pt>
    <dgm:pt modelId="{6DBB6CFF-0068-45B1-B61E-1F3E9B7080BE}" type="pres">
      <dgm:prSet presAssocID="{FB018087-FD45-4F49-BD2F-C18A771F3BDA}" presName="LevelTwoTextNode" presStyleLbl="node2" presStyleIdx="1" presStyleCnt="4">
        <dgm:presLayoutVars>
          <dgm:chPref val="3"/>
        </dgm:presLayoutVars>
      </dgm:prSet>
      <dgm:spPr/>
    </dgm:pt>
    <dgm:pt modelId="{50A21940-3864-49A3-8D85-CD06EB997A8F}" type="pres">
      <dgm:prSet presAssocID="{FB018087-FD45-4F49-BD2F-C18A771F3BDA}" presName="level3hierChild" presStyleCnt="0"/>
      <dgm:spPr/>
    </dgm:pt>
    <dgm:pt modelId="{8862C2EA-36CC-4991-B4EF-0FCAD0D03799}" type="pres">
      <dgm:prSet presAssocID="{1FDACCE2-FC84-481D-BA1E-04AA50FBFBCE}" presName="conn2-1" presStyleLbl="parChTrans1D2" presStyleIdx="2" presStyleCnt="4"/>
      <dgm:spPr/>
    </dgm:pt>
    <dgm:pt modelId="{9C3096BA-B275-41FF-8348-C7EDCFF7E8EA}" type="pres">
      <dgm:prSet presAssocID="{1FDACCE2-FC84-481D-BA1E-04AA50FBFBCE}" presName="connTx" presStyleLbl="parChTrans1D2" presStyleIdx="2" presStyleCnt="4"/>
      <dgm:spPr/>
    </dgm:pt>
    <dgm:pt modelId="{93D80D6F-A83F-40BE-B3A5-0EF6241A0C26}" type="pres">
      <dgm:prSet presAssocID="{3015A183-284B-4F9B-8067-D243C01AE909}" presName="root2" presStyleCnt="0"/>
      <dgm:spPr/>
    </dgm:pt>
    <dgm:pt modelId="{83446E07-E033-4B8F-8D39-0BD25A1A68E9}" type="pres">
      <dgm:prSet presAssocID="{3015A183-284B-4F9B-8067-D243C01AE909}" presName="LevelTwoTextNode" presStyleLbl="node2" presStyleIdx="2" presStyleCnt="4">
        <dgm:presLayoutVars>
          <dgm:chPref val="3"/>
        </dgm:presLayoutVars>
      </dgm:prSet>
      <dgm:spPr/>
    </dgm:pt>
    <dgm:pt modelId="{B45E8706-5FDB-4E7A-AB17-7D393DDDC6D7}" type="pres">
      <dgm:prSet presAssocID="{3015A183-284B-4F9B-8067-D243C01AE909}" presName="level3hierChild" presStyleCnt="0"/>
      <dgm:spPr/>
    </dgm:pt>
    <dgm:pt modelId="{B9DA9F23-A48F-4DC9-8264-0622D17E51FD}" type="pres">
      <dgm:prSet presAssocID="{75C3E77D-1D0A-403F-93C8-FDDD0F04AA23}" presName="conn2-1" presStyleLbl="parChTrans1D2" presStyleIdx="3" presStyleCnt="4"/>
      <dgm:spPr/>
    </dgm:pt>
    <dgm:pt modelId="{507BC4E2-02E4-45FD-9266-34A24D2684B5}" type="pres">
      <dgm:prSet presAssocID="{75C3E77D-1D0A-403F-93C8-FDDD0F04AA23}" presName="connTx" presStyleLbl="parChTrans1D2" presStyleIdx="3" presStyleCnt="4"/>
      <dgm:spPr/>
    </dgm:pt>
    <dgm:pt modelId="{C8310C75-AA2A-446F-A49C-3D14D5690EEA}" type="pres">
      <dgm:prSet presAssocID="{6E902413-8F84-4C00-8C63-4483A036FE74}" presName="root2" presStyleCnt="0"/>
      <dgm:spPr/>
    </dgm:pt>
    <dgm:pt modelId="{0F93E14D-B2A9-43E0-BE8D-9DE3C97F0686}" type="pres">
      <dgm:prSet presAssocID="{6E902413-8F84-4C00-8C63-4483A036FE74}" presName="LevelTwoTextNode" presStyleLbl="node2" presStyleIdx="3" presStyleCnt="4">
        <dgm:presLayoutVars>
          <dgm:chPref val="3"/>
        </dgm:presLayoutVars>
      </dgm:prSet>
      <dgm:spPr/>
    </dgm:pt>
    <dgm:pt modelId="{F97BD9BC-B75B-4FF1-B806-C8C8DA543042}" type="pres">
      <dgm:prSet presAssocID="{6E902413-8F84-4C00-8C63-4483A036FE74}" presName="level3hierChild" presStyleCnt="0"/>
      <dgm:spPr/>
    </dgm:pt>
  </dgm:ptLst>
  <dgm:cxnLst>
    <dgm:cxn modelId="{B92ED200-F116-4717-957C-22A178E4CC42}" type="presOf" srcId="{BB67BD0C-7BD2-4611-819F-62593B1080AA}" destId="{917B46CD-ED85-4978-94E2-BFD9151C5C06}" srcOrd="1" destOrd="0" presId="urn:microsoft.com/office/officeart/2008/layout/HorizontalMultiLevelHierarchy"/>
    <dgm:cxn modelId="{BCECF004-6789-4B82-A309-4F482BEC9E8C}" type="presOf" srcId="{41F5D8D1-089B-4086-AC91-3A09A4A982E5}" destId="{27FD245D-70A1-4791-B4C6-34146C6B1B22}" srcOrd="0" destOrd="0" presId="urn:microsoft.com/office/officeart/2008/layout/HorizontalMultiLevelHierarchy"/>
    <dgm:cxn modelId="{07EB1706-B238-46F2-8259-DDEFE3F1AF13}" type="presOf" srcId="{FB018087-FD45-4F49-BD2F-C18A771F3BDA}" destId="{6DBB6CFF-0068-45B1-B61E-1F3E9B7080BE}" srcOrd="0" destOrd="0" presId="urn:microsoft.com/office/officeart/2008/layout/HorizontalMultiLevelHierarchy"/>
    <dgm:cxn modelId="{20D3F60A-1884-4ED4-B654-C3C9753A5B49}" type="presOf" srcId="{837DF71B-2A65-4FAA-AB90-E7E5CD9B1CB3}" destId="{A26C6D6D-A904-41D0-8249-6F863B873D12}" srcOrd="0" destOrd="0" presId="urn:microsoft.com/office/officeart/2008/layout/HorizontalMultiLevelHierarchy"/>
    <dgm:cxn modelId="{D026071D-A165-470E-ABC7-5EDB50030BD1}" srcId="{1A6166FC-C922-4E93-9E85-5AEDA74D63DD}" destId="{87E8BD29-A55C-4ABC-B5B0-6A3A957C86D6}" srcOrd="0" destOrd="0" parTransId="{ADF24EB4-2476-46C9-A448-7B52C16934A5}" sibTransId="{34CF942F-B572-4605-B51A-B0DD7F948F21}"/>
    <dgm:cxn modelId="{079BC026-E4C2-4FDC-BF53-7EEAFAB4E50F}" srcId="{87E8BD29-A55C-4ABC-B5B0-6A3A957C86D6}" destId="{837DF71B-2A65-4FAA-AB90-E7E5CD9B1CB3}" srcOrd="0" destOrd="0" parTransId="{41F5D8D1-089B-4086-AC91-3A09A4A982E5}" sibTransId="{99B3EFAC-BEAE-4703-A0F0-3D1869B02728}"/>
    <dgm:cxn modelId="{BE72DB2E-DF14-42F8-973B-C41BA83DF74A}" srcId="{87E8BD29-A55C-4ABC-B5B0-6A3A957C86D6}" destId="{FB018087-FD45-4F49-BD2F-C18A771F3BDA}" srcOrd="1" destOrd="0" parTransId="{BB67BD0C-7BD2-4611-819F-62593B1080AA}" sibTransId="{A4B5E488-2122-4660-B928-8CDC78FEF1D4}"/>
    <dgm:cxn modelId="{ADDB2D65-C3AC-4570-A61A-C124DB01E07F}" type="presOf" srcId="{1A6166FC-C922-4E93-9E85-5AEDA74D63DD}" destId="{30C8326C-FE2F-4BB5-8BAB-CA1A913E04BE}" srcOrd="0" destOrd="0" presId="urn:microsoft.com/office/officeart/2008/layout/HorizontalMultiLevelHierarchy"/>
    <dgm:cxn modelId="{7CE89446-A21B-462F-9B2A-50F6F2955F0C}" type="presOf" srcId="{75C3E77D-1D0A-403F-93C8-FDDD0F04AA23}" destId="{B9DA9F23-A48F-4DC9-8264-0622D17E51FD}" srcOrd="0" destOrd="0" presId="urn:microsoft.com/office/officeart/2008/layout/HorizontalMultiLevelHierarchy"/>
    <dgm:cxn modelId="{FA84656A-3460-48C5-A647-D29BA309D440}" type="presOf" srcId="{41F5D8D1-089B-4086-AC91-3A09A4A982E5}" destId="{8645BAE2-9C5D-4B0C-989A-0C08ADC1E321}" srcOrd="1" destOrd="0" presId="urn:microsoft.com/office/officeart/2008/layout/HorizontalMultiLevelHierarchy"/>
    <dgm:cxn modelId="{7615044B-4597-442C-B3FF-5834B255A3EC}" srcId="{87E8BD29-A55C-4ABC-B5B0-6A3A957C86D6}" destId="{6E902413-8F84-4C00-8C63-4483A036FE74}" srcOrd="3" destOrd="0" parTransId="{75C3E77D-1D0A-403F-93C8-FDDD0F04AA23}" sibTransId="{2418DEB6-E5AC-4DEF-AD84-53F8A8EBA9F6}"/>
    <dgm:cxn modelId="{144E3A4B-F13F-46B9-81F0-6C1766107E13}" type="presOf" srcId="{75C3E77D-1D0A-403F-93C8-FDDD0F04AA23}" destId="{507BC4E2-02E4-45FD-9266-34A24D2684B5}" srcOrd="1" destOrd="0" presId="urn:microsoft.com/office/officeart/2008/layout/HorizontalMultiLevelHierarchy"/>
    <dgm:cxn modelId="{913F3A9D-A630-4DB7-AB07-35BE193052F4}" type="presOf" srcId="{1FDACCE2-FC84-481D-BA1E-04AA50FBFBCE}" destId="{8862C2EA-36CC-4991-B4EF-0FCAD0D03799}" srcOrd="0" destOrd="0" presId="urn:microsoft.com/office/officeart/2008/layout/HorizontalMultiLevelHierarchy"/>
    <dgm:cxn modelId="{BF1BE4AB-09A8-411C-82CC-E56D7A120B43}" type="presOf" srcId="{1FDACCE2-FC84-481D-BA1E-04AA50FBFBCE}" destId="{9C3096BA-B275-41FF-8348-C7EDCFF7E8EA}" srcOrd="1" destOrd="0" presId="urn:microsoft.com/office/officeart/2008/layout/HorizontalMultiLevelHierarchy"/>
    <dgm:cxn modelId="{E3391CCB-B7E9-4F83-84E4-E9F5B28B222D}" srcId="{87E8BD29-A55C-4ABC-B5B0-6A3A957C86D6}" destId="{3015A183-284B-4F9B-8067-D243C01AE909}" srcOrd="2" destOrd="0" parTransId="{1FDACCE2-FC84-481D-BA1E-04AA50FBFBCE}" sibTransId="{FB905D11-8018-4644-81A4-51A959333B69}"/>
    <dgm:cxn modelId="{6389FFD2-9C32-47A3-A5BD-8589DDC0AAA0}" type="presOf" srcId="{87E8BD29-A55C-4ABC-B5B0-6A3A957C86D6}" destId="{374563E9-C1C9-4F33-975C-3B2ECC93FB14}" srcOrd="0" destOrd="0" presId="urn:microsoft.com/office/officeart/2008/layout/HorizontalMultiLevelHierarchy"/>
    <dgm:cxn modelId="{B7D152D3-00D2-4309-8B33-B7CF377389B2}" type="presOf" srcId="{BB67BD0C-7BD2-4611-819F-62593B1080AA}" destId="{21ABC440-810D-4121-B791-3C52565F8038}" srcOrd="0" destOrd="0" presId="urn:microsoft.com/office/officeart/2008/layout/HorizontalMultiLevelHierarchy"/>
    <dgm:cxn modelId="{788228ED-B27F-43D4-A59E-3C571B559B65}" type="presOf" srcId="{3015A183-284B-4F9B-8067-D243C01AE909}" destId="{83446E07-E033-4B8F-8D39-0BD25A1A68E9}" srcOrd="0" destOrd="0" presId="urn:microsoft.com/office/officeart/2008/layout/HorizontalMultiLevelHierarchy"/>
    <dgm:cxn modelId="{2B37CAFB-D132-45C4-9293-53B7FC9C6A5D}" type="presOf" srcId="{6E902413-8F84-4C00-8C63-4483A036FE74}" destId="{0F93E14D-B2A9-43E0-BE8D-9DE3C97F0686}" srcOrd="0" destOrd="0" presId="urn:microsoft.com/office/officeart/2008/layout/HorizontalMultiLevelHierarchy"/>
    <dgm:cxn modelId="{4772637D-911C-437F-B52C-0809AFB44033}" type="presParOf" srcId="{30C8326C-FE2F-4BB5-8BAB-CA1A913E04BE}" destId="{EC61BBD9-38E8-43D6-BE6F-108223638CBA}" srcOrd="0" destOrd="0" presId="urn:microsoft.com/office/officeart/2008/layout/HorizontalMultiLevelHierarchy"/>
    <dgm:cxn modelId="{9F7028F8-334E-4764-9D7C-EBF263E13A9B}" type="presParOf" srcId="{EC61BBD9-38E8-43D6-BE6F-108223638CBA}" destId="{374563E9-C1C9-4F33-975C-3B2ECC93FB14}" srcOrd="0" destOrd="0" presId="urn:microsoft.com/office/officeart/2008/layout/HorizontalMultiLevelHierarchy"/>
    <dgm:cxn modelId="{6B838D3E-77E3-403B-91D9-8379E7ADDCFE}" type="presParOf" srcId="{EC61BBD9-38E8-43D6-BE6F-108223638CBA}" destId="{4B198DE1-7314-4933-9281-13F8152C2A43}" srcOrd="1" destOrd="0" presId="urn:microsoft.com/office/officeart/2008/layout/HorizontalMultiLevelHierarchy"/>
    <dgm:cxn modelId="{F611B340-F5F5-487E-B5CD-E611B1CBFE88}" type="presParOf" srcId="{4B198DE1-7314-4933-9281-13F8152C2A43}" destId="{27FD245D-70A1-4791-B4C6-34146C6B1B22}" srcOrd="0" destOrd="0" presId="urn:microsoft.com/office/officeart/2008/layout/HorizontalMultiLevelHierarchy"/>
    <dgm:cxn modelId="{E36C3E5F-F18B-46AB-85B5-DE0B6EAEADB0}" type="presParOf" srcId="{27FD245D-70A1-4791-B4C6-34146C6B1B22}" destId="{8645BAE2-9C5D-4B0C-989A-0C08ADC1E321}" srcOrd="0" destOrd="0" presId="urn:microsoft.com/office/officeart/2008/layout/HorizontalMultiLevelHierarchy"/>
    <dgm:cxn modelId="{A8785E2A-733B-4552-B96F-A4E7CE5F431B}" type="presParOf" srcId="{4B198DE1-7314-4933-9281-13F8152C2A43}" destId="{7B5B6B02-E733-4378-B5E7-03657DBD5784}" srcOrd="1" destOrd="0" presId="urn:microsoft.com/office/officeart/2008/layout/HorizontalMultiLevelHierarchy"/>
    <dgm:cxn modelId="{5C3FDADF-AF74-4BDD-A4B9-6DAFF541689F}" type="presParOf" srcId="{7B5B6B02-E733-4378-B5E7-03657DBD5784}" destId="{A26C6D6D-A904-41D0-8249-6F863B873D12}" srcOrd="0" destOrd="0" presId="urn:microsoft.com/office/officeart/2008/layout/HorizontalMultiLevelHierarchy"/>
    <dgm:cxn modelId="{07A765F8-44A9-4693-A07F-2AECB0FF6E63}" type="presParOf" srcId="{7B5B6B02-E733-4378-B5E7-03657DBD5784}" destId="{DAD588DE-8DF1-4CD9-9BE7-58592D72446F}" srcOrd="1" destOrd="0" presId="urn:microsoft.com/office/officeart/2008/layout/HorizontalMultiLevelHierarchy"/>
    <dgm:cxn modelId="{E0C8AE00-885D-4739-BE0E-349BD0681EC5}" type="presParOf" srcId="{4B198DE1-7314-4933-9281-13F8152C2A43}" destId="{21ABC440-810D-4121-B791-3C52565F8038}" srcOrd="2" destOrd="0" presId="urn:microsoft.com/office/officeart/2008/layout/HorizontalMultiLevelHierarchy"/>
    <dgm:cxn modelId="{73168FC8-2A81-4A89-B393-D0BA595AF516}" type="presParOf" srcId="{21ABC440-810D-4121-B791-3C52565F8038}" destId="{917B46CD-ED85-4978-94E2-BFD9151C5C06}" srcOrd="0" destOrd="0" presId="urn:microsoft.com/office/officeart/2008/layout/HorizontalMultiLevelHierarchy"/>
    <dgm:cxn modelId="{5333A936-1CEB-47B1-A15E-AC1FECC94AF4}" type="presParOf" srcId="{4B198DE1-7314-4933-9281-13F8152C2A43}" destId="{5C1FC3B4-D781-4F20-B4F5-38AF39C4D345}" srcOrd="3" destOrd="0" presId="urn:microsoft.com/office/officeart/2008/layout/HorizontalMultiLevelHierarchy"/>
    <dgm:cxn modelId="{EDDDCC64-4303-472C-8F5F-182B18BCB17A}" type="presParOf" srcId="{5C1FC3B4-D781-4F20-B4F5-38AF39C4D345}" destId="{6DBB6CFF-0068-45B1-B61E-1F3E9B7080BE}" srcOrd="0" destOrd="0" presId="urn:microsoft.com/office/officeart/2008/layout/HorizontalMultiLevelHierarchy"/>
    <dgm:cxn modelId="{F2631FCC-57D6-4555-9A84-B2550CC3C93A}" type="presParOf" srcId="{5C1FC3B4-D781-4F20-B4F5-38AF39C4D345}" destId="{50A21940-3864-49A3-8D85-CD06EB997A8F}" srcOrd="1" destOrd="0" presId="urn:microsoft.com/office/officeart/2008/layout/HorizontalMultiLevelHierarchy"/>
    <dgm:cxn modelId="{631A2453-E8D6-43AE-AFB2-FF81DA833057}" type="presParOf" srcId="{4B198DE1-7314-4933-9281-13F8152C2A43}" destId="{8862C2EA-36CC-4991-B4EF-0FCAD0D03799}" srcOrd="4" destOrd="0" presId="urn:microsoft.com/office/officeart/2008/layout/HorizontalMultiLevelHierarchy"/>
    <dgm:cxn modelId="{07DC2C23-7D53-4783-9D85-6F569EED4A60}" type="presParOf" srcId="{8862C2EA-36CC-4991-B4EF-0FCAD0D03799}" destId="{9C3096BA-B275-41FF-8348-C7EDCFF7E8EA}" srcOrd="0" destOrd="0" presId="urn:microsoft.com/office/officeart/2008/layout/HorizontalMultiLevelHierarchy"/>
    <dgm:cxn modelId="{99884F9D-5A7B-4A15-BE7B-C036CFD0196A}" type="presParOf" srcId="{4B198DE1-7314-4933-9281-13F8152C2A43}" destId="{93D80D6F-A83F-40BE-B3A5-0EF6241A0C26}" srcOrd="5" destOrd="0" presId="urn:microsoft.com/office/officeart/2008/layout/HorizontalMultiLevelHierarchy"/>
    <dgm:cxn modelId="{A2B9493A-0867-453F-AD1C-0EB557D37018}" type="presParOf" srcId="{93D80D6F-A83F-40BE-B3A5-0EF6241A0C26}" destId="{83446E07-E033-4B8F-8D39-0BD25A1A68E9}" srcOrd="0" destOrd="0" presId="urn:microsoft.com/office/officeart/2008/layout/HorizontalMultiLevelHierarchy"/>
    <dgm:cxn modelId="{C9F7F74E-628F-4A97-B904-1C9D603ED608}" type="presParOf" srcId="{93D80D6F-A83F-40BE-B3A5-0EF6241A0C26}" destId="{B45E8706-5FDB-4E7A-AB17-7D393DDDC6D7}" srcOrd="1" destOrd="0" presId="urn:microsoft.com/office/officeart/2008/layout/HorizontalMultiLevelHierarchy"/>
    <dgm:cxn modelId="{2F573DD5-DC1D-49F5-AE03-5BAFC38EB2F8}" type="presParOf" srcId="{4B198DE1-7314-4933-9281-13F8152C2A43}" destId="{B9DA9F23-A48F-4DC9-8264-0622D17E51FD}" srcOrd="6" destOrd="0" presId="urn:microsoft.com/office/officeart/2008/layout/HorizontalMultiLevelHierarchy"/>
    <dgm:cxn modelId="{F4BD249F-BC00-4D99-AE4C-45F80841A395}" type="presParOf" srcId="{B9DA9F23-A48F-4DC9-8264-0622D17E51FD}" destId="{507BC4E2-02E4-45FD-9266-34A24D2684B5}" srcOrd="0" destOrd="0" presId="urn:microsoft.com/office/officeart/2008/layout/HorizontalMultiLevelHierarchy"/>
    <dgm:cxn modelId="{8AC3719E-BE26-42D1-B9FD-0EFC1EBDF8BA}" type="presParOf" srcId="{4B198DE1-7314-4933-9281-13F8152C2A43}" destId="{C8310C75-AA2A-446F-A49C-3D14D5690EEA}" srcOrd="7" destOrd="0" presId="urn:microsoft.com/office/officeart/2008/layout/HorizontalMultiLevelHierarchy"/>
    <dgm:cxn modelId="{099C9E28-A73D-4E73-BD6C-5987B9439622}" type="presParOf" srcId="{C8310C75-AA2A-446F-A49C-3D14D5690EEA}" destId="{0F93E14D-B2A9-43E0-BE8D-9DE3C97F0686}" srcOrd="0" destOrd="0" presId="urn:microsoft.com/office/officeart/2008/layout/HorizontalMultiLevelHierarchy"/>
    <dgm:cxn modelId="{01A69896-ADF4-4F3D-8941-7223F6E2F521}" type="presParOf" srcId="{C8310C75-AA2A-446F-A49C-3D14D5690EEA}" destId="{F97BD9BC-B75B-4FF1-B806-C8C8DA543042}"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A1BA0B-7249-4F26-9977-D7C08F55C60B}"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1CD3C6CB-A803-4330-B82D-395717E010BA}">
      <dgm:prSet phldrT="[Texto]" custT="1"/>
      <dgm:spPr/>
      <dgm:t>
        <a:bodyPr/>
        <a:lstStyle/>
        <a:p>
          <a:r>
            <a:rPr lang="es-ES" sz="2400" b="1" dirty="0"/>
            <a:t>Manipulación del DOM</a:t>
          </a:r>
          <a:endParaRPr lang="es-EC" sz="2400" b="1" dirty="0"/>
        </a:p>
      </dgm:t>
    </dgm:pt>
    <dgm:pt modelId="{AAF58FF4-C7A9-4D35-BD71-702B90CED11D}" type="parTrans" cxnId="{5385960E-C3F8-48FA-B9C5-D7409F2E5C2D}">
      <dgm:prSet/>
      <dgm:spPr/>
      <dgm:t>
        <a:bodyPr/>
        <a:lstStyle/>
        <a:p>
          <a:endParaRPr lang="es-EC" sz="1600"/>
        </a:p>
      </dgm:t>
    </dgm:pt>
    <dgm:pt modelId="{DC197DD0-389F-4C41-9490-B47ECB182AAA}" type="sibTrans" cxnId="{5385960E-C3F8-48FA-B9C5-D7409F2E5C2D}">
      <dgm:prSet/>
      <dgm:spPr/>
      <dgm:t>
        <a:bodyPr/>
        <a:lstStyle/>
        <a:p>
          <a:endParaRPr lang="es-EC" sz="1600"/>
        </a:p>
      </dgm:t>
    </dgm:pt>
    <dgm:pt modelId="{51F88AF3-888B-4D5A-92B5-8557C682CEB2}">
      <dgm:prSet phldrT="[Texto]" custT="1"/>
      <dgm:spPr/>
      <dgm:t>
        <a:bodyPr/>
        <a:lstStyle/>
        <a:p>
          <a:pPr>
            <a:buFont typeface="Symbol" panose="05050102010706020507" pitchFamily="18" charset="2"/>
            <a:buChar char=""/>
          </a:pPr>
          <a:r>
            <a:rPr lang="es-EC" sz="1600" b="1" dirty="0" err="1"/>
            <a:t>getElementById</a:t>
          </a:r>
          <a:endParaRPr lang="es-EC" sz="1600" dirty="0"/>
        </a:p>
      </dgm:t>
    </dgm:pt>
    <dgm:pt modelId="{B1773CF9-3AA5-4CB5-A194-FBB32AC84389}" type="parTrans" cxnId="{D275482E-0854-4482-9154-A61FF063EF1C}">
      <dgm:prSet custT="1"/>
      <dgm:spPr/>
      <dgm:t>
        <a:bodyPr/>
        <a:lstStyle/>
        <a:p>
          <a:endParaRPr lang="es-EC" sz="1600"/>
        </a:p>
      </dgm:t>
    </dgm:pt>
    <dgm:pt modelId="{18A399B3-3C74-44ED-9B4C-0057D5D0A944}" type="sibTrans" cxnId="{D275482E-0854-4482-9154-A61FF063EF1C}">
      <dgm:prSet/>
      <dgm:spPr/>
      <dgm:t>
        <a:bodyPr/>
        <a:lstStyle/>
        <a:p>
          <a:endParaRPr lang="es-EC" sz="1600"/>
        </a:p>
      </dgm:t>
    </dgm:pt>
    <dgm:pt modelId="{FD013AAC-53BF-46D6-9B1C-5BC9BFD26931}">
      <dgm:prSet custT="1"/>
      <dgm:spPr/>
      <dgm:t>
        <a:bodyPr/>
        <a:lstStyle/>
        <a:p>
          <a:pPr>
            <a:buFont typeface="Symbol" panose="05050102010706020507" pitchFamily="18" charset="2"/>
            <a:buChar char=""/>
          </a:pPr>
          <a:r>
            <a:rPr lang="es-EC" sz="1600" b="1" dirty="0" err="1"/>
            <a:t>getElementsByClassName</a:t>
          </a:r>
          <a:endParaRPr lang="es-EC" sz="1600" dirty="0"/>
        </a:p>
      </dgm:t>
    </dgm:pt>
    <dgm:pt modelId="{3BDA593C-C44F-448A-B864-9256DCDB977E}" type="parTrans" cxnId="{010707C3-5F86-4CF5-9EBC-C1B708C7E5F5}">
      <dgm:prSet custT="1"/>
      <dgm:spPr/>
      <dgm:t>
        <a:bodyPr/>
        <a:lstStyle/>
        <a:p>
          <a:endParaRPr lang="es-EC" sz="1600"/>
        </a:p>
      </dgm:t>
    </dgm:pt>
    <dgm:pt modelId="{BBC78D5E-58DA-4F6D-8C9F-00BFF2CCEDAD}" type="sibTrans" cxnId="{010707C3-5F86-4CF5-9EBC-C1B708C7E5F5}">
      <dgm:prSet/>
      <dgm:spPr/>
      <dgm:t>
        <a:bodyPr/>
        <a:lstStyle/>
        <a:p>
          <a:endParaRPr lang="es-EC" sz="1600"/>
        </a:p>
      </dgm:t>
    </dgm:pt>
    <dgm:pt modelId="{B1CAA50D-CEA5-401B-B017-5DDB3CBF12BE}">
      <dgm:prSet custT="1"/>
      <dgm:spPr/>
      <dgm:t>
        <a:bodyPr/>
        <a:lstStyle/>
        <a:p>
          <a:pPr>
            <a:buFont typeface="Symbol" panose="05050102010706020507" pitchFamily="18" charset="2"/>
            <a:buChar char=""/>
          </a:pPr>
          <a:r>
            <a:rPr lang="es-EC" sz="1600" b="1" dirty="0" err="1"/>
            <a:t>getElementsByTagName</a:t>
          </a:r>
          <a:endParaRPr lang="es-EC" sz="1600" dirty="0"/>
        </a:p>
      </dgm:t>
    </dgm:pt>
    <dgm:pt modelId="{D5E4A085-D534-42EC-BE3B-C764282D667B}" type="parTrans" cxnId="{AE4791A7-851D-4F3D-8EF3-687223DB4C92}">
      <dgm:prSet custT="1"/>
      <dgm:spPr/>
      <dgm:t>
        <a:bodyPr/>
        <a:lstStyle/>
        <a:p>
          <a:endParaRPr lang="es-EC" sz="1600"/>
        </a:p>
      </dgm:t>
    </dgm:pt>
    <dgm:pt modelId="{02C74617-9492-47FF-A788-DCDF936A8ED8}" type="sibTrans" cxnId="{AE4791A7-851D-4F3D-8EF3-687223DB4C92}">
      <dgm:prSet/>
      <dgm:spPr/>
      <dgm:t>
        <a:bodyPr/>
        <a:lstStyle/>
        <a:p>
          <a:endParaRPr lang="es-EC" sz="1600"/>
        </a:p>
      </dgm:t>
    </dgm:pt>
    <dgm:pt modelId="{104C0342-49DF-4149-BBC1-34BA3AC010BD}">
      <dgm:prSet custT="1"/>
      <dgm:spPr/>
      <dgm:t>
        <a:bodyPr/>
        <a:lstStyle/>
        <a:p>
          <a:pPr>
            <a:buFont typeface="Symbol" panose="05050102010706020507" pitchFamily="18" charset="2"/>
            <a:buChar char=""/>
          </a:pPr>
          <a:r>
            <a:rPr lang="es-EC" sz="1600" b="1" dirty="0" err="1"/>
            <a:t>querySelector</a:t>
          </a:r>
          <a:endParaRPr lang="es-EC" sz="1600" dirty="0"/>
        </a:p>
      </dgm:t>
    </dgm:pt>
    <dgm:pt modelId="{A979DC9E-19BF-45B2-9283-1237651D8FF6}" type="parTrans" cxnId="{598B0357-7E2C-4F0B-81FC-0EA6CB7BF121}">
      <dgm:prSet custT="1"/>
      <dgm:spPr/>
      <dgm:t>
        <a:bodyPr/>
        <a:lstStyle/>
        <a:p>
          <a:endParaRPr lang="es-EC" sz="1600"/>
        </a:p>
      </dgm:t>
    </dgm:pt>
    <dgm:pt modelId="{4F8B9881-33FC-4EDB-BADD-E98F3D9D2ABA}" type="sibTrans" cxnId="{598B0357-7E2C-4F0B-81FC-0EA6CB7BF121}">
      <dgm:prSet/>
      <dgm:spPr/>
      <dgm:t>
        <a:bodyPr/>
        <a:lstStyle/>
        <a:p>
          <a:endParaRPr lang="es-EC" sz="1600"/>
        </a:p>
      </dgm:t>
    </dgm:pt>
    <dgm:pt modelId="{83C80569-AF0F-44E0-98E5-208BBBCE04A6}">
      <dgm:prSet custT="1"/>
      <dgm:spPr/>
      <dgm:t>
        <a:bodyPr/>
        <a:lstStyle/>
        <a:p>
          <a:pPr>
            <a:buFont typeface="Symbol" panose="05050102010706020507" pitchFamily="18" charset="2"/>
            <a:buChar char=""/>
          </a:pPr>
          <a:r>
            <a:rPr lang="es-EC" sz="1600" b="1" dirty="0" err="1"/>
            <a:t>querySelectorAll</a:t>
          </a:r>
          <a:endParaRPr lang="es-EC" sz="1600" dirty="0"/>
        </a:p>
      </dgm:t>
    </dgm:pt>
    <dgm:pt modelId="{668D2836-D5FB-437F-8C95-E8E6331E11AA}" type="parTrans" cxnId="{AAA11ED4-B681-4E9C-83B3-A80501DE7389}">
      <dgm:prSet custT="1"/>
      <dgm:spPr/>
      <dgm:t>
        <a:bodyPr/>
        <a:lstStyle/>
        <a:p>
          <a:endParaRPr lang="es-EC" sz="1600"/>
        </a:p>
      </dgm:t>
    </dgm:pt>
    <dgm:pt modelId="{B170D18D-028B-4DB6-A61A-F4B77CE494A1}" type="sibTrans" cxnId="{AAA11ED4-B681-4E9C-83B3-A80501DE7389}">
      <dgm:prSet/>
      <dgm:spPr/>
      <dgm:t>
        <a:bodyPr/>
        <a:lstStyle/>
        <a:p>
          <a:endParaRPr lang="es-EC" sz="1600"/>
        </a:p>
      </dgm:t>
    </dgm:pt>
    <dgm:pt modelId="{8AE90F2C-5A8B-43B5-97FE-BB3FA70EA6CB}">
      <dgm:prSet custT="1"/>
      <dgm:spPr/>
      <dgm:t>
        <a:bodyPr/>
        <a:lstStyle/>
        <a:p>
          <a:pPr>
            <a:buFont typeface="Symbol" panose="05050102010706020507" pitchFamily="18" charset="2"/>
            <a:buChar char=""/>
          </a:pPr>
          <a:r>
            <a:rPr lang="es-EC" sz="1600" b="1" dirty="0" err="1"/>
            <a:t>createElement</a:t>
          </a:r>
          <a:endParaRPr lang="es-EC" sz="1600" dirty="0"/>
        </a:p>
      </dgm:t>
    </dgm:pt>
    <dgm:pt modelId="{3FC3EEED-6AF1-488B-8AFC-BEB53C170D3C}" type="parTrans" cxnId="{C44E7958-7502-48C1-B0A3-B08F6660E77F}">
      <dgm:prSet custT="1"/>
      <dgm:spPr/>
      <dgm:t>
        <a:bodyPr/>
        <a:lstStyle/>
        <a:p>
          <a:endParaRPr lang="es-EC" sz="1600"/>
        </a:p>
      </dgm:t>
    </dgm:pt>
    <dgm:pt modelId="{C2A421C3-B30D-4711-930F-0FB6DC97EEC8}" type="sibTrans" cxnId="{C44E7958-7502-48C1-B0A3-B08F6660E77F}">
      <dgm:prSet/>
      <dgm:spPr/>
      <dgm:t>
        <a:bodyPr/>
        <a:lstStyle/>
        <a:p>
          <a:endParaRPr lang="es-EC" sz="1600"/>
        </a:p>
      </dgm:t>
    </dgm:pt>
    <dgm:pt modelId="{28C4FA19-EABC-421F-85B5-941AAD5570EF}">
      <dgm:prSet custT="1"/>
      <dgm:spPr/>
      <dgm:t>
        <a:bodyPr/>
        <a:lstStyle/>
        <a:p>
          <a:pPr>
            <a:buFont typeface="Symbol" panose="05050102010706020507" pitchFamily="18" charset="2"/>
            <a:buChar char=""/>
          </a:pPr>
          <a:r>
            <a:rPr lang="es-EC" sz="1600" b="1" dirty="0" err="1"/>
            <a:t>removeChild</a:t>
          </a:r>
          <a:endParaRPr lang="es-EC" sz="1600" dirty="0"/>
        </a:p>
      </dgm:t>
    </dgm:pt>
    <dgm:pt modelId="{27C233A8-E7B7-4838-B3AC-EE7DE46CA3B8}" type="parTrans" cxnId="{1AEC8685-E8BD-48E0-B003-23279404D33C}">
      <dgm:prSet custT="1"/>
      <dgm:spPr/>
      <dgm:t>
        <a:bodyPr/>
        <a:lstStyle/>
        <a:p>
          <a:endParaRPr lang="es-EC" sz="1600"/>
        </a:p>
      </dgm:t>
    </dgm:pt>
    <dgm:pt modelId="{4CAB1807-D033-4FF2-9715-2755D3D179C8}" type="sibTrans" cxnId="{1AEC8685-E8BD-48E0-B003-23279404D33C}">
      <dgm:prSet/>
      <dgm:spPr/>
      <dgm:t>
        <a:bodyPr/>
        <a:lstStyle/>
        <a:p>
          <a:endParaRPr lang="es-EC" sz="1600"/>
        </a:p>
      </dgm:t>
    </dgm:pt>
    <dgm:pt modelId="{F7ECF251-A7CF-4739-A7EB-0B6F9998D221}">
      <dgm:prSet custT="1"/>
      <dgm:spPr/>
      <dgm:t>
        <a:bodyPr/>
        <a:lstStyle/>
        <a:p>
          <a:pPr>
            <a:buFont typeface="Symbol" panose="05050102010706020507" pitchFamily="18" charset="2"/>
            <a:buChar char=""/>
          </a:pPr>
          <a:r>
            <a:rPr lang="es-EC" sz="1600" b="1" dirty="0" err="1"/>
            <a:t>innerHTML</a:t>
          </a:r>
          <a:r>
            <a:rPr lang="es-EC" sz="1600" b="1" dirty="0"/>
            <a:t> y </a:t>
          </a:r>
          <a:r>
            <a:rPr lang="es-EC" sz="1600" b="1" dirty="0" err="1"/>
            <a:t>textContent</a:t>
          </a:r>
          <a:endParaRPr lang="es-EC" sz="1600" dirty="0"/>
        </a:p>
      </dgm:t>
    </dgm:pt>
    <dgm:pt modelId="{AD07F9BB-82BD-467A-BF40-DB385E3767F7}" type="parTrans" cxnId="{FD9387EC-FBBA-40F5-A4DF-182BB463E32A}">
      <dgm:prSet custT="1"/>
      <dgm:spPr/>
      <dgm:t>
        <a:bodyPr/>
        <a:lstStyle/>
        <a:p>
          <a:endParaRPr lang="es-EC" sz="1600"/>
        </a:p>
      </dgm:t>
    </dgm:pt>
    <dgm:pt modelId="{4D86DDF1-A93C-425E-B2E6-D535E79714E2}" type="sibTrans" cxnId="{FD9387EC-FBBA-40F5-A4DF-182BB463E32A}">
      <dgm:prSet/>
      <dgm:spPr/>
      <dgm:t>
        <a:bodyPr/>
        <a:lstStyle/>
        <a:p>
          <a:endParaRPr lang="es-EC" sz="1600"/>
        </a:p>
      </dgm:t>
    </dgm:pt>
    <dgm:pt modelId="{D9BEA957-88AE-45F9-A935-282983433121}">
      <dgm:prSet custT="1"/>
      <dgm:spPr/>
      <dgm:t>
        <a:bodyPr/>
        <a:lstStyle/>
        <a:p>
          <a:pPr>
            <a:buFont typeface="Symbol" panose="05050102010706020507" pitchFamily="18" charset="2"/>
            <a:buChar char=""/>
          </a:pPr>
          <a:r>
            <a:rPr lang="es-EC" sz="1600" b="1" dirty="0" err="1"/>
            <a:t>setAttribute</a:t>
          </a:r>
          <a:r>
            <a:rPr lang="es-EC" sz="1600" b="1" dirty="0"/>
            <a:t> y </a:t>
          </a:r>
          <a:r>
            <a:rPr lang="es-EC" sz="1600" b="1" dirty="0" err="1"/>
            <a:t>removeAttribute</a:t>
          </a:r>
          <a:endParaRPr lang="es-EC" sz="1600" dirty="0"/>
        </a:p>
      </dgm:t>
    </dgm:pt>
    <dgm:pt modelId="{9FA41771-E7B2-466A-A60E-518FF7F8AEA2}" type="parTrans" cxnId="{B999F68A-874C-4B40-BA1C-37CF64E96512}">
      <dgm:prSet custT="1"/>
      <dgm:spPr/>
      <dgm:t>
        <a:bodyPr/>
        <a:lstStyle/>
        <a:p>
          <a:endParaRPr lang="es-EC" sz="1600"/>
        </a:p>
      </dgm:t>
    </dgm:pt>
    <dgm:pt modelId="{52117F62-F5FE-4BAB-A34D-6955431FBEDD}" type="sibTrans" cxnId="{B999F68A-874C-4B40-BA1C-37CF64E96512}">
      <dgm:prSet/>
      <dgm:spPr/>
      <dgm:t>
        <a:bodyPr/>
        <a:lstStyle/>
        <a:p>
          <a:endParaRPr lang="es-EC" sz="1600"/>
        </a:p>
      </dgm:t>
    </dgm:pt>
    <dgm:pt modelId="{D6D8B1F5-A687-4E42-B537-2FAE0F1C5C9D}">
      <dgm:prSet phldrT="[Texto]" custT="1"/>
      <dgm:spPr/>
      <dgm:t>
        <a:bodyPr/>
        <a:lstStyle/>
        <a:p>
          <a:pPr>
            <a:buFont typeface="Symbol" panose="05050102010706020507" pitchFamily="18" charset="2"/>
            <a:buChar char=""/>
          </a:pPr>
          <a:r>
            <a:rPr lang="es-EC" sz="1600" dirty="0"/>
            <a:t>Este método permite seleccionar un elemento por su ID. </a:t>
          </a:r>
        </a:p>
      </dgm:t>
    </dgm:pt>
    <dgm:pt modelId="{14EBB924-B080-46A2-AECF-3CC6641AC6CC}" type="parTrans" cxnId="{3576A978-8B8E-49ED-ACDE-A161236BEA3F}">
      <dgm:prSet custT="1"/>
      <dgm:spPr/>
      <dgm:t>
        <a:bodyPr/>
        <a:lstStyle/>
        <a:p>
          <a:endParaRPr lang="es-EC" sz="1600"/>
        </a:p>
      </dgm:t>
    </dgm:pt>
    <dgm:pt modelId="{24D6E37E-DE93-4DB9-B34D-8E7C938A77AE}" type="sibTrans" cxnId="{3576A978-8B8E-49ED-ACDE-A161236BEA3F}">
      <dgm:prSet/>
      <dgm:spPr/>
      <dgm:t>
        <a:bodyPr/>
        <a:lstStyle/>
        <a:p>
          <a:endParaRPr lang="es-EC" sz="1600"/>
        </a:p>
      </dgm:t>
    </dgm:pt>
    <dgm:pt modelId="{641C49C6-91D6-4511-95E5-FEE02B164EF0}">
      <dgm:prSet custT="1"/>
      <dgm:spPr/>
      <dgm:t>
        <a:bodyPr/>
        <a:lstStyle/>
        <a:p>
          <a:pPr>
            <a:buFont typeface="Symbol" panose="05050102010706020507" pitchFamily="18" charset="2"/>
            <a:buChar char=""/>
          </a:pPr>
          <a:r>
            <a:rPr lang="es-EC" sz="1600" dirty="0"/>
            <a:t>Selecciona elementos por su clase y devuelve una colección de nodos.</a:t>
          </a:r>
        </a:p>
      </dgm:t>
    </dgm:pt>
    <dgm:pt modelId="{7301BA46-4B9B-4FFA-AE85-205F860FB192}" type="parTrans" cxnId="{212EB273-0BFC-422A-A636-3A7DAD274AF1}">
      <dgm:prSet custT="1"/>
      <dgm:spPr/>
      <dgm:t>
        <a:bodyPr/>
        <a:lstStyle/>
        <a:p>
          <a:endParaRPr lang="es-EC" sz="1600"/>
        </a:p>
      </dgm:t>
    </dgm:pt>
    <dgm:pt modelId="{B4A1B27A-A564-4105-AA55-E74BBC76576E}" type="sibTrans" cxnId="{212EB273-0BFC-422A-A636-3A7DAD274AF1}">
      <dgm:prSet/>
      <dgm:spPr/>
      <dgm:t>
        <a:bodyPr/>
        <a:lstStyle/>
        <a:p>
          <a:endParaRPr lang="es-EC" sz="1600"/>
        </a:p>
      </dgm:t>
    </dgm:pt>
    <dgm:pt modelId="{38431B66-2F9E-4906-83BC-DC1E00B16914}">
      <dgm:prSet custT="1"/>
      <dgm:spPr/>
      <dgm:t>
        <a:bodyPr/>
        <a:lstStyle/>
        <a:p>
          <a:pPr>
            <a:buFont typeface="Symbol" panose="05050102010706020507" pitchFamily="18" charset="2"/>
            <a:buChar char=""/>
          </a:pPr>
          <a:r>
            <a:rPr lang="es-EC" sz="1600"/>
            <a:t>Selecciona </a:t>
          </a:r>
          <a:r>
            <a:rPr lang="es-EC" sz="1600" dirty="0"/>
            <a:t>elementos por su nombre de etiqueta y devuelve una colección de nodos.</a:t>
          </a:r>
        </a:p>
      </dgm:t>
    </dgm:pt>
    <dgm:pt modelId="{C5A0FAE7-7EA3-4683-9784-603E0B6B6564}" type="parTrans" cxnId="{93741D7F-F854-473B-B339-FC7D4F71EE7E}">
      <dgm:prSet custT="1"/>
      <dgm:spPr/>
      <dgm:t>
        <a:bodyPr/>
        <a:lstStyle/>
        <a:p>
          <a:endParaRPr lang="es-EC" sz="1600"/>
        </a:p>
      </dgm:t>
    </dgm:pt>
    <dgm:pt modelId="{A39F169A-3AD2-4DA0-9CE7-CD4460C99D7B}" type="sibTrans" cxnId="{93741D7F-F854-473B-B339-FC7D4F71EE7E}">
      <dgm:prSet/>
      <dgm:spPr/>
      <dgm:t>
        <a:bodyPr/>
        <a:lstStyle/>
        <a:p>
          <a:endParaRPr lang="es-EC" sz="1600"/>
        </a:p>
      </dgm:t>
    </dgm:pt>
    <dgm:pt modelId="{0EAFBE96-A255-4E3F-9C6C-D48B134174B6}">
      <dgm:prSet custT="1"/>
      <dgm:spPr/>
      <dgm:t>
        <a:bodyPr/>
        <a:lstStyle/>
        <a:p>
          <a:pPr>
            <a:buFont typeface="Symbol" panose="05050102010706020507" pitchFamily="18" charset="2"/>
            <a:buChar char=""/>
          </a:pPr>
          <a:r>
            <a:rPr lang="es-EC" sz="1600"/>
            <a:t>Selecciona </a:t>
          </a:r>
          <a:r>
            <a:rPr lang="es-EC" sz="1600" dirty="0"/>
            <a:t>el primer elemento que coincida con un selector CSS.</a:t>
          </a:r>
        </a:p>
      </dgm:t>
    </dgm:pt>
    <dgm:pt modelId="{FD1045C6-3348-4F78-B9E4-4B08F5AF65B6}" type="parTrans" cxnId="{B25DD17E-127C-422B-8A37-A7716508BA4C}">
      <dgm:prSet custT="1"/>
      <dgm:spPr/>
      <dgm:t>
        <a:bodyPr/>
        <a:lstStyle/>
        <a:p>
          <a:endParaRPr lang="es-EC" sz="1600"/>
        </a:p>
      </dgm:t>
    </dgm:pt>
    <dgm:pt modelId="{BF82771D-A36B-411C-8DE2-909714CFBB40}" type="sibTrans" cxnId="{B25DD17E-127C-422B-8A37-A7716508BA4C}">
      <dgm:prSet/>
      <dgm:spPr/>
      <dgm:t>
        <a:bodyPr/>
        <a:lstStyle/>
        <a:p>
          <a:endParaRPr lang="es-EC" sz="1600"/>
        </a:p>
      </dgm:t>
    </dgm:pt>
    <dgm:pt modelId="{80B9E4F6-FAA0-4EFC-8E51-F40119C9F2A1}">
      <dgm:prSet custT="1"/>
      <dgm:spPr/>
      <dgm:t>
        <a:bodyPr/>
        <a:lstStyle/>
        <a:p>
          <a:pPr>
            <a:buFont typeface="Symbol" panose="05050102010706020507" pitchFamily="18" charset="2"/>
            <a:buChar char=""/>
          </a:pPr>
          <a:r>
            <a:rPr lang="es-EC" sz="1600"/>
            <a:t>Selecciona </a:t>
          </a:r>
          <a:r>
            <a:rPr lang="es-EC" sz="1600" dirty="0"/>
            <a:t>todos los elementos que coincidan con un selector CSS y devuelve una </a:t>
          </a:r>
          <a:r>
            <a:rPr lang="es-EC" sz="1600" dirty="0" err="1"/>
            <a:t>NodeList</a:t>
          </a:r>
          <a:r>
            <a:rPr lang="es-EC" sz="1600" dirty="0"/>
            <a:t>.</a:t>
          </a:r>
        </a:p>
      </dgm:t>
    </dgm:pt>
    <dgm:pt modelId="{5BE75B4F-FD0E-49C1-9602-027D6C2FAB67}" type="parTrans" cxnId="{F5E53886-CF93-412E-9FC3-71340ADC88FB}">
      <dgm:prSet custT="1"/>
      <dgm:spPr/>
      <dgm:t>
        <a:bodyPr/>
        <a:lstStyle/>
        <a:p>
          <a:endParaRPr lang="es-EC" sz="1600"/>
        </a:p>
      </dgm:t>
    </dgm:pt>
    <dgm:pt modelId="{1F765275-B4FA-4A4A-94E1-F1CED042CE35}" type="sibTrans" cxnId="{F5E53886-CF93-412E-9FC3-71340ADC88FB}">
      <dgm:prSet/>
      <dgm:spPr/>
      <dgm:t>
        <a:bodyPr/>
        <a:lstStyle/>
        <a:p>
          <a:endParaRPr lang="es-EC" sz="1600"/>
        </a:p>
      </dgm:t>
    </dgm:pt>
    <dgm:pt modelId="{B7ED178C-3CB0-4696-A433-4691E0BF075F}">
      <dgm:prSet custT="1"/>
      <dgm:spPr/>
      <dgm:t>
        <a:bodyPr/>
        <a:lstStyle/>
        <a:p>
          <a:pPr>
            <a:buFont typeface="Symbol" panose="05050102010706020507" pitchFamily="18" charset="2"/>
            <a:buChar char=""/>
          </a:pPr>
          <a:r>
            <a:rPr lang="es-EC" sz="1600"/>
            <a:t>Crea </a:t>
          </a:r>
          <a:r>
            <a:rPr lang="es-EC" sz="1600" dirty="0"/>
            <a:t>un nuevo elemento HTML.</a:t>
          </a:r>
        </a:p>
      </dgm:t>
    </dgm:pt>
    <dgm:pt modelId="{28DCF0BE-6C97-4EEC-9051-D09A9EBFE2D4}" type="parTrans" cxnId="{E9A15E8F-C310-4C22-8496-6C966292857A}">
      <dgm:prSet custT="1"/>
      <dgm:spPr/>
      <dgm:t>
        <a:bodyPr/>
        <a:lstStyle/>
        <a:p>
          <a:endParaRPr lang="es-EC" sz="1600"/>
        </a:p>
      </dgm:t>
    </dgm:pt>
    <dgm:pt modelId="{94C52CB5-449E-4738-BFA2-894FECC96024}" type="sibTrans" cxnId="{E9A15E8F-C310-4C22-8496-6C966292857A}">
      <dgm:prSet/>
      <dgm:spPr/>
      <dgm:t>
        <a:bodyPr/>
        <a:lstStyle/>
        <a:p>
          <a:endParaRPr lang="es-EC" sz="1600"/>
        </a:p>
      </dgm:t>
    </dgm:pt>
    <dgm:pt modelId="{AD30854E-2786-4ACB-AFAF-A63A152FEACD}">
      <dgm:prSet custT="1"/>
      <dgm:spPr/>
      <dgm:t>
        <a:bodyPr/>
        <a:lstStyle/>
        <a:p>
          <a:pPr>
            <a:buFont typeface="Symbol" panose="05050102010706020507" pitchFamily="18" charset="2"/>
            <a:buChar char=""/>
          </a:pPr>
          <a:r>
            <a:rPr lang="es-EC" sz="1600"/>
            <a:t>Elimina </a:t>
          </a:r>
          <a:r>
            <a:rPr lang="es-EC" sz="1600" dirty="0"/>
            <a:t>un hijo de un elemento.</a:t>
          </a:r>
        </a:p>
      </dgm:t>
    </dgm:pt>
    <dgm:pt modelId="{17734CB9-2947-429E-A8EF-6785FE18016E}" type="parTrans" cxnId="{B96397AC-904B-4F2D-8B36-989205AE2A87}">
      <dgm:prSet custT="1"/>
      <dgm:spPr/>
      <dgm:t>
        <a:bodyPr/>
        <a:lstStyle/>
        <a:p>
          <a:endParaRPr lang="es-EC" sz="1600"/>
        </a:p>
      </dgm:t>
    </dgm:pt>
    <dgm:pt modelId="{0CD5C530-B5FC-4B24-AB45-D1D49B0A218A}" type="sibTrans" cxnId="{B96397AC-904B-4F2D-8B36-989205AE2A87}">
      <dgm:prSet/>
      <dgm:spPr/>
      <dgm:t>
        <a:bodyPr/>
        <a:lstStyle/>
        <a:p>
          <a:endParaRPr lang="es-EC" sz="1600"/>
        </a:p>
      </dgm:t>
    </dgm:pt>
    <dgm:pt modelId="{EBEE7D29-8EF2-4258-8FF3-72FCB6C7C71F}">
      <dgm:prSet custT="1"/>
      <dgm:spPr/>
      <dgm:t>
        <a:bodyPr/>
        <a:lstStyle/>
        <a:p>
          <a:pPr>
            <a:buFont typeface="Symbol" panose="05050102010706020507" pitchFamily="18" charset="2"/>
            <a:buChar char=""/>
          </a:pPr>
          <a:r>
            <a:rPr lang="es-EC" sz="1600"/>
            <a:t>Permite </a:t>
          </a:r>
          <a:r>
            <a:rPr lang="es-EC" sz="1600" dirty="0"/>
            <a:t>obtener o establecer el contenido HTML o texto de un elemento.</a:t>
          </a:r>
        </a:p>
      </dgm:t>
    </dgm:pt>
    <dgm:pt modelId="{FE84F6B5-A87C-4FEC-8D02-C941A09E8C86}" type="parTrans" cxnId="{A326AE14-231C-496C-84A5-53D6907D3C9F}">
      <dgm:prSet custT="1"/>
      <dgm:spPr/>
      <dgm:t>
        <a:bodyPr/>
        <a:lstStyle/>
        <a:p>
          <a:endParaRPr lang="es-EC" sz="1600"/>
        </a:p>
      </dgm:t>
    </dgm:pt>
    <dgm:pt modelId="{C5DBC3FD-B9D6-41D9-B6A8-2A496A47A33B}" type="sibTrans" cxnId="{A326AE14-231C-496C-84A5-53D6907D3C9F}">
      <dgm:prSet/>
      <dgm:spPr/>
      <dgm:t>
        <a:bodyPr/>
        <a:lstStyle/>
        <a:p>
          <a:endParaRPr lang="es-EC" sz="1600"/>
        </a:p>
      </dgm:t>
    </dgm:pt>
    <dgm:pt modelId="{62F104D8-2197-47ED-8C01-979A208F1A34}">
      <dgm:prSet custT="1"/>
      <dgm:spPr/>
      <dgm:t>
        <a:bodyPr/>
        <a:lstStyle/>
        <a:p>
          <a:pPr>
            <a:buFont typeface="Symbol" panose="05050102010706020507" pitchFamily="18" charset="2"/>
            <a:buChar char=""/>
          </a:pPr>
          <a:r>
            <a:rPr lang="es-EC" sz="1600"/>
            <a:t>Añade </a:t>
          </a:r>
          <a:r>
            <a:rPr lang="es-EC" sz="1600" dirty="0"/>
            <a:t>o elimina atributos de un elemento.</a:t>
          </a:r>
        </a:p>
      </dgm:t>
    </dgm:pt>
    <dgm:pt modelId="{A656E2B9-2981-4693-80D6-9EA12F70487C}" type="parTrans" cxnId="{3205E3E9-655B-49DF-AEFF-01C6DDFCF3B5}">
      <dgm:prSet custT="1"/>
      <dgm:spPr/>
      <dgm:t>
        <a:bodyPr/>
        <a:lstStyle/>
        <a:p>
          <a:endParaRPr lang="es-EC" sz="1600"/>
        </a:p>
      </dgm:t>
    </dgm:pt>
    <dgm:pt modelId="{C21EC384-624B-47BB-9428-A35B0A41987A}" type="sibTrans" cxnId="{3205E3E9-655B-49DF-AEFF-01C6DDFCF3B5}">
      <dgm:prSet/>
      <dgm:spPr/>
      <dgm:t>
        <a:bodyPr/>
        <a:lstStyle/>
        <a:p>
          <a:endParaRPr lang="es-EC" sz="1600"/>
        </a:p>
      </dgm:t>
    </dgm:pt>
    <dgm:pt modelId="{E0AE170C-EC39-4ACF-8D0A-4E02BB9BC565}" type="pres">
      <dgm:prSet presAssocID="{61A1BA0B-7249-4F26-9977-D7C08F55C60B}" presName="Name0" presStyleCnt="0">
        <dgm:presLayoutVars>
          <dgm:chPref val="1"/>
          <dgm:dir/>
          <dgm:animOne val="branch"/>
          <dgm:animLvl val="lvl"/>
          <dgm:resizeHandles val="exact"/>
        </dgm:presLayoutVars>
      </dgm:prSet>
      <dgm:spPr/>
    </dgm:pt>
    <dgm:pt modelId="{8ED422CB-5C67-4E78-8C03-253A3904CAF6}" type="pres">
      <dgm:prSet presAssocID="{1CD3C6CB-A803-4330-B82D-395717E010BA}" presName="root1" presStyleCnt="0"/>
      <dgm:spPr/>
    </dgm:pt>
    <dgm:pt modelId="{1CAECC14-4CFF-4D82-914B-899CFA3B8E7D}" type="pres">
      <dgm:prSet presAssocID="{1CD3C6CB-A803-4330-B82D-395717E010BA}" presName="LevelOneTextNode" presStyleLbl="node0" presStyleIdx="0" presStyleCnt="1" custScaleY="122743">
        <dgm:presLayoutVars>
          <dgm:chPref val="3"/>
        </dgm:presLayoutVars>
      </dgm:prSet>
      <dgm:spPr/>
    </dgm:pt>
    <dgm:pt modelId="{2E81CFF6-C0EB-4A96-A43E-7EC7D4DF7263}" type="pres">
      <dgm:prSet presAssocID="{1CD3C6CB-A803-4330-B82D-395717E010BA}" presName="level2hierChild" presStyleCnt="0"/>
      <dgm:spPr/>
    </dgm:pt>
    <dgm:pt modelId="{35FC1552-2550-47FE-B451-EE8168902EDD}" type="pres">
      <dgm:prSet presAssocID="{B1773CF9-3AA5-4CB5-A194-FBB32AC84389}" presName="conn2-1" presStyleLbl="parChTrans1D2" presStyleIdx="0" presStyleCnt="9"/>
      <dgm:spPr/>
    </dgm:pt>
    <dgm:pt modelId="{510F558A-6F9E-4EB8-9527-15FF14B47D63}" type="pres">
      <dgm:prSet presAssocID="{B1773CF9-3AA5-4CB5-A194-FBB32AC84389}" presName="connTx" presStyleLbl="parChTrans1D2" presStyleIdx="0" presStyleCnt="9"/>
      <dgm:spPr/>
    </dgm:pt>
    <dgm:pt modelId="{3660E9FA-5356-4C15-8892-B31FB31E0C5C}" type="pres">
      <dgm:prSet presAssocID="{51F88AF3-888B-4D5A-92B5-8557C682CEB2}" presName="root2" presStyleCnt="0"/>
      <dgm:spPr/>
    </dgm:pt>
    <dgm:pt modelId="{1B79EBCF-A9FB-4FB2-947A-D9B7C925FE2C}" type="pres">
      <dgm:prSet presAssocID="{51F88AF3-888B-4D5A-92B5-8557C682CEB2}" presName="LevelTwoTextNode" presStyleLbl="node2" presStyleIdx="0" presStyleCnt="9" custScaleX="162957">
        <dgm:presLayoutVars>
          <dgm:chPref val="3"/>
        </dgm:presLayoutVars>
      </dgm:prSet>
      <dgm:spPr/>
    </dgm:pt>
    <dgm:pt modelId="{180BD2D7-79EF-45D5-A5F4-7512CBAF6EC1}" type="pres">
      <dgm:prSet presAssocID="{51F88AF3-888B-4D5A-92B5-8557C682CEB2}" presName="level3hierChild" presStyleCnt="0"/>
      <dgm:spPr/>
    </dgm:pt>
    <dgm:pt modelId="{3AEEFD76-AFE3-435D-AE1B-DBAA39B39D09}" type="pres">
      <dgm:prSet presAssocID="{14EBB924-B080-46A2-AECF-3CC6641AC6CC}" presName="conn2-1" presStyleLbl="parChTrans1D3" presStyleIdx="0" presStyleCnt="9"/>
      <dgm:spPr/>
    </dgm:pt>
    <dgm:pt modelId="{26B840AE-411C-4A56-AE85-262C08794950}" type="pres">
      <dgm:prSet presAssocID="{14EBB924-B080-46A2-AECF-3CC6641AC6CC}" presName="connTx" presStyleLbl="parChTrans1D3" presStyleIdx="0" presStyleCnt="9"/>
      <dgm:spPr/>
    </dgm:pt>
    <dgm:pt modelId="{EB29FAD1-181A-44CF-8B8B-CA311CA81583}" type="pres">
      <dgm:prSet presAssocID="{D6D8B1F5-A687-4E42-B537-2FAE0F1C5C9D}" presName="root2" presStyleCnt="0"/>
      <dgm:spPr/>
    </dgm:pt>
    <dgm:pt modelId="{9A43CFA2-0480-4DC4-A77F-DA10BEB5AE35}" type="pres">
      <dgm:prSet presAssocID="{D6D8B1F5-A687-4E42-B537-2FAE0F1C5C9D}" presName="LevelTwoTextNode" presStyleLbl="node3" presStyleIdx="0" presStyleCnt="9" custScaleX="366654">
        <dgm:presLayoutVars>
          <dgm:chPref val="3"/>
        </dgm:presLayoutVars>
      </dgm:prSet>
      <dgm:spPr/>
    </dgm:pt>
    <dgm:pt modelId="{3B118DCF-27E9-4AF0-B253-E105A5928F22}" type="pres">
      <dgm:prSet presAssocID="{D6D8B1F5-A687-4E42-B537-2FAE0F1C5C9D}" presName="level3hierChild" presStyleCnt="0"/>
      <dgm:spPr/>
    </dgm:pt>
    <dgm:pt modelId="{7318FEEC-2336-49DF-B994-E49F7D85822E}" type="pres">
      <dgm:prSet presAssocID="{3BDA593C-C44F-448A-B864-9256DCDB977E}" presName="conn2-1" presStyleLbl="parChTrans1D2" presStyleIdx="1" presStyleCnt="9"/>
      <dgm:spPr/>
    </dgm:pt>
    <dgm:pt modelId="{520F3276-BF71-4A9F-B89B-C2FF4E22B75F}" type="pres">
      <dgm:prSet presAssocID="{3BDA593C-C44F-448A-B864-9256DCDB977E}" presName="connTx" presStyleLbl="parChTrans1D2" presStyleIdx="1" presStyleCnt="9"/>
      <dgm:spPr/>
    </dgm:pt>
    <dgm:pt modelId="{56C55537-BC62-4B06-8E85-AA903DA103F7}" type="pres">
      <dgm:prSet presAssocID="{FD013AAC-53BF-46D6-9B1C-5BC9BFD26931}" presName="root2" presStyleCnt="0"/>
      <dgm:spPr/>
    </dgm:pt>
    <dgm:pt modelId="{2E9112BA-EB1C-4885-801A-61F6C0A8C063}" type="pres">
      <dgm:prSet presAssocID="{FD013AAC-53BF-46D6-9B1C-5BC9BFD26931}" presName="LevelTwoTextNode" presStyleLbl="node2" presStyleIdx="1" presStyleCnt="9" custScaleX="162957">
        <dgm:presLayoutVars>
          <dgm:chPref val="3"/>
        </dgm:presLayoutVars>
      </dgm:prSet>
      <dgm:spPr/>
    </dgm:pt>
    <dgm:pt modelId="{EECD9D7D-9008-4FD7-BB76-0EF79E3B8BA3}" type="pres">
      <dgm:prSet presAssocID="{FD013AAC-53BF-46D6-9B1C-5BC9BFD26931}" presName="level3hierChild" presStyleCnt="0"/>
      <dgm:spPr/>
    </dgm:pt>
    <dgm:pt modelId="{668CB41F-ADC4-4E6A-8530-B7326C52FDC3}" type="pres">
      <dgm:prSet presAssocID="{7301BA46-4B9B-4FFA-AE85-205F860FB192}" presName="conn2-1" presStyleLbl="parChTrans1D3" presStyleIdx="1" presStyleCnt="9"/>
      <dgm:spPr/>
    </dgm:pt>
    <dgm:pt modelId="{0FCBF434-B7D1-4979-8A8F-DA4452A77371}" type="pres">
      <dgm:prSet presAssocID="{7301BA46-4B9B-4FFA-AE85-205F860FB192}" presName="connTx" presStyleLbl="parChTrans1D3" presStyleIdx="1" presStyleCnt="9"/>
      <dgm:spPr/>
    </dgm:pt>
    <dgm:pt modelId="{A0BE7C36-C305-454D-B1B8-465EDB309106}" type="pres">
      <dgm:prSet presAssocID="{641C49C6-91D6-4511-95E5-FEE02B164EF0}" presName="root2" presStyleCnt="0"/>
      <dgm:spPr/>
    </dgm:pt>
    <dgm:pt modelId="{0FF91C4F-7CE8-4B61-B039-67AA04F49880}" type="pres">
      <dgm:prSet presAssocID="{641C49C6-91D6-4511-95E5-FEE02B164EF0}" presName="LevelTwoTextNode" presStyleLbl="node3" presStyleIdx="1" presStyleCnt="9" custScaleX="366654">
        <dgm:presLayoutVars>
          <dgm:chPref val="3"/>
        </dgm:presLayoutVars>
      </dgm:prSet>
      <dgm:spPr/>
    </dgm:pt>
    <dgm:pt modelId="{EF4C21A2-B7C3-4D1A-868D-42931BE6D6ED}" type="pres">
      <dgm:prSet presAssocID="{641C49C6-91D6-4511-95E5-FEE02B164EF0}" presName="level3hierChild" presStyleCnt="0"/>
      <dgm:spPr/>
    </dgm:pt>
    <dgm:pt modelId="{8772ECEE-66A3-45D4-BD34-E853AADFAE12}" type="pres">
      <dgm:prSet presAssocID="{D5E4A085-D534-42EC-BE3B-C764282D667B}" presName="conn2-1" presStyleLbl="parChTrans1D2" presStyleIdx="2" presStyleCnt="9"/>
      <dgm:spPr/>
    </dgm:pt>
    <dgm:pt modelId="{5E3697C9-08A5-45EA-AEDE-164AC552B542}" type="pres">
      <dgm:prSet presAssocID="{D5E4A085-D534-42EC-BE3B-C764282D667B}" presName="connTx" presStyleLbl="parChTrans1D2" presStyleIdx="2" presStyleCnt="9"/>
      <dgm:spPr/>
    </dgm:pt>
    <dgm:pt modelId="{203FDE2B-7B51-42D2-885D-47FDF781D2E1}" type="pres">
      <dgm:prSet presAssocID="{B1CAA50D-CEA5-401B-B017-5DDB3CBF12BE}" presName="root2" presStyleCnt="0"/>
      <dgm:spPr/>
    </dgm:pt>
    <dgm:pt modelId="{88299C8D-661C-4013-BFB2-5F3AF384E4CC}" type="pres">
      <dgm:prSet presAssocID="{B1CAA50D-CEA5-401B-B017-5DDB3CBF12BE}" presName="LevelTwoTextNode" presStyleLbl="node2" presStyleIdx="2" presStyleCnt="9" custScaleX="162957">
        <dgm:presLayoutVars>
          <dgm:chPref val="3"/>
        </dgm:presLayoutVars>
      </dgm:prSet>
      <dgm:spPr/>
    </dgm:pt>
    <dgm:pt modelId="{CDB9FFA0-488B-46DA-BDB1-5F99656A3EAB}" type="pres">
      <dgm:prSet presAssocID="{B1CAA50D-CEA5-401B-B017-5DDB3CBF12BE}" presName="level3hierChild" presStyleCnt="0"/>
      <dgm:spPr/>
    </dgm:pt>
    <dgm:pt modelId="{B2FFB1F4-2BDD-436A-88CC-00A5B5EA0EA4}" type="pres">
      <dgm:prSet presAssocID="{C5A0FAE7-7EA3-4683-9784-603E0B6B6564}" presName="conn2-1" presStyleLbl="parChTrans1D3" presStyleIdx="2" presStyleCnt="9"/>
      <dgm:spPr/>
    </dgm:pt>
    <dgm:pt modelId="{1500FF5C-939F-4271-9AC9-44A8140E9496}" type="pres">
      <dgm:prSet presAssocID="{C5A0FAE7-7EA3-4683-9784-603E0B6B6564}" presName="connTx" presStyleLbl="parChTrans1D3" presStyleIdx="2" presStyleCnt="9"/>
      <dgm:spPr/>
    </dgm:pt>
    <dgm:pt modelId="{C7B6A603-9840-49C6-83E3-89EBC14A118D}" type="pres">
      <dgm:prSet presAssocID="{38431B66-2F9E-4906-83BC-DC1E00B16914}" presName="root2" presStyleCnt="0"/>
      <dgm:spPr/>
    </dgm:pt>
    <dgm:pt modelId="{4DBB96CF-2F82-464C-AE0B-91C05B238151}" type="pres">
      <dgm:prSet presAssocID="{38431B66-2F9E-4906-83BC-DC1E00B16914}" presName="LevelTwoTextNode" presStyleLbl="node3" presStyleIdx="2" presStyleCnt="9" custScaleX="366654">
        <dgm:presLayoutVars>
          <dgm:chPref val="3"/>
        </dgm:presLayoutVars>
      </dgm:prSet>
      <dgm:spPr/>
    </dgm:pt>
    <dgm:pt modelId="{872B5E3D-8798-42BA-B17F-DD9B8C78AE64}" type="pres">
      <dgm:prSet presAssocID="{38431B66-2F9E-4906-83BC-DC1E00B16914}" presName="level3hierChild" presStyleCnt="0"/>
      <dgm:spPr/>
    </dgm:pt>
    <dgm:pt modelId="{748F53E9-FD83-4F35-B0E6-814D115D1AC0}" type="pres">
      <dgm:prSet presAssocID="{A979DC9E-19BF-45B2-9283-1237651D8FF6}" presName="conn2-1" presStyleLbl="parChTrans1D2" presStyleIdx="3" presStyleCnt="9"/>
      <dgm:spPr/>
    </dgm:pt>
    <dgm:pt modelId="{C08BBDA5-74EC-4D9C-9D15-899270FF465B}" type="pres">
      <dgm:prSet presAssocID="{A979DC9E-19BF-45B2-9283-1237651D8FF6}" presName="connTx" presStyleLbl="parChTrans1D2" presStyleIdx="3" presStyleCnt="9"/>
      <dgm:spPr/>
    </dgm:pt>
    <dgm:pt modelId="{B2B1E374-8A58-4BEF-BAFC-DE824DEE3C91}" type="pres">
      <dgm:prSet presAssocID="{104C0342-49DF-4149-BBC1-34BA3AC010BD}" presName="root2" presStyleCnt="0"/>
      <dgm:spPr/>
    </dgm:pt>
    <dgm:pt modelId="{045002A9-D276-449A-A62C-56B06522F425}" type="pres">
      <dgm:prSet presAssocID="{104C0342-49DF-4149-BBC1-34BA3AC010BD}" presName="LevelTwoTextNode" presStyleLbl="node2" presStyleIdx="3" presStyleCnt="9" custScaleX="162957">
        <dgm:presLayoutVars>
          <dgm:chPref val="3"/>
        </dgm:presLayoutVars>
      </dgm:prSet>
      <dgm:spPr/>
    </dgm:pt>
    <dgm:pt modelId="{72FEC344-0A91-4F06-85E2-F73153F43E13}" type="pres">
      <dgm:prSet presAssocID="{104C0342-49DF-4149-BBC1-34BA3AC010BD}" presName="level3hierChild" presStyleCnt="0"/>
      <dgm:spPr/>
    </dgm:pt>
    <dgm:pt modelId="{3D896E2B-21AB-417E-9011-54492F1BAD10}" type="pres">
      <dgm:prSet presAssocID="{FD1045C6-3348-4F78-B9E4-4B08F5AF65B6}" presName="conn2-1" presStyleLbl="parChTrans1D3" presStyleIdx="3" presStyleCnt="9"/>
      <dgm:spPr/>
    </dgm:pt>
    <dgm:pt modelId="{B5553A0E-0D8B-4BBC-AF87-7F5CB4EAAE14}" type="pres">
      <dgm:prSet presAssocID="{FD1045C6-3348-4F78-B9E4-4B08F5AF65B6}" presName="connTx" presStyleLbl="parChTrans1D3" presStyleIdx="3" presStyleCnt="9"/>
      <dgm:spPr/>
    </dgm:pt>
    <dgm:pt modelId="{236255B6-8A09-4BF7-8C70-E311ED1471B2}" type="pres">
      <dgm:prSet presAssocID="{0EAFBE96-A255-4E3F-9C6C-D48B134174B6}" presName="root2" presStyleCnt="0"/>
      <dgm:spPr/>
    </dgm:pt>
    <dgm:pt modelId="{9ECAD16D-0F39-46A5-B5AD-A609224942C2}" type="pres">
      <dgm:prSet presAssocID="{0EAFBE96-A255-4E3F-9C6C-D48B134174B6}" presName="LevelTwoTextNode" presStyleLbl="node3" presStyleIdx="3" presStyleCnt="9" custScaleX="366654">
        <dgm:presLayoutVars>
          <dgm:chPref val="3"/>
        </dgm:presLayoutVars>
      </dgm:prSet>
      <dgm:spPr/>
    </dgm:pt>
    <dgm:pt modelId="{C705D098-DBDF-473A-A6B4-4961D5BAE6BB}" type="pres">
      <dgm:prSet presAssocID="{0EAFBE96-A255-4E3F-9C6C-D48B134174B6}" presName="level3hierChild" presStyleCnt="0"/>
      <dgm:spPr/>
    </dgm:pt>
    <dgm:pt modelId="{9F8C8B30-FD11-4250-902A-04551A4F7ADD}" type="pres">
      <dgm:prSet presAssocID="{668D2836-D5FB-437F-8C95-E8E6331E11AA}" presName="conn2-1" presStyleLbl="parChTrans1D2" presStyleIdx="4" presStyleCnt="9"/>
      <dgm:spPr/>
    </dgm:pt>
    <dgm:pt modelId="{5EC58E38-DAB4-4ABB-8048-56086FF37F4F}" type="pres">
      <dgm:prSet presAssocID="{668D2836-D5FB-437F-8C95-E8E6331E11AA}" presName="connTx" presStyleLbl="parChTrans1D2" presStyleIdx="4" presStyleCnt="9"/>
      <dgm:spPr/>
    </dgm:pt>
    <dgm:pt modelId="{4EE38EC4-CA7B-45DA-B95F-856B36CC0546}" type="pres">
      <dgm:prSet presAssocID="{83C80569-AF0F-44E0-98E5-208BBBCE04A6}" presName="root2" presStyleCnt="0"/>
      <dgm:spPr/>
    </dgm:pt>
    <dgm:pt modelId="{E9407941-D023-4B2E-A6CA-136E652246F0}" type="pres">
      <dgm:prSet presAssocID="{83C80569-AF0F-44E0-98E5-208BBBCE04A6}" presName="LevelTwoTextNode" presStyleLbl="node2" presStyleIdx="4" presStyleCnt="9" custScaleX="162957">
        <dgm:presLayoutVars>
          <dgm:chPref val="3"/>
        </dgm:presLayoutVars>
      </dgm:prSet>
      <dgm:spPr/>
    </dgm:pt>
    <dgm:pt modelId="{B14DB344-8330-46DF-9B51-CC57DADCC605}" type="pres">
      <dgm:prSet presAssocID="{83C80569-AF0F-44E0-98E5-208BBBCE04A6}" presName="level3hierChild" presStyleCnt="0"/>
      <dgm:spPr/>
    </dgm:pt>
    <dgm:pt modelId="{0E725478-72D0-4B91-A358-8040E5076B65}" type="pres">
      <dgm:prSet presAssocID="{5BE75B4F-FD0E-49C1-9602-027D6C2FAB67}" presName="conn2-1" presStyleLbl="parChTrans1D3" presStyleIdx="4" presStyleCnt="9"/>
      <dgm:spPr/>
    </dgm:pt>
    <dgm:pt modelId="{280D84C0-AF1E-43F8-B3FD-BBFD869E6759}" type="pres">
      <dgm:prSet presAssocID="{5BE75B4F-FD0E-49C1-9602-027D6C2FAB67}" presName="connTx" presStyleLbl="parChTrans1D3" presStyleIdx="4" presStyleCnt="9"/>
      <dgm:spPr/>
    </dgm:pt>
    <dgm:pt modelId="{7F98288B-CC71-4E8A-9567-214178B07AD7}" type="pres">
      <dgm:prSet presAssocID="{80B9E4F6-FAA0-4EFC-8E51-F40119C9F2A1}" presName="root2" presStyleCnt="0"/>
      <dgm:spPr/>
    </dgm:pt>
    <dgm:pt modelId="{A34F332A-27D0-4FDA-B8EF-AA7387B41D6E}" type="pres">
      <dgm:prSet presAssocID="{80B9E4F6-FAA0-4EFC-8E51-F40119C9F2A1}" presName="LevelTwoTextNode" presStyleLbl="node3" presStyleIdx="4" presStyleCnt="9" custScaleX="366654">
        <dgm:presLayoutVars>
          <dgm:chPref val="3"/>
        </dgm:presLayoutVars>
      </dgm:prSet>
      <dgm:spPr/>
    </dgm:pt>
    <dgm:pt modelId="{0A676A03-2B6A-448B-AC5C-E11D461E726F}" type="pres">
      <dgm:prSet presAssocID="{80B9E4F6-FAA0-4EFC-8E51-F40119C9F2A1}" presName="level3hierChild" presStyleCnt="0"/>
      <dgm:spPr/>
    </dgm:pt>
    <dgm:pt modelId="{4BEA8797-F5A5-481B-8F0A-EA23DBAD418C}" type="pres">
      <dgm:prSet presAssocID="{3FC3EEED-6AF1-488B-8AFC-BEB53C170D3C}" presName="conn2-1" presStyleLbl="parChTrans1D2" presStyleIdx="5" presStyleCnt="9"/>
      <dgm:spPr/>
    </dgm:pt>
    <dgm:pt modelId="{07080DB3-CBE6-4FA3-B7BE-4FE3FB21D8E1}" type="pres">
      <dgm:prSet presAssocID="{3FC3EEED-6AF1-488B-8AFC-BEB53C170D3C}" presName="connTx" presStyleLbl="parChTrans1D2" presStyleIdx="5" presStyleCnt="9"/>
      <dgm:spPr/>
    </dgm:pt>
    <dgm:pt modelId="{BC1BAEC1-6A19-4ED0-88CF-189C0F971310}" type="pres">
      <dgm:prSet presAssocID="{8AE90F2C-5A8B-43B5-97FE-BB3FA70EA6CB}" presName="root2" presStyleCnt="0"/>
      <dgm:spPr/>
    </dgm:pt>
    <dgm:pt modelId="{C48DDD1E-4B3B-4ECE-B2D9-82F8A5DD7FAE}" type="pres">
      <dgm:prSet presAssocID="{8AE90F2C-5A8B-43B5-97FE-BB3FA70EA6CB}" presName="LevelTwoTextNode" presStyleLbl="node2" presStyleIdx="5" presStyleCnt="9" custScaleX="162957">
        <dgm:presLayoutVars>
          <dgm:chPref val="3"/>
        </dgm:presLayoutVars>
      </dgm:prSet>
      <dgm:spPr/>
    </dgm:pt>
    <dgm:pt modelId="{18C33707-A5CD-4811-B500-2368C4A69AF0}" type="pres">
      <dgm:prSet presAssocID="{8AE90F2C-5A8B-43B5-97FE-BB3FA70EA6CB}" presName="level3hierChild" presStyleCnt="0"/>
      <dgm:spPr/>
    </dgm:pt>
    <dgm:pt modelId="{12186A3A-4021-41B9-929F-2E0E6671A436}" type="pres">
      <dgm:prSet presAssocID="{28DCF0BE-6C97-4EEC-9051-D09A9EBFE2D4}" presName="conn2-1" presStyleLbl="parChTrans1D3" presStyleIdx="5" presStyleCnt="9"/>
      <dgm:spPr/>
    </dgm:pt>
    <dgm:pt modelId="{CFC2A3A0-457E-4BBE-A125-FBFE4464F5B7}" type="pres">
      <dgm:prSet presAssocID="{28DCF0BE-6C97-4EEC-9051-D09A9EBFE2D4}" presName="connTx" presStyleLbl="parChTrans1D3" presStyleIdx="5" presStyleCnt="9"/>
      <dgm:spPr/>
    </dgm:pt>
    <dgm:pt modelId="{8411FBB9-3E15-48E4-90B7-79C8F08ED6E0}" type="pres">
      <dgm:prSet presAssocID="{B7ED178C-3CB0-4696-A433-4691E0BF075F}" presName="root2" presStyleCnt="0"/>
      <dgm:spPr/>
    </dgm:pt>
    <dgm:pt modelId="{261363B2-7AF3-484E-B7D5-E01148869CC2}" type="pres">
      <dgm:prSet presAssocID="{B7ED178C-3CB0-4696-A433-4691E0BF075F}" presName="LevelTwoTextNode" presStyleLbl="node3" presStyleIdx="5" presStyleCnt="9" custScaleX="366654">
        <dgm:presLayoutVars>
          <dgm:chPref val="3"/>
        </dgm:presLayoutVars>
      </dgm:prSet>
      <dgm:spPr/>
    </dgm:pt>
    <dgm:pt modelId="{25110700-ACCD-4F28-9797-4A7E8B599A02}" type="pres">
      <dgm:prSet presAssocID="{B7ED178C-3CB0-4696-A433-4691E0BF075F}" presName="level3hierChild" presStyleCnt="0"/>
      <dgm:spPr/>
    </dgm:pt>
    <dgm:pt modelId="{A6C3D805-B96A-48C7-985A-81ACF7A963E3}" type="pres">
      <dgm:prSet presAssocID="{27C233A8-E7B7-4838-B3AC-EE7DE46CA3B8}" presName="conn2-1" presStyleLbl="parChTrans1D2" presStyleIdx="6" presStyleCnt="9"/>
      <dgm:spPr/>
    </dgm:pt>
    <dgm:pt modelId="{54494D6F-4F75-4D69-B8C2-9544DA794F9A}" type="pres">
      <dgm:prSet presAssocID="{27C233A8-E7B7-4838-B3AC-EE7DE46CA3B8}" presName="connTx" presStyleLbl="parChTrans1D2" presStyleIdx="6" presStyleCnt="9"/>
      <dgm:spPr/>
    </dgm:pt>
    <dgm:pt modelId="{2B703729-FD44-4F01-A76C-B1E9D22C8D2A}" type="pres">
      <dgm:prSet presAssocID="{28C4FA19-EABC-421F-85B5-941AAD5570EF}" presName="root2" presStyleCnt="0"/>
      <dgm:spPr/>
    </dgm:pt>
    <dgm:pt modelId="{2D2850B9-6889-4ADE-BF85-DBDC0787AA13}" type="pres">
      <dgm:prSet presAssocID="{28C4FA19-EABC-421F-85B5-941AAD5570EF}" presName="LevelTwoTextNode" presStyleLbl="node2" presStyleIdx="6" presStyleCnt="9" custScaleX="162957">
        <dgm:presLayoutVars>
          <dgm:chPref val="3"/>
        </dgm:presLayoutVars>
      </dgm:prSet>
      <dgm:spPr/>
    </dgm:pt>
    <dgm:pt modelId="{36091F47-94EB-4FA4-A17B-3432B8B82A58}" type="pres">
      <dgm:prSet presAssocID="{28C4FA19-EABC-421F-85B5-941AAD5570EF}" presName="level3hierChild" presStyleCnt="0"/>
      <dgm:spPr/>
    </dgm:pt>
    <dgm:pt modelId="{8C5F0FD7-96FE-40F4-A3E1-BC0B1106A559}" type="pres">
      <dgm:prSet presAssocID="{17734CB9-2947-429E-A8EF-6785FE18016E}" presName="conn2-1" presStyleLbl="parChTrans1D3" presStyleIdx="6" presStyleCnt="9"/>
      <dgm:spPr/>
    </dgm:pt>
    <dgm:pt modelId="{D53222F7-DFE3-4A81-8265-E809FC5E9164}" type="pres">
      <dgm:prSet presAssocID="{17734CB9-2947-429E-A8EF-6785FE18016E}" presName="connTx" presStyleLbl="parChTrans1D3" presStyleIdx="6" presStyleCnt="9"/>
      <dgm:spPr/>
    </dgm:pt>
    <dgm:pt modelId="{93936583-7376-412F-BAB9-09F9C9CC2F55}" type="pres">
      <dgm:prSet presAssocID="{AD30854E-2786-4ACB-AFAF-A63A152FEACD}" presName="root2" presStyleCnt="0"/>
      <dgm:spPr/>
    </dgm:pt>
    <dgm:pt modelId="{10458050-F8E3-4395-AA63-61923A89F4AA}" type="pres">
      <dgm:prSet presAssocID="{AD30854E-2786-4ACB-AFAF-A63A152FEACD}" presName="LevelTwoTextNode" presStyleLbl="node3" presStyleIdx="6" presStyleCnt="9" custScaleX="366654">
        <dgm:presLayoutVars>
          <dgm:chPref val="3"/>
        </dgm:presLayoutVars>
      </dgm:prSet>
      <dgm:spPr/>
    </dgm:pt>
    <dgm:pt modelId="{56BDA867-E2D4-4BA6-8898-69902103CE28}" type="pres">
      <dgm:prSet presAssocID="{AD30854E-2786-4ACB-AFAF-A63A152FEACD}" presName="level3hierChild" presStyleCnt="0"/>
      <dgm:spPr/>
    </dgm:pt>
    <dgm:pt modelId="{F3298477-CF1A-4177-BF11-CABB3F252877}" type="pres">
      <dgm:prSet presAssocID="{AD07F9BB-82BD-467A-BF40-DB385E3767F7}" presName="conn2-1" presStyleLbl="parChTrans1D2" presStyleIdx="7" presStyleCnt="9"/>
      <dgm:spPr/>
    </dgm:pt>
    <dgm:pt modelId="{88C1F135-025F-47DA-9445-2EE6E95CE9BB}" type="pres">
      <dgm:prSet presAssocID="{AD07F9BB-82BD-467A-BF40-DB385E3767F7}" presName="connTx" presStyleLbl="parChTrans1D2" presStyleIdx="7" presStyleCnt="9"/>
      <dgm:spPr/>
    </dgm:pt>
    <dgm:pt modelId="{0B95C9C1-39EE-4CE5-BA2B-0619106758F9}" type="pres">
      <dgm:prSet presAssocID="{F7ECF251-A7CF-4739-A7EB-0B6F9998D221}" presName="root2" presStyleCnt="0"/>
      <dgm:spPr/>
    </dgm:pt>
    <dgm:pt modelId="{BB5E9947-31D2-4C89-B456-0F746C206D49}" type="pres">
      <dgm:prSet presAssocID="{F7ECF251-A7CF-4739-A7EB-0B6F9998D221}" presName="LevelTwoTextNode" presStyleLbl="node2" presStyleIdx="7" presStyleCnt="9" custScaleX="162957">
        <dgm:presLayoutVars>
          <dgm:chPref val="3"/>
        </dgm:presLayoutVars>
      </dgm:prSet>
      <dgm:spPr/>
    </dgm:pt>
    <dgm:pt modelId="{FFB3D75C-70B8-487B-9CEC-A0B2BBABFA96}" type="pres">
      <dgm:prSet presAssocID="{F7ECF251-A7CF-4739-A7EB-0B6F9998D221}" presName="level3hierChild" presStyleCnt="0"/>
      <dgm:spPr/>
    </dgm:pt>
    <dgm:pt modelId="{FBA35C8B-5D81-4A06-A13D-39964317F2AB}" type="pres">
      <dgm:prSet presAssocID="{FE84F6B5-A87C-4FEC-8D02-C941A09E8C86}" presName="conn2-1" presStyleLbl="parChTrans1D3" presStyleIdx="7" presStyleCnt="9"/>
      <dgm:spPr/>
    </dgm:pt>
    <dgm:pt modelId="{76C60DF0-7FB5-46BB-BD7D-FE64CA8F1CEA}" type="pres">
      <dgm:prSet presAssocID="{FE84F6B5-A87C-4FEC-8D02-C941A09E8C86}" presName="connTx" presStyleLbl="parChTrans1D3" presStyleIdx="7" presStyleCnt="9"/>
      <dgm:spPr/>
    </dgm:pt>
    <dgm:pt modelId="{9E086D37-CFAA-4120-BFED-33D03425FC1F}" type="pres">
      <dgm:prSet presAssocID="{EBEE7D29-8EF2-4258-8FF3-72FCB6C7C71F}" presName="root2" presStyleCnt="0"/>
      <dgm:spPr/>
    </dgm:pt>
    <dgm:pt modelId="{9A1FE4FD-E7F3-4557-BABC-C20937F7DBB9}" type="pres">
      <dgm:prSet presAssocID="{EBEE7D29-8EF2-4258-8FF3-72FCB6C7C71F}" presName="LevelTwoTextNode" presStyleLbl="node3" presStyleIdx="7" presStyleCnt="9" custScaleX="366654">
        <dgm:presLayoutVars>
          <dgm:chPref val="3"/>
        </dgm:presLayoutVars>
      </dgm:prSet>
      <dgm:spPr/>
    </dgm:pt>
    <dgm:pt modelId="{52FD807A-62F0-4B93-AEDB-4340C39142CC}" type="pres">
      <dgm:prSet presAssocID="{EBEE7D29-8EF2-4258-8FF3-72FCB6C7C71F}" presName="level3hierChild" presStyleCnt="0"/>
      <dgm:spPr/>
    </dgm:pt>
    <dgm:pt modelId="{5B8B8544-B87F-45C6-B388-F7C537EB1BF9}" type="pres">
      <dgm:prSet presAssocID="{9FA41771-E7B2-466A-A60E-518FF7F8AEA2}" presName="conn2-1" presStyleLbl="parChTrans1D2" presStyleIdx="8" presStyleCnt="9"/>
      <dgm:spPr/>
    </dgm:pt>
    <dgm:pt modelId="{B6F02C63-51E9-4373-B78D-B6D83A262F5E}" type="pres">
      <dgm:prSet presAssocID="{9FA41771-E7B2-466A-A60E-518FF7F8AEA2}" presName="connTx" presStyleLbl="parChTrans1D2" presStyleIdx="8" presStyleCnt="9"/>
      <dgm:spPr/>
    </dgm:pt>
    <dgm:pt modelId="{792F555B-B404-4F11-B120-ECD6A8946A24}" type="pres">
      <dgm:prSet presAssocID="{D9BEA957-88AE-45F9-A935-282983433121}" presName="root2" presStyleCnt="0"/>
      <dgm:spPr/>
    </dgm:pt>
    <dgm:pt modelId="{BB32F89A-3BCA-461D-8138-7DF6855DCC48}" type="pres">
      <dgm:prSet presAssocID="{D9BEA957-88AE-45F9-A935-282983433121}" presName="LevelTwoTextNode" presStyleLbl="node2" presStyleIdx="8" presStyleCnt="9" custScaleX="162957">
        <dgm:presLayoutVars>
          <dgm:chPref val="3"/>
        </dgm:presLayoutVars>
      </dgm:prSet>
      <dgm:spPr/>
    </dgm:pt>
    <dgm:pt modelId="{C308881F-0E16-41FC-A122-8EBEEF31DC6B}" type="pres">
      <dgm:prSet presAssocID="{D9BEA957-88AE-45F9-A935-282983433121}" presName="level3hierChild" presStyleCnt="0"/>
      <dgm:spPr/>
    </dgm:pt>
    <dgm:pt modelId="{423562FF-F685-426B-9F06-7B8A2C930E18}" type="pres">
      <dgm:prSet presAssocID="{A656E2B9-2981-4693-80D6-9EA12F70487C}" presName="conn2-1" presStyleLbl="parChTrans1D3" presStyleIdx="8" presStyleCnt="9"/>
      <dgm:spPr/>
    </dgm:pt>
    <dgm:pt modelId="{4FA4C838-1C3F-4ABB-A718-C667F032548F}" type="pres">
      <dgm:prSet presAssocID="{A656E2B9-2981-4693-80D6-9EA12F70487C}" presName="connTx" presStyleLbl="parChTrans1D3" presStyleIdx="8" presStyleCnt="9"/>
      <dgm:spPr/>
    </dgm:pt>
    <dgm:pt modelId="{EDBD1602-5422-41A0-8281-BD984D5BC6F5}" type="pres">
      <dgm:prSet presAssocID="{62F104D8-2197-47ED-8C01-979A208F1A34}" presName="root2" presStyleCnt="0"/>
      <dgm:spPr/>
    </dgm:pt>
    <dgm:pt modelId="{68BFE8D5-EA26-4A9A-A69E-EF94E9BD5220}" type="pres">
      <dgm:prSet presAssocID="{62F104D8-2197-47ED-8C01-979A208F1A34}" presName="LevelTwoTextNode" presStyleLbl="node3" presStyleIdx="8" presStyleCnt="9" custScaleX="366654">
        <dgm:presLayoutVars>
          <dgm:chPref val="3"/>
        </dgm:presLayoutVars>
      </dgm:prSet>
      <dgm:spPr/>
    </dgm:pt>
    <dgm:pt modelId="{0E256678-0961-415E-9C14-86FA547628F6}" type="pres">
      <dgm:prSet presAssocID="{62F104D8-2197-47ED-8C01-979A208F1A34}" presName="level3hierChild" presStyleCnt="0"/>
      <dgm:spPr/>
    </dgm:pt>
  </dgm:ptLst>
  <dgm:cxnLst>
    <dgm:cxn modelId="{D1E0C302-A20A-4F74-A482-5B32460BD231}" type="presOf" srcId="{9FA41771-E7B2-466A-A60E-518FF7F8AEA2}" destId="{5B8B8544-B87F-45C6-B388-F7C537EB1BF9}" srcOrd="0" destOrd="0" presId="urn:microsoft.com/office/officeart/2008/layout/HorizontalMultiLevelHierarchy"/>
    <dgm:cxn modelId="{EFDAEA09-3683-4B9A-BB77-B8AAE3F0CD37}" type="presOf" srcId="{C5A0FAE7-7EA3-4683-9784-603E0B6B6564}" destId="{B2FFB1F4-2BDD-436A-88CC-00A5B5EA0EA4}" srcOrd="0" destOrd="0" presId="urn:microsoft.com/office/officeart/2008/layout/HorizontalMultiLevelHierarchy"/>
    <dgm:cxn modelId="{4BFD7A0D-D96C-42BD-A11A-F727B7B87CF5}" type="presOf" srcId="{C5A0FAE7-7EA3-4683-9784-603E0B6B6564}" destId="{1500FF5C-939F-4271-9AC9-44A8140E9496}" srcOrd="1" destOrd="0" presId="urn:microsoft.com/office/officeart/2008/layout/HorizontalMultiLevelHierarchy"/>
    <dgm:cxn modelId="{5385960E-C3F8-48FA-B9C5-D7409F2E5C2D}" srcId="{61A1BA0B-7249-4F26-9977-D7C08F55C60B}" destId="{1CD3C6CB-A803-4330-B82D-395717E010BA}" srcOrd="0" destOrd="0" parTransId="{AAF58FF4-C7A9-4D35-BD71-702B90CED11D}" sibTransId="{DC197DD0-389F-4C41-9490-B47ECB182AAA}"/>
    <dgm:cxn modelId="{A326AE14-231C-496C-84A5-53D6907D3C9F}" srcId="{F7ECF251-A7CF-4739-A7EB-0B6F9998D221}" destId="{EBEE7D29-8EF2-4258-8FF3-72FCB6C7C71F}" srcOrd="0" destOrd="0" parTransId="{FE84F6B5-A87C-4FEC-8D02-C941A09E8C86}" sibTransId="{C5DBC3FD-B9D6-41D9-B6A8-2A496A47A33B}"/>
    <dgm:cxn modelId="{80C95522-81FE-442F-A031-B025211EA9D0}" type="presOf" srcId="{B1773CF9-3AA5-4CB5-A194-FBB32AC84389}" destId="{510F558A-6F9E-4EB8-9527-15FF14B47D63}" srcOrd="1" destOrd="0" presId="urn:microsoft.com/office/officeart/2008/layout/HorizontalMultiLevelHierarchy"/>
    <dgm:cxn modelId="{44808423-F2D2-4EE3-BD49-EABF08FEE21E}" type="presOf" srcId="{668D2836-D5FB-437F-8C95-E8E6331E11AA}" destId="{9F8C8B30-FD11-4250-902A-04551A4F7ADD}" srcOrd="0" destOrd="0" presId="urn:microsoft.com/office/officeart/2008/layout/HorizontalMultiLevelHierarchy"/>
    <dgm:cxn modelId="{03D1FB24-8CAF-42D3-BC8D-FECBA84608C4}" type="presOf" srcId="{B1CAA50D-CEA5-401B-B017-5DDB3CBF12BE}" destId="{88299C8D-661C-4013-BFB2-5F3AF384E4CC}" srcOrd="0" destOrd="0" presId="urn:microsoft.com/office/officeart/2008/layout/HorizontalMultiLevelHierarchy"/>
    <dgm:cxn modelId="{59E2B625-94BA-4A99-90C1-9DF16369F877}" type="presOf" srcId="{5BE75B4F-FD0E-49C1-9602-027D6C2FAB67}" destId="{280D84C0-AF1E-43F8-B3FD-BBFD869E6759}" srcOrd="1" destOrd="0" presId="urn:microsoft.com/office/officeart/2008/layout/HorizontalMultiLevelHierarchy"/>
    <dgm:cxn modelId="{1C8AD929-FD76-4925-9623-E3016AEA2780}" type="presOf" srcId="{D5E4A085-D534-42EC-BE3B-C764282D667B}" destId="{5E3697C9-08A5-45EA-AEDE-164AC552B542}" srcOrd="1" destOrd="0" presId="urn:microsoft.com/office/officeart/2008/layout/HorizontalMultiLevelHierarchy"/>
    <dgm:cxn modelId="{734E922C-B89A-4591-98C4-EF9ABC231CD2}" type="presOf" srcId="{28DCF0BE-6C97-4EEC-9051-D09A9EBFE2D4}" destId="{12186A3A-4021-41B9-929F-2E0E6671A436}" srcOrd="0" destOrd="0" presId="urn:microsoft.com/office/officeart/2008/layout/HorizontalMultiLevelHierarchy"/>
    <dgm:cxn modelId="{D275482E-0854-4482-9154-A61FF063EF1C}" srcId="{1CD3C6CB-A803-4330-B82D-395717E010BA}" destId="{51F88AF3-888B-4D5A-92B5-8557C682CEB2}" srcOrd="0" destOrd="0" parTransId="{B1773CF9-3AA5-4CB5-A194-FBB32AC84389}" sibTransId="{18A399B3-3C74-44ED-9B4C-0057D5D0A944}"/>
    <dgm:cxn modelId="{B818B32E-E0FD-4A1C-A5EF-1FCB12086B43}" type="presOf" srcId="{14EBB924-B080-46A2-AECF-3CC6641AC6CC}" destId="{3AEEFD76-AFE3-435D-AE1B-DBAA39B39D09}" srcOrd="0" destOrd="0" presId="urn:microsoft.com/office/officeart/2008/layout/HorizontalMultiLevelHierarchy"/>
    <dgm:cxn modelId="{C5AB2632-228E-439F-812E-F75BBD00E214}" type="presOf" srcId="{AD07F9BB-82BD-467A-BF40-DB385E3767F7}" destId="{F3298477-CF1A-4177-BF11-CABB3F252877}" srcOrd="0" destOrd="0" presId="urn:microsoft.com/office/officeart/2008/layout/HorizontalMultiLevelHierarchy"/>
    <dgm:cxn modelId="{3AEF3838-DCAA-4E32-9AAB-B438197FA3A3}" type="presOf" srcId="{A656E2B9-2981-4693-80D6-9EA12F70487C}" destId="{423562FF-F685-426B-9F06-7B8A2C930E18}" srcOrd="0" destOrd="0" presId="urn:microsoft.com/office/officeart/2008/layout/HorizontalMultiLevelHierarchy"/>
    <dgm:cxn modelId="{51BFC840-D81F-42D4-8B59-7D7D41D67257}" type="presOf" srcId="{A979DC9E-19BF-45B2-9283-1237651D8FF6}" destId="{C08BBDA5-74EC-4D9C-9D15-899270FF465B}" srcOrd="1" destOrd="0" presId="urn:microsoft.com/office/officeart/2008/layout/HorizontalMultiLevelHierarchy"/>
    <dgm:cxn modelId="{B983A064-1345-4B99-9415-9EC452B80F7F}" type="presOf" srcId="{641C49C6-91D6-4511-95E5-FEE02B164EF0}" destId="{0FF91C4F-7CE8-4B61-B039-67AA04F49880}" srcOrd="0" destOrd="0" presId="urn:microsoft.com/office/officeart/2008/layout/HorizontalMultiLevelHierarchy"/>
    <dgm:cxn modelId="{8A37AF6C-76D9-47A3-8F55-97BE98559180}" type="presOf" srcId="{17734CB9-2947-429E-A8EF-6785FE18016E}" destId="{8C5F0FD7-96FE-40F4-A3E1-BC0B1106A559}" srcOrd="0" destOrd="0" presId="urn:microsoft.com/office/officeart/2008/layout/HorizontalMultiLevelHierarchy"/>
    <dgm:cxn modelId="{83EBEA6C-AA13-44E3-8F9C-FA99AD0B1F12}" type="presOf" srcId="{3BDA593C-C44F-448A-B864-9256DCDB977E}" destId="{7318FEEC-2336-49DF-B994-E49F7D85822E}" srcOrd="0" destOrd="0" presId="urn:microsoft.com/office/officeart/2008/layout/HorizontalMultiLevelHierarchy"/>
    <dgm:cxn modelId="{88F0816F-AE6B-49AF-A8A6-9FF08383E43D}" type="presOf" srcId="{80B9E4F6-FAA0-4EFC-8E51-F40119C9F2A1}" destId="{A34F332A-27D0-4FDA-B8EF-AA7387B41D6E}" srcOrd="0" destOrd="0" presId="urn:microsoft.com/office/officeart/2008/layout/HorizontalMultiLevelHierarchy"/>
    <dgm:cxn modelId="{212EB273-0BFC-422A-A636-3A7DAD274AF1}" srcId="{FD013AAC-53BF-46D6-9B1C-5BC9BFD26931}" destId="{641C49C6-91D6-4511-95E5-FEE02B164EF0}" srcOrd="0" destOrd="0" parTransId="{7301BA46-4B9B-4FFA-AE85-205F860FB192}" sibTransId="{B4A1B27A-A564-4105-AA55-E74BBC76576E}"/>
    <dgm:cxn modelId="{598B0357-7E2C-4F0B-81FC-0EA6CB7BF121}" srcId="{1CD3C6CB-A803-4330-B82D-395717E010BA}" destId="{104C0342-49DF-4149-BBC1-34BA3AC010BD}" srcOrd="3" destOrd="0" parTransId="{A979DC9E-19BF-45B2-9283-1237651D8FF6}" sibTransId="{4F8B9881-33FC-4EDB-BADD-E98F3D9D2ABA}"/>
    <dgm:cxn modelId="{CEF0E277-5DA8-430D-B8E2-71CAC87F7089}" type="presOf" srcId="{3FC3EEED-6AF1-488B-8AFC-BEB53C170D3C}" destId="{4BEA8797-F5A5-481B-8F0A-EA23DBAD418C}" srcOrd="0" destOrd="0" presId="urn:microsoft.com/office/officeart/2008/layout/HorizontalMultiLevelHierarchy"/>
    <dgm:cxn modelId="{C44E7958-7502-48C1-B0A3-B08F6660E77F}" srcId="{1CD3C6CB-A803-4330-B82D-395717E010BA}" destId="{8AE90F2C-5A8B-43B5-97FE-BB3FA70EA6CB}" srcOrd="5" destOrd="0" parTransId="{3FC3EEED-6AF1-488B-8AFC-BEB53C170D3C}" sibTransId="{C2A421C3-B30D-4711-930F-0FB6DC97EEC8}"/>
    <dgm:cxn modelId="{3576A978-8B8E-49ED-ACDE-A161236BEA3F}" srcId="{51F88AF3-888B-4D5A-92B5-8557C682CEB2}" destId="{D6D8B1F5-A687-4E42-B537-2FAE0F1C5C9D}" srcOrd="0" destOrd="0" parTransId="{14EBB924-B080-46A2-AECF-3CC6641AC6CC}" sibTransId="{24D6E37E-DE93-4DB9-B34D-8E7C938A77AE}"/>
    <dgm:cxn modelId="{5EAD817D-D085-49B3-85AE-FCCD391E7E8F}" type="presOf" srcId="{3BDA593C-C44F-448A-B864-9256DCDB977E}" destId="{520F3276-BF71-4A9F-B89B-C2FF4E22B75F}" srcOrd="1" destOrd="0" presId="urn:microsoft.com/office/officeart/2008/layout/HorizontalMultiLevelHierarchy"/>
    <dgm:cxn modelId="{B25DD17E-127C-422B-8A37-A7716508BA4C}" srcId="{104C0342-49DF-4149-BBC1-34BA3AC010BD}" destId="{0EAFBE96-A255-4E3F-9C6C-D48B134174B6}" srcOrd="0" destOrd="0" parTransId="{FD1045C6-3348-4F78-B9E4-4B08F5AF65B6}" sibTransId="{BF82771D-A36B-411C-8DE2-909714CFBB40}"/>
    <dgm:cxn modelId="{93741D7F-F854-473B-B339-FC7D4F71EE7E}" srcId="{B1CAA50D-CEA5-401B-B017-5DDB3CBF12BE}" destId="{38431B66-2F9E-4906-83BC-DC1E00B16914}" srcOrd="0" destOrd="0" parTransId="{C5A0FAE7-7EA3-4683-9784-603E0B6B6564}" sibTransId="{A39F169A-3AD2-4DA0-9CE7-CD4460C99D7B}"/>
    <dgm:cxn modelId="{06E2E27F-E90F-4283-9C0E-344BE1D71A07}" type="presOf" srcId="{7301BA46-4B9B-4FFA-AE85-205F860FB192}" destId="{0FCBF434-B7D1-4979-8A8F-DA4452A77371}" srcOrd="1" destOrd="0" presId="urn:microsoft.com/office/officeart/2008/layout/HorizontalMultiLevelHierarchy"/>
    <dgm:cxn modelId="{1AEC8685-E8BD-48E0-B003-23279404D33C}" srcId="{1CD3C6CB-A803-4330-B82D-395717E010BA}" destId="{28C4FA19-EABC-421F-85B5-941AAD5570EF}" srcOrd="6" destOrd="0" parTransId="{27C233A8-E7B7-4838-B3AC-EE7DE46CA3B8}" sibTransId="{4CAB1807-D033-4FF2-9715-2755D3D179C8}"/>
    <dgm:cxn modelId="{F5E53886-CF93-412E-9FC3-71340ADC88FB}" srcId="{83C80569-AF0F-44E0-98E5-208BBBCE04A6}" destId="{80B9E4F6-FAA0-4EFC-8E51-F40119C9F2A1}" srcOrd="0" destOrd="0" parTransId="{5BE75B4F-FD0E-49C1-9602-027D6C2FAB67}" sibTransId="{1F765275-B4FA-4A4A-94E1-F1CED042CE35}"/>
    <dgm:cxn modelId="{93F66C86-B54A-4E35-9CC3-873D007A9634}" type="presOf" srcId="{D6D8B1F5-A687-4E42-B537-2FAE0F1C5C9D}" destId="{9A43CFA2-0480-4DC4-A77F-DA10BEB5AE35}" srcOrd="0" destOrd="0" presId="urn:microsoft.com/office/officeart/2008/layout/HorizontalMultiLevelHierarchy"/>
    <dgm:cxn modelId="{A7870C88-B4E9-40B4-A0D9-C9FBBA095D68}" type="presOf" srcId="{14EBB924-B080-46A2-AECF-3CC6641AC6CC}" destId="{26B840AE-411C-4A56-AE85-262C08794950}" srcOrd="1" destOrd="0" presId="urn:microsoft.com/office/officeart/2008/layout/HorizontalMultiLevelHierarchy"/>
    <dgm:cxn modelId="{B999F68A-874C-4B40-BA1C-37CF64E96512}" srcId="{1CD3C6CB-A803-4330-B82D-395717E010BA}" destId="{D9BEA957-88AE-45F9-A935-282983433121}" srcOrd="8" destOrd="0" parTransId="{9FA41771-E7B2-466A-A60E-518FF7F8AEA2}" sibTransId="{52117F62-F5FE-4BAB-A34D-6955431FBEDD}"/>
    <dgm:cxn modelId="{32C46D8B-ACC6-4ECB-BCB6-C747746FC504}" type="presOf" srcId="{104C0342-49DF-4149-BBC1-34BA3AC010BD}" destId="{045002A9-D276-449A-A62C-56B06522F425}" srcOrd="0" destOrd="0" presId="urn:microsoft.com/office/officeart/2008/layout/HorizontalMultiLevelHierarchy"/>
    <dgm:cxn modelId="{C8FA898C-DDEA-49B3-A75B-B955798E5145}" type="presOf" srcId="{AD30854E-2786-4ACB-AFAF-A63A152FEACD}" destId="{10458050-F8E3-4395-AA63-61923A89F4AA}" srcOrd="0" destOrd="0" presId="urn:microsoft.com/office/officeart/2008/layout/HorizontalMultiLevelHierarchy"/>
    <dgm:cxn modelId="{83CDF58D-D6B2-42E4-8666-DA15B6C31E7B}" type="presOf" srcId="{27C233A8-E7B7-4838-B3AC-EE7DE46CA3B8}" destId="{54494D6F-4F75-4D69-B8C2-9544DA794F9A}" srcOrd="1" destOrd="0" presId="urn:microsoft.com/office/officeart/2008/layout/HorizontalMultiLevelHierarchy"/>
    <dgm:cxn modelId="{E9A15E8F-C310-4C22-8496-6C966292857A}" srcId="{8AE90F2C-5A8B-43B5-97FE-BB3FA70EA6CB}" destId="{B7ED178C-3CB0-4696-A433-4691E0BF075F}" srcOrd="0" destOrd="0" parTransId="{28DCF0BE-6C97-4EEC-9051-D09A9EBFE2D4}" sibTransId="{94C52CB5-449E-4738-BFA2-894FECC96024}"/>
    <dgm:cxn modelId="{5805C991-482A-4FB7-B1C2-1A5B172FE1CE}" type="presOf" srcId="{9FA41771-E7B2-466A-A60E-518FF7F8AEA2}" destId="{B6F02C63-51E9-4373-B78D-B6D83A262F5E}" srcOrd="1" destOrd="0" presId="urn:microsoft.com/office/officeart/2008/layout/HorizontalMultiLevelHierarchy"/>
    <dgm:cxn modelId="{5A566497-7460-4A6F-819F-AD3E5FDC79D3}" type="presOf" srcId="{27C233A8-E7B7-4838-B3AC-EE7DE46CA3B8}" destId="{A6C3D805-B96A-48C7-985A-81ACF7A963E3}" srcOrd="0" destOrd="0" presId="urn:microsoft.com/office/officeart/2008/layout/HorizontalMultiLevelHierarchy"/>
    <dgm:cxn modelId="{E3E5E197-CBDC-42E8-AD49-454B3213A6C5}" type="presOf" srcId="{38431B66-2F9E-4906-83BC-DC1E00B16914}" destId="{4DBB96CF-2F82-464C-AE0B-91C05B238151}" srcOrd="0" destOrd="0" presId="urn:microsoft.com/office/officeart/2008/layout/HorizontalMultiLevelHierarchy"/>
    <dgm:cxn modelId="{944E6D9B-4AD2-4911-8DF0-21DAB552674B}" type="presOf" srcId="{A979DC9E-19BF-45B2-9283-1237651D8FF6}" destId="{748F53E9-FD83-4F35-B0E6-814D115D1AC0}" srcOrd="0" destOrd="0" presId="urn:microsoft.com/office/officeart/2008/layout/HorizontalMultiLevelHierarchy"/>
    <dgm:cxn modelId="{1F51F3A0-201A-4502-A701-153D0362BC45}" type="presOf" srcId="{A656E2B9-2981-4693-80D6-9EA12F70487C}" destId="{4FA4C838-1C3F-4ABB-A718-C667F032548F}" srcOrd="1" destOrd="0" presId="urn:microsoft.com/office/officeart/2008/layout/HorizontalMultiLevelHierarchy"/>
    <dgm:cxn modelId="{9E7BB5A4-DDC6-4690-9CB8-1A4734EB3A07}" type="presOf" srcId="{D9BEA957-88AE-45F9-A935-282983433121}" destId="{BB32F89A-3BCA-461D-8138-7DF6855DCC48}" srcOrd="0" destOrd="0" presId="urn:microsoft.com/office/officeart/2008/layout/HorizontalMultiLevelHierarchy"/>
    <dgm:cxn modelId="{A9441EA5-9FED-47AD-A896-37C45C25AC1D}" type="presOf" srcId="{AD07F9BB-82BD-467A-BF40-DB385E3767F7}" destId="{88C1F135-025F-47DA-9445-2EE6E95CE9BB}" srcOrd="1" destOrd="0" presId="urn:microsoft.com/office/officeart/2008/layout/HorizontalMultiLevelHierarchy"/>
    <dgm:cxn modelId="{AE4791A7-851D-4F3D-8EF3-687223DB4C92}" srcId="{1CD3C6CB-A803-4330-B82D-395717E010BA}" destId="{B1CAA50D-CEA5-401B-B017-5DDB3CBF12BE}" srcOrd="2" destOrd="0" parTransId="{D5E4A085-D534-42EC-BE3B-C764282D667B}" sibTransId="{02C74617-9492-47FF-A788-DCDF936A8ED8}"/>
    <dgm:cxn modelId="{B96397AC-904B-4F2D-8B36-989205AE2A87}" srcId="{28C4FA19-EABC-421F-85B5-941AAD5570EF}" destId="{AD30854E-2786-4ACB-AFAF-A63A152FEACD}" srcOrd="0" destOrd="0" parTransId="{17734CB9-2947-429E-A8EF-6785FE18016E}" sibTransId="{0CD5C530-B5FC-4B24-AB45-D1D49B0A218A}"/>
    <dgm:cxn modelId="{EF74A3AD-AF2C-4187-83D2-08F0E6844B58}" type="presOf" srcId="{61A1BA0B-7249-4F26-9977-D7C08F55C60B}" destId="{E0AE170C-EC39-4ACF-8D0A-4E02BB9BC565}" srcOrd="0" destOrd="0" presId="urn:microsoft.com/office/officeart/2008/layout/HorizontalMultiLevelHierarchy"/>
    <dgm:cxn modelId="{221D04B6-DE16-4D9A-8D8A-F2ACB732A25A}" type="presOf" srcId="{FD013AAC-53BF-46D6-9B1C-5BC9BFD26931}" destId="{2E9112BA-EB1C-4885-801A-61F6C0A8C063}" srcOrd="0" destOrd="0" presId="urn:microsoft.com/office/officeart/2008/layout/HorizontalMultiLevelHierarchy"/>
    <dgm:cxn modelId="{BC1E80B7-5CAC-46B7-AEAD-D434B2B6C9ED}" type="presOf" srcId="{F7ECF251-A7CF-4739-A7EB-0B6F9998D221}" destId="{BB5E9947-31D2-4C89-B456-0F746C206D49}" srcOrd="0" destOrd="0" presId="urn:microsoft.com/office/officeart/2008/layout/HorizontalMultiLevelHierarchy"/>
    <dgm:cxn modelId="{FC14C2B9-1554-4FD8-AF99-2CD7295E38F5}" type="presOf" srcId="{51F88AF3-888B-4D5A-92B5-8557C682CEB2}" destId="{1B79EBCF-A9FB-4FB2-947A-D9B7C925FE2C}" srcOrd="0" destOrd="0" presId="urn:microsoft.com/office/officeart/2008/layout/HorizontalMultiLevelHierarchy"/>
    <dgm:cxn modelId="{F7CC83BA-DFB5-4DF2-9EAC-8326F86B25F7}" type="presOf" srcId="{28C4FA19-EABC-421F-85B5-941AAD5570EF}" destId="{2D2850B9-6889-4ADE-BF85-DBDC0787AA13}" srcOrd="0" destOrd="0" presId="urn:microsoft.com/office/officeart/2008/layout/HorizontalMultiLevelHierarchy"/>
    <dgm:cxn modelId="{6B7918C0-95A1-45E5-8667-38A0D63703E7}" type="presOf" srcId="{D5E4A085-D534-42EC-BE3B-C764282D667B}" destId="{8772ECEE-66A3-45D4-BD34-E853AADFAE12}" srcOrd="0" destOrd="0" presId="urn:microsoft.com/office/officeart/2008/layout/HorizontalMultiLevelHierarchy"/>
    <dgm:cxn modelId="{010707C3-5F86-4CF5-9EBC-C1B708C7E5F5}" srcId="{1CD3C6CB-A803-4330-B82D-395717E010BA}" destId="{FD013AAC-53BF-46D6-9B1C-5BC9BFD26931}" srcOrd="1" destOrd="0" parTransId="{3BDA593C-C44F-448A-B864-9256DCDB977E}" sibTransId="{BBC78D5E-58DA-4F6D-8C9F-00BFF2CCEDAD}"/>
    <dgm:cxn modelId="{BF3F48C6-586E-4D6E-9264-441B10D15149}" type="presOf" srcId="{B7ED178C-3CB0-4696-A433-4691E0BF075F}" destId="{261363B2-7AF3-484E-B7D5-E01148869CC2}" srcOrd="0" destOrd="0" presId="urn:microsoft.com/office/officeart/2008/layout/HorizontalMultiLevelHierarchy"/>
    <dgm:cxn modelId="{62EC18D3-5637-4549-AA5B-8D28A3C4E7C3}" type="presOf" srcId="{EBEE7D29-8EF2-4258-8FF3-72FCB6C7C71F}" destId="{9A1FE4FD-E7F3-4557-BABC-C20937F7DBB9}" srcOrd="0" destOrd="0" presId="urn:microsoft.com/office/officeart/2008/layout/HorizontalMultiLevelHierarchy"/>
    <dgm:cxn modelId="{349E74D3-B3D1-4BBA-AA52-57330F5A3623}" type="presOf" srcId="{8AE90F2C-5A8B-43B5-97FE-BB3FA70EA6CB}" destId="{C48DDD1E-4B3B-4ECE-B2D9-82F8A5DD7FAE}" srcOrd="0" destOrd="0" presId="urn:microsoft.com/office/officeart/2008/layout/HorizontalMultiLevelHierarchy"/>
    <dgm:cxn modelId="{25CD59D3-6C5E-4B5F-A14A-77C39E8D33E3}" type="presOf" srcId="{FE84F6B5-A87C-4FEC-8D02-C941A09E8C86}" destId="{76C60DF0-7FB5-46BB-BD7D-FE64CA8F1CEA}" srcOrd="1" destOrd="0" presId="urn:microsoft.com/office/officeart/2008/layout/HorizontalMultiLevelHierarchy"/>
    <dgm:cxn modelId="{AAA11ED4-B681-4E9C-83B3-A80501DE7389}" srcId="{1CD3C6CB-A803-4330-B82D-395717E010BA}" destId="{83C80569-AF0F-44E0-98E5-208BBBCE04A6}" srcOrd="4" destOrd="0" parTransId="{668D2836-D5FB-437F-8C95-E8E6331E11AA}" sibTransId="{B170D18D-028B-4DB6-A61A-F4B77CE494A1}"/>
    <dgm:cxn modelId="{FC1CFAD5-57CC-4B6B-8EE2-81BF80E2C7A9}" type="presOf" srcId="{1CD3C6CB-A803-4330-B82D-395717E010BA}" destId="{1CAECC14-4CFF-4D82-914B-899CFA3B8E7D}" srcOrd="0" destOrd="0" presId="urn:microsoft.com/office/officeart/2008/layout/HorizontalMultiLevelHierarchy"/>
    <dgm:cxn modelId="{F528BDD7-9824-4226-943E-F52097084DC2}" type="presOf" srcId="{FD1045C6-3348-4F78-B9E4-4B08F5AF65B6}" destId="{B5553A0E-0D8B-4BBC-AF87-7F5CB4EAAE14}" srcOrd="1" destOrd="0" presId="urn:microsoft.com/office/officeart/2008/layout/HorizontalMultiLevelHierarchy"/>
    <dgm:cxn modelId="{788567E0-B56D-4D4D-A494-2D6A250EEBF0}" type="presOf" srcId="{B1773CF9-3AA5-4CB5-A194-FBB32AC84389}" destId="{35FC1552-2550-47FE-B451-EE8168902EDD}" srcOrd="0" destOrd="0" presId="urn:microsoft.com/office/officeart/2008/layout/HorizontalMultiLevelHierarchy"/>
    <dgm:cxn modelId="{6123F7E3-53A5-445F-A82D-1CBE3A5A0136}" type="presOf" srcId="{0EAFBE96-A255-4E3F-9C6C-D48B134174B6}" destId="{9ECAD16D-0F39-46A5-B5AD-A609224942C2}" srcOrd="0" destOrd="0" presId="urn:microsoft.com/office/officeart/2008/layout/HorizontalMultiLevelHierarchy"/>
    <dgm:cxn modelId="{3205E3E9-655B-49DF-AEFF-01C6DDFCF3B5}" srcId="{D9BEA957-88AE-45F9-A935-282983433121}" destId="{62F104D8-2197-47ED-8C01-979A208F1A34}" srcOrd="0" destOrd="0" parTransId="{A656E2B9-2981-4693-80D6-9EA12F70487C}" sibTransId="{C21EC384-624B-47BB-9428-A35B0A41987A}"/>
    <dgm:cxn modelId="{FC6621EA-B014-4E60-A4D9-8862C568E863}" type="presOf" srcId="{FD1045C6-3348-4F78-B9E4-4B08F5AF65B6}" destId="{3D896E2B-21AB-417E-9011-54492F1BAD10}" srcOrd="0" destOrd="0" presId="urn:microsoft.com/office/officeart/2008/layout/HorizontalMultiLevelHierarchy"/>
    <dgm:cxn modelId="{FD9387EC-FBBA-40F5-A4DF-182BB463E32A}" srcId="{1CD3C6CB-A803-4330-B82D-395717E010BA}" destId="{F7ECF251-A7CF-4739-A7EB-0B6F9998D221}" srcOrd="7" destOrd="0" parTransId="{AD07F9BB-82BD-467A-BF40-DB385E3767F7}" sibTransId="{4D86DDF1-A93C-425E-B2E6-D535E79714E2}"/>
    <dgm:cxn modelId="{F02483F2-3F09-4EC5-803D-AC996E395305}" type="presOf" srcId="{62F104D8-2197-47ED-8C01-979A208F1A34}" destId="{68BFE8D5-EA26-4A9A-A69E-EF94E9BD5220}" srcOrd="0" destOrd="0" presId="urn:microsoft.com/office/officeart/2008/layout/HorizontalMultiLevelHierarchy"/>
    <dgm:cxn modelId="{AB84F0F3-BFA7-4D3A-AFFC-0B1330A0FE87}" type="presOf" srcId="{FE84F6B5-A87C-4FEC-8D02-C941A09E8C86}" destId="{FBA35C8B-5D81-4A06-A13D-39964317F2AB}" srcOrd="0" destOrd="0" presId="urn:microsoft.com/office/officeart/2008/layout/HorizontalMultiLevelHierarchy"/>
    <dgm:cxn modelId="{FD9E1FF7-04E3-4DF3-A57F-0BEB4249D8AB}" type="presOf" srcId="{7301BA46-4B9B-4FFA-AE85-205F860FB192}" destId="{668CB41F-ADC4-4E6A-8530-B7326C52FDC3}" srcOrd="0" destOrd="0" presId="urn:microsoft.com/office/officeart/2008/layout/HorizontalMultiLevelHierarchy"/>
    <dgm:cxn modelId="{25613AFA-9FDF-4A55-9205-786D280CA3F6}" type="presOf" srcId="{5BE75B4F-FD0E-49C1-9602-027D6C2FAB67}" destId="{0E725478-72D0-4B91-A358-8040E5076B65}" srcOrd="0" destOrd="0" presId="urn:microsoft.com/office/officeart/2008/layout/HorizontalMultiLevelHierarchy"/>
    <dgm:cxn modelId="{63A946FA-0EC4-4520-8CBF-3598DC33437C}" type="presOf" srcId="{28DCF0BE-6C97-4EEC-9051-D09A9EBFE2D4}" destId="{CFC2A3A0-457E-4BBE-A125-FBFE4464F5B7}" srcOrd="1" destOrd="0" presId="urn:microsoft.com/office/officeart/2008/layout/HorizontalMultiLevelHierarchy"/>
    <dgm:cxn modelId="{99C997FA-C032-4E18-8CD8-7DD2029BDCBD}" type="presOf" srcId="{668D2836-D5FB-437F-8C95-E8E6331E11AA}" destId="{5EC58E38-DAB4-4ABB-8048-56086FF37F4F}" srcOrd="1" destOrd="0" presId="urn:microsoft.com/office/officeart/2008/layout/HorizontalMultiLevelHierarchy"/>
    <dgm:cxn modelId="{A4B62CFC-73AC-4532-AB0A-262F824BD011}" type="presOf" srcId="{17734CB9-2947-429E-A8EF-6785FE18016E}" destId="{D53222F7-DFE3-4A81-8265-E809FC5E9164}" srcOrd="1" destOrd="0" presId="urn:microsoft.com/office/officeart/2008/layout/HorizontalMultiLevelHierarchy"/>
    <dgm:cxn modelId="{5E08E4FE-D372-4FB6-976C-3FA43DE41EE9}" type="presOf" srcId="{83C80569-AF0F-44E0-98E5-208BBBCE04A6}" destId="{E9407941-D023-4B2E-A6CA-136E652246F0}" srcOrd="0" destOrd="0" presId="urn:microsoft.com/office/officeart/2008/layout/HorizontalMultiLevelHierarchy"/>
    <dgm:cxn modelId="{F85C3BFF-7B78-4E6D-BA3F-A6429BFF5F80}" type="presOf" srcId="{3FC3EEED-6AF1-488B-8AFC-BEB53C170D3C}" destId="{07080DB3-CBE6-4FA3-B7BE-4FE3FB21D8E1}" srcOrd="1" destOrd="0" presId="urn:microsoft.com/office/officeart/2008/layout/HorizontalMultiLevelHierarchy"/>
    <dgm:cxn modelId="{CCA4BB21-64C6-42E0-92CA-F721BE0B4F15}" type="presParOf" srcId="{E0AE170C-EC39-4ACF-8D0A-4E02BB9BC565}" destId="{8ED422CB-5C67-4E78-8C03-253A3904CAF6}" srcOrd="0" destOrd="0" presId="urn:microsoft.com/office/officeart/2008/layout/HorizontalMultiLevelHierarchy"/>
    <dgm:cxn modelId="{14561B59-D9CE-4940-B995-BC74AA32B25D}" type="presParOf" srcId="{8ED422CB-5C67-4E78-8C03-253A3904CAF6}" destId="{1CAECC14-4CFF-4D82-914B-899CFA3B8E7D}" srcOrd="0" destOrd="0" presId="urn:microsoft.com/office/officeart/2008/layout/HorizontalMultiLevelHierarchy"/>
    <dgm:cxn modelId="{E950F6F4-1585-4889-95D2-8F7DBD36B034}" type="presParOf" srcId="{8ED422CB-5C67-4E78-8C03-253A3904CAF6}" destId="{2E81CFF6-C0EB-4A96-A43E-7EC7D4DF7263}" srcOrd="1" destOrd="0" presId="urn:microsoft.com/office/officeart/2008/layout/HorizontalMultiLevelHierarchy"/>
    <dgm:cxn modelId="{57CFFF81-0057-4D8F-9A3D-E46B11CB66CC}" type="presParOf" srcId="{2E81CFF6-C0EB-4A96-A43E-7EC7D4DF7263}" destId="{35FC1552-2550-47FE-B451-EE8168902EDD}" srcOrd="0" destOrd="0" presId="urn:microsoft.com/office/officeart/2008/layout/HorizontalMultiLevelHierarchy"/>
    <dgm:cxn modelId="{4BAE6D78-5E33-456D-B50A-ABF0D5B46AE6}" type="presParOf" srcId="{35FC1552-2550-47FE-B451-EE8168902EDD}" destId="{510F558A-6F9E-4EB8-9527-15FF14B47D63}" srcOrd="0" destOrd="0" presId="urn:microsoft.com/office/officeart/2008/layout/HorizontalMultiLevelHierarchy"/>
    <dgm:cxn modelId="{3A48FCD3-D1E7-493D-8E87-7B9445B72612}" type="presParOf" srcId="{2E81CFF6-C0EB-4A96-A43E-7EC7D4DF7263}" destId="{3660E9FA-5356-4C15-8892-B31FB31E0C5C}" srcOrd="1" destOrd="0" presId="urn:microsoft.com/office/officeart/2008/layout/HorizontalMultiLevelHierarchy"/>
    <dgm:cxn modelId="{32E043D5-A748-4B42-969C-BC455BC11805}" type="presParOf" srcId="{3660E9FA-5356-4C15-8892-B31FB31E0C5C}" destId="{1B79EBCF-A9FB-4FB2-947A-D9B7C925FE2C}" srcOrd="0" destOrd="0" presId="urn:microsoft.com/office/officeart/2008/layout/HorizontalMultiLevelHierarchy"/>
    <dgm:cxn modelId="{8F852259-D975-478A-BEC5-D7AB60315F6B}" type="presParOf" srcId="{3660E9FA-5356-4C15-8892-B31FB31E0C5C}" destId="{180BD2D7-79EF-45D5-A5F4-7512CBAF6EC1}" srcOrd="1" destOrd="0" presId="urn:microsoft.com/office/officeart/2008/layout/HorizontalMultiLevelHierarchy"/>
    <dgm:cxn modelId="{3F2FD1E6-1E98-4072-B8E7-BB6D6EF7B1B9}" type="presParOf" srcId="{180BD2D7-79EF-45D5-A5F4-7512CBAF6EC1}" destId="{3AEEFD76-AFE3-435D-AE1B-DBAA39B39D09}" srcOrd="0" destOrd="0" presId="urn:microsoft.com/office/officeart/2008/layout/HorizontalMultiLevelHierarchy"/>
    <dgm:cxn modelId="{3D79D333-0100-4F94-8961-66B5D1B0CF1F}" type="presParOf" srcId="{3AEEFD76-AFE3-435D-AE1B-DBAA39B39D09}" destId="{26B840AE-411C-4A56-AE85-262C08794950}" srcOrd="0" destOrd="0" presId="urn:microsoft.com/office/officeart/2008/layout/HorizontalMultiLevelHierarchy"/>
    <dgm:cxn modelId="{5BB609A7-FDCA-4D58-BAC4-B733BC8D5158}" type="presParOf" srcId="{180BD2D7-79EF-45D5-A5F4-7512CBAF6EC1}" destId="{EB29FAD1-181A-44CF-8B8B-CA311CA81583}" srcOrd="1" destOrd="0" presId="urn:microsoft.com/office/officeart/2008/layout/HorizontalMultiLevelHierarchy"/>
    <dgm:cxn modelId="{BB1A01A7-2177-450A-A5F5-2C04D3CEE271}" type="presParOf" srcId="{EB29FAD1-181A-44CF-8B8B-CA311CA81583}" destId="{9A43CFA2-0480-4DC4-A77F-DA10BEB5AE35}" srcOrd="0" destOrd="0" presId="urn:microsoft.com/office/officeart/2008/layout/HorizontalMultiLevelHierarchy"/>
    <dgm:cxn modelId="{003662D1-C171-413A-BD33-2C0D6EF105F9}" type="presParOf" srcId="{EB29FAD1-181A-44CF-8B8B-CA311CA81583}" destId="{3B118DCF-27E9-4AF0-B253-E105A5928F22}" srcOrd="1" destOrd="0" presId="urn:microsoft.com/office/officeart/2008/layout/HorizontalMultiLevelHierarchy"/>
    <dgm:cxn modelId="{BF1471F6-C5B0-42E9-BB90-0642C144DED4}" type="presParOf" srcId="{2E81CFF6-C0EB-4A96-A43E-7EC7D4DF7263}" destId="{7318FEEC-2336-49DF-B994-E49F7D85822E}" srcOrd="2" destOrd="0" presId="urn:microsoft.com/office/officeart/2008/layout/HorizontalMultiLevelHierarchy"/>
    <dgm:cxn modelId="{F18E4F56-FB95-4E6E-96C2-248B0C1B9585}" type="presParOf" srcId="{7318FEEC-2336-49DF-B994-E49F7D85822E}" destId="{520F3276-BF71-4A9F-B89B-C2FF4E22B75F}" srcOrd="0" destOrd="0" presId="urn:microsoft.com/office/officeart/2008/layout/HorizontalMultiLevelHierarchy"/>
    <dgm:cxn modelId="{E300CC21-757F-44FC-B1ED-051340DC74C8}" type="presParOf" srcId="{2E81CFF6-C0EB-4A96-A43E-7EC7D4DF7263}" destId="{56C55537-BC62-4B06-8E85-AA903DA103F7}" srcOrd="3" destOrd="0" presId="urn:microsoft.com/office/officeart/2008/layout/HorizontalMultiLevelHierarchy"/>
    <dgm:cxn modelId="{EB373867-7712-4E54-B6E5-BEE37BA01FD0}" type="presParOf" srcId="{56C55537-BC62-4B06-8E85-AA903DA103F7}" destId="{2E9112BA-EB1C-4885-801A-61F6C0A8C063}" srcOrd="0" destOrd="0" presId="urn:microsoft.com/office/officeart/2008/layout/HorizontalMultiLevelHierarchy"/>
    <dgm:cxn modelId="{3BAE343B-2988-47B3-9294-14C63EB7AE5D}" type="presParOf" srcId="{56C55537-BC62-4B06-8E85-AA903DA103F7}" destId="{EECD9D7D-9008-4FD7-BB76-0EF79E3B8BA3}" srcOrd="1" destOrd="0" presId="urn:microsoft.com/office/officeart/2008/layout/HorizontalMultiLevelHierarchy"/>
    <dgm:cxn modelId="{04345645-F69B-4FDE-8A60-A32BFCC694ED}" type="presParOf" srcId="{EECD9D7D-9008-4FD7-BB76-0EF79E3B8BA3}" destId="{668CB41F-ADC4-4E6A-8530-B7326C52FDC3}" srcOrd="0" destOrd="0" presId="urn:microsoft.com/office/officeart/2008/layout/HorizontalMultiLevelHierarchy"/>
    <dgm:cxn modelId="{322057FD-E541-4566-9560-0D4255E820F4}" type="presParOf" srcId="{668CB41F-ADC4-4E6A-8530-B7326C52FDC3}" destId="{0FCBF434-B7D1-4979-8A8F-DA4452A77371}" srcOrd="0" destOrd="0" presId="urn:microsoft.com/office/officeart/2008/layout/HorizontalMultiLevelHierarchy"/>
    <dgm:cxn modelId="{28924A97-8E4B-48AA-B3FC-0C157FB77FE0}" type="presParOf" srcId="{EECD9D7D-9008-4FD7-BB76-0EF79E3B8BA3}" destId="{A0BE7C36-C305-454D-B1B8-465EDB309106}" srcOrd="1" destOrd="0" presId="urn:microsoft.com/office/officeart/2008/layout/HorizontalMultiLevelHierarchy"/>
    <dgm:cxn modelId="{9714C551-595C-44A3-B929-528D80113DF0}" type="presParOf" srcId="{A0BE7C36-C305-454D-B1B8-465EDB309106}" destId="{0FF91C4F-7CE8-4B61-B039-67AA04F49880}" srcOrd="0" destOrd="0" presId="urn:microsoft.com/office/officeart/2008/layout/HorizontalMultiLevelHierarchy"/>
    <dgm:cxn modelId="{66337C7F-C83E-409A-80A4-5EED54A7C2CA}" type="presParOf" srcId="{A0BE7C36-C305-454D-B1B8-465EDB309106}" destId="{EF4C21A2-B7C3-4D1A-868D-42931BE6D6ED}" srcOrd="1" destOrd="0" presId="urn:microsoft.com/office/officeart/2008/layout/HorizontalMultiLevelHierarchy"/>
    <dgm:cxn modelId="{BF5AFB10-124F-41C3-B15A-322CE1C3F72E}" type="presParOf" srcId="{2E81CFF6-C0EB-4A96-A43E-7EC7D4DF7263}" destId="{8772ECEE-66A3-45D4-BD34-E853AADFAE12}" srcOrd="4" destOrd="0" presId="urn:microsoft.com/office/officeart/2008/layout/HorizontalMultiLevelHierarchy"/>
    <dgm:cxn modelId="{CF5C2474-7989-48D2-9D31-C6A22ABCE4BC}" type="presParOf" srcId="{8772ECEE-66A3-45D4-BD34-E853AADFAE12}" destId="{5E3697C9-08A5-45EA-AEDE-164AC552B542}" srcOrd="0" destOrd="0" presId="urn:microsoft.com/office/officeart/2008/layout/HorizontalMultiLevelHierarchy"/>
    <dgm:cxn modelId="{4C8103B8-05D1-46EB-81EA-E8601A11EE64}" type="presParOf" srcId="{2E81CFF6-C0EB-4A96-A43E-7EC7D4DF7263}" destId="{203FDE2B-7B51-42D2-885D-47FDF781D2E1}" srcOrd="5" destOrd="0" presId="urn:microsoft.com/office/officeart/2008/layout/HorizontalMultiLevelHierarchy"/>
    <dgm:cxn modelId="{78582DEE-1942-4D3E-B401-2E898DB1764D}" type="presParOf" srcId="{203FDE2B-7B51-42D2-885D-47FDF781D2E1}" destId="{88299C8D-661C-4013-BFB2-5F3AF384E4CC}" srcOrd="0" destOrd="0" presId="urn:microsoft.com/office/officeart/2008/layout/HorizontalMultiLevelHierarchy"/>
    <dgm:cxn modelId="{BD2C5139-BAEF-43EE-98AD-AC511824E272}" type="presParOf" srcId="{203FDE2B-7B51-42D2-885D-47FDF781D2E1}" destId="{CDB9FFA0-488B-46DA-BDB1-5F99656A3EAB}" srcOrd="1" destOrd="0" presId="urn:microsoft.com/office/officeart/2008/layout/HorizontalMultiLevelHierarchy"/>
    <dgm:cxn modelId="{D4346F4F-0320-47FE-8256-DDAEBF6E68F6}" type="presParOf" srcId="{CDB9FFA0-488B-46DA-BDB1-5F99656A3EAB}" destId="{B2FFB1F4-2BDD-436A-88CC-00A5B5EA0EA4}" srcOrd="0" destOrd="0" presId="urn:microsoft.com/office/officeart/2008/layout/HorizontalMultiLevelHierarchy"/>
    <dgm:cxn modelId="{D4CBEB57-CE34-4CD0-8D09-6542A59821EC}" type="presParOf" srcId="{B2FFB1F4-2BDD-436A-88CC-00A5B5EA0EA4}" destId="{1500FF5C-939F-4271-9AC9-44A8140E9496}" srcOrd="0" destOrd="0" presId="urn:microsoft.com/office/officeart/2008/layout/HorizontalMultiLevelHierarchy"/>
    <dgm:cxn modelId="{32470CA0-2D92-4A55-9826-F314F19F0319}" type="presParOf" srcId="{CDB9FFA0-488B-46DA-BDB1-5F99656A3EAB}" destId="{C7B6A603-9840-49C6-83E3-89EBC14A118D}" srcOrd="1" destOrd="0" presId="urn:microsoft.com/office/officeart/2008/layout/HorizontalMultiLevelHierarchy"/>
    <dgm:cxn modelId="{A8A3DC4C-CCA4-4C67-8BEA-03245975BD5C}" type="presParOf" srcId="{C7B6A603-9840-49C6-83E3-89EBC14A118D}" destId="{4DBB96CF-2F82-464C-AE0B-91C05B238151}" srcOrd="0" destOrd="0" presId="urn:microsoft.com/office/officeart/2008/layout/HorizontalMultiLevelHierarchy"/>
    <dgm:cxn modelId="{75C6DA8A-BD53-4172-A256-B992F536BBE6}" type="presParOf" srcId="{C7B6A603-9840-49C6-83E3-89EBC14A118D}" destId="{872B5E3D-8798-42BA-B17F-DD9B8C78AE64}" srcOrd="1" destOrd="0" presId="urn:microsoft.com/office/officeart/2008/layout/HorizontalMultiLevelHierarchy"/>
    <dgm:cxn modelId="{4D20FB37-6C93-4004-98FA-41403A35CC32}" type="presParOf" srcId="{2E81CFF6-C0EB-4A96-A43E-7EC7D4DF7263}" destId="{748F53E9-FD83-4F35-B0E6-814D115D1AC0}" srcOrd="6" destOrd="0" presId="urn:microsoft.com/office/officeart/2008/layout/HorizontalMultiLevelHierarchy"/>
    <dgm:cxn modelId="{7B3F4F4F-2501-4198-B135-C911DC7070A3}" type="presParOf" srcId="{748F53E9-FD83-4F35-B0E6-814D115D1AC0}" destId="{C08BBDA5-74EC-4D9C-9D15-899270FF465B}" srcOrd="0" destOrd="0" presId="urn:microsoft.com/office/officeart/2008/layout/HorizontalMultiLevelHierarchy"/>
    <dgm:cxn modelId="{2779AF1A-AC8E-4FFA-BA1D-2FCD2B890803}" type="presParOf" srcId="{2E81CFF6-C0EB-4A96-A43E-7EC7D4DF7263}" destId="{B2B1E374-8A58-4BEF-BAFC-DE824DEE3C91}" srcOrd="7" destOrd="0" presId="urn:microsoft.com/office/officeart/2008/layout/HorizontalMultiLevelHierarchy"/>
    <dgm:cxn modelId="{9054B405-7F05-47AC-B2A6-F7F7B7D0B53E}" type="presParOf" srcId="{B2B1E374-8A58-4BEF-BAFC-DE824DEE3C91}" destId="{045002A9-D276-449A-A62C-56B06522F425}" srcOrd="0" destOrd="0" presId="urn:microsoft.com/office/officeart/2008/layout/HorizontalMultiLevelHierarchy"/>
    <dgm:cxn modelId="{9661CC13-2438-42F1-A70E-36641F7A8502}" type="presParOf" srcId="{B2B1E374-8A58-4BEF-BAFC-DE824DEE3C91}" destId="{72FEC344-0A91-4F06-85E2-F73153F43E13}" srcOrd="1" destOrd="0" presId="urn:microsoft.com/office/officeart/2008/layout/HorizontalMultiLevelHierarchy"/>
    <dgm:cxn modelId="{B39B707C-43B3-4427-A7DC-0985786DBBF4}" type="presParOf" srcId="{72FEC344-0A91-4F06-85E2-F73153F43E13}" destId="{3D896E2B-21AB-417E-9011-54492F1BAD10}" srcOrd="0" destOrd="0" presId="urn:microsoft.com/office/officeart/2008/layout/HorizontalMultiLevelHierarchy"/>
    <dgm:cxn modelId="{43AE57EE-A8C1-436E-959D-DE318F6CDF1E}" type="presParOf" srcId="{3D896E2B-21AB-417E-9011-54492F1BAD10}" destId="{B5553A0E-0D8B-4BBC-AF87-7F5CB4EAAE14}" srcOrd="0" destOrd="0" presId="urn:microsoft.com/office/officeart/2008/layout/HorizontalMultiLevelHierarchy"/>
    <dgm:cxn modelId="{3BE5DF85-FBFA-494B-9FB6-A6640839F4B7}" type="presParOf" srcId="{72FEC344-0A91-4F06-85E2-F73153F43E13}" destId="{236255B6-8A09-4BF7-8C70-E311ED1471B2}" srcOrd="1" destOrd="0" presId="urn:microsoft.com/office/officeart/2008/layout/HorizontalMultiLevelHierarchy"/>
    <dgm:cxn modelId="{CB6AF1E6-AF5A-4A9B-8622-C06E7F7BF7B6}" type="presParOf" srcId="{236255B6-8A09-4BF7-8C70-E311ED1471B2}" destId="{9ECAD16D-0F39-46A5-B5AD-A609224942C2}" srcOrd="0" destOrd="0" presId="urn:microsoft.com/office/officeart/2008/layout/HorizontalMultiLevelHierarchy"/>
    <dgm:cxn modelId="{58CA30DE-2C50-4447-9129-B93A3D7FA378}" type="presParOf" srcId="{236255B6-8A09-4BF7-8C70-E311ED1471B2}" destId="{C705D098-DBDF-473A-A6B4-4961D5BAE6BB}" srcOrd="1" destOrd="0" presId="urn:microsoft.com/office/officeart/2008/layout/HorizontalMultiLevelHierarchy"/>
    <dgm:cxn modelId="{F33FC916-4596-4DEC-BD5B-0B98084054C1}" type="presParOf" srcId="{2E81CFF6-C0EB-4A96-A43E-7EC7D4DF7263}" destId="{9F8C8B30-FD11-4250-902A-04551A4F7ADD}" srcOrd="8" destOrd="0" presId="urn:microsoft.com/office/officeart/2008/layout/HorizontalMultiLevelHierarchy"/>
    <dgm:cxn modelId="{ABC14615-C72A-4021-800A-58126EAF0F5A}" type="presParOf" srcId="{9F8C8B30-FD11-4250-902A-04551A4F7ADD}" destId="{5EC58E38-DAB4-4ABB-8048-56086FF37F4F}" srcOrd="0" destOrd="0" presId="urn:microsoft.com/office/officeart/2008/layout/HorizontalMultiLevelHierarchy"/>
    <dgm:cxn modelId="{F547ED13-FA64-4F76-B7EF-44747B31ECDB}" type="presParOf" srcId="{2E81CFF6-C0EB-4A96-A43E-7EC7D4DF7263}" destId="{4EE38EC4-CA7B-45DA-B95F-856B36CC0546}" srcOrd="9" destOrd="0" presId="urn:microsoft.com/office/officeart/2008/layout/HorizontalMultiLevelHierarchy"/>
    <dgm:cxn modelId="{68C7DE6F-EBB7-4175-9525-A82B559006A2}" type="presParOf" srcId="{4EE38EC4-CA7B-45DA-B95F-856B36CC0546}" destId="{E9407941-D023-4B2E-A6CA-136E652246F0}" srcOrd="0" destOrd="0" presId="urn:microsoft.com/office/officeart/2008/layout/HorizontalMultiLevelHierarchy"/>
    <dgm:cxn modelId="{62B14D69-D939-4AC2-9537-02C293042CFF}" type="presParOf" srcId="{4EE38EC4-CA7B-45DA-B95F-856B36CC0546}" destId="{B14DB344-8330-46DF-9B51-CC57DADCC605}" srcOrd="1" destOrd="0" presId="urn:microsoft.com/office/officeart/2008/layout/HorizontalMultiLevelHierarchy"/>
    <dgm:cxn modelId="{C1CA703D-ECE2-4D88-A497-78F67A0EA06E}" type="presParOf" srcId="{B14DB344-8330-46DF-9B51-CC57DADCC605}" destId="{0E725478-72D0-4B91-A358-8040E5076B65}" srcOrd="0" destOrd="0" presId="urn:microsoft.com/office/officeart/2008/layout/HorizontalMultiLevelHierarchy"/>
    <dgm:cxn modelId="{B9410C36-A737-4199-8075-EF1F80C93B7C}" type="presParOf" srcId="{0E725478-72D0-4B91-A358-8040E5076B65}" destId="{280D84C0-AF1E-43F8-B3FD-BBFD869E6759}" srcOrd="0" destOrd="0" presId="urn:microsoft.com/office/officeart/2008/layout/HorizontalMultiLevelHierarchy"/>
    <dgm:cxn modelId="{26ED4ACC-9CF7-47AE-BDEF-0C2569D17DF0}" type="presParOf" srcId="{B14DB344-8330-46DF-9B51-CC57DADCC605}" destId="{7F98288B-CC71-4E8A-9567-214178B07AD7}" srcOrd="1" destOrd="0" presId="urn:microsoft.com/office/officeart/2008/layout/HorizontalMultiLevelHierarchy"/>
    <dgm:cxn modelId="{5A3ACE38-B9DD-4A94-A03A-57EC30872A36}" type="presParOf" srcId="{7F98288B-CC71-4E8A-9567-214178B07AD7}" destId="{A34F332A-27D0-4FDA-B8EF-AA7387B41D6E}" srcOrd="0" destOrd="0" presId="urn:microsoft.com/office/officeart/2008/layout/HorizontalMultiLevelHierarchy"/>
    <dgm:cxn modelId="{16ACFB66-542A-4D90-AFAE-B274EAB804FE}" type="presParOf" srcId="{7F98288B-CC71-4E8A-9567-214178B07AD7}" destId="{0A676A03-2B6A-448B-AC5C-E11D461E726F}" srcOrd="1" destOrd="0" presId="urn:microsoft.com/office/officeart/2008/layout/HorizontalMultiLevelHierarchy"/>
    <dgm:cxn modelId="{7D9B32E3-6477-4170-A7CC-ED78743006EB}" type="presParOf" srcId="{2E81CFF6-C0EB-4A96-A43E-7EC7D4DF7263}" destId="{4BEA8797-F5A5-481B-8F0A-EA23DBAD418C}" srcOrd="10" destOrd="0" presId="urn:microsoft.com/office/officeart/2008/layout/HorizontalMultiLevelHierarchy"/>
    <dgm:cxn modelId="{8FBCDFCE-F58E-4261-BE90-872A6E1F335B}" type="presParOf" srcId="{4BEA8797-F5A5-481B-8F0A-EA23DBAD418C}" destId="{07080DB3-CBE6-4FA3-B7BE-4FE3FB21D8E1}" srcOrd="0" destOrd="0" presId="urn:microsoft.com/office/officeart/2008/layout/HorizontalMultiLevelHierarchy"/>
    <dgm:cxn modelId="{7CC87286-0A8E-4700-A8C0-DC6E38A0D8F4}" type="presParOf" srcId="{2E81CFF6-C0EB-4A96-A43E-7EC7D4DF7263}" destId="{BC1BAEC1-6A19-4ED0-88CF-189C0F971310}" srcOrd="11" destOrd="0" presId="urn:microsoft.com/office/officeart/2008/layout/HorizontalMultiLevelHierarchy"/>
    <dgm:cxn modelId="{6CDBE20A-C979-4B4B-B85E-CB93D983D502}" type="presParOf" srcId="{BC1BAEC1-6A19-4ED0-88CF-189C0F971310}" destId="{C48DDD1E-4B3B-4ECE-B2D9-82F8A5DD7FAE}" srcOrd="0" destOrd="0" presId="urn:microsoft.com/office/officeart/2008/layout/HorizontalMultiLevelHierarchy"/>
    <dgm:cxn modelId="{663A332A-3FC1-4332-9572-736C95BA682B}" type="presParOf" srcId="{BC1BAEC1-6A19-4ED0-88CF-189C0F971310}" destId="{18C33707-A5CD-4811-B500-2368C4A69AF0}" srcOrd="1" destOrd="0" presId="urn:microsoft.com/office/officeart/2008/layout/HorizontalMultiLevelHierarchy"/>
    <dgm:cxn modelId="{FF79D3C8-6E8D-4501-90AF-B0FB9D251A71}" type="presParOf" srcId="{18C33707-A5CD-4811-B500-2368C4A69AF0}" destId="{12186A3A-4021-41B9-929F-2E0E6671A436}" srcOrd="0" destOrd="0" presId="urn:microsoft.com/office/officeart/2008/layout/HorizontalMultiLevelHierarchy"/>
    <dgm:cxn modelId="{FB8D3858-BCC0-4AE2-8ABD-6DEE7B1F9B7D}" type="presParOf" srcId="{12186A3A-4021-41B9-929F-2E0E6671A436}" destId="{CFC2A3A0-457E-4BBE-A125-FBFE4464F5B7}" srcOrd="0" destOrd="0" presId="urn:microsoft.com/office/officeart/2008/layout/HorizontalMultiLevelHierarchy"/>
    <dgm:cxn modelId="{FBC79D0E-FBD1-491C-AF46-A4CEDB9C68A9}" type="presParOf" srcId="{18C33707-A5CD-4811-B500-2368C4A69AF0}" destId="{8411FBB9-3E15-48E4-90B7-79C8F08ED6E0}" srcOrd="1" destOrd="0" presId="urn:microsoft.com/office/officeart/2008/layout/HorizontalMultiLevelHierarchy"/>
    <dgm:cxn modelId="{AC52EAC6-20A8-4A34-AF5A-5E223A4F72CC}" type="presParOf" srcId="{8411FBB9-3E15-48E4-90B7-79C8F08ED6E0}" destId="{261363B2-7AF3-484E-B7D5-E01148869CC2}" srcOrd="0" destOrd="0" presId="urn:microsoft.com/office/officeart/2008/layout/HorizontalMultiLevelHierarchy"/>
    <dgm:cxn modelId="{1F331282-6313-47F2-A920-71AE86E2FE06}" type="presParOf" srcId="{8411FBB9-3E15-48E4-90B7-79C8F08ED6E0}" destId="{25110700-ACCD-4F28-9797-4A7E8B599A02}" srcOrd="1" destOrd="0" presId="urn:microsoft.com/office/officeart/2008/layout/HorizontalMultiLevelHierarchy"/>
    <dgm:cxn modelId="{B20F41EA-918F-48C3-BE25-8673F4553183}" type="presParOf" srcId="{2E81CFF6-C0EB-4A96-A43E-7EC7D4DF7263}" destId="{A6C3D805-B96A-48C7-985A-81ACF7A963E3}" srcOrd="12" destOrd="0" presId="urn:microsoft.com/office/officeart/2008/layout/HorizontalMultiLevelHierarchy"/>
    <dgm:cxn modelId="{C962B437-2BE7-470D-A5D5-19498452344F}" type="presParOf" srcId="{A6C3D805-B96A-48C7-985A-81ACF7A963E3}" destId="{54494D6F-4F75-4D69-B8C2-9544DA794F9A}" srcOrd="0" destOrd="0" presId="urn:microsoft.com/office/officeart/2008/layout/HorizontalMultiLevelHierarchy"/>
    <dgm:cxn modelId="{C2E4941C-41D8-405A-B389-CB1D066C7786}" type="presParOf" srcId="{2E81CFF6-C0EB-4A96-A43E-7EC7D4DF7263}" destId="{2B703729-FD44-4F01-A76C-B1E9D22C8D2A}" srcOrd="13" destOrd="0" presId="urn:microsoft.com/office/officeart/2008/layout/HorizontalMultiLevelHierarchy"/>
    <dgm:cxn modelId="{77FF7F69-2163-4FB3-A172-8145A75D48D0}" type="presParOf" srcId="{2B703729-FD44-4F01-A76C-B1E9D22C8D2A}" destId="{2D2850B9-6889-4ADE-BF85-DBDC0787AA13}" srcOrd="0" destOrd="0" presId="urn:microsoft.com/office/officeart/2008/layout/HorizontalMultiLevelHierarchy"/>
    <dgm:cxn modelId="{45A053D6-5A6B-4828-8DF0-17A229D26423}" type="presParOf" srcId="{2B703729-FD44-4F01-A76C-B1E9D22C8D2A}" destId="{36091F47-94EB-4FA4-A17B-3432B8B82A58}" srcOrd="1" destOrd="0" presId="urn:microsoft.com/office/officeart/2008/layout/HorizontalMultiLevelHierarchy"/>
    <dgm:cxn modelId="{43FC714A-FA8F-438A-AB84-0E567CC9C938}" type="presParOf" srcId="{36091F47-94EB-4FA4-A17B-3432B8B82A58}" destId="{8C5F0FD7-96FE-40F4-A3E1-BC0B1106A559}" srcOrd="0" destOrd="0" presId="urn:microsoft.com/office/officeart/2008/layout/HorizontalMultiLevelHierarchy"/>
    <dgm:cxn modelId="{9F85A94E-7E65-49C4-AC46-C15CA26E11C8}" type="presParOf" srcId="{8C5F0FD7-96FE-40F4-A3E1-BC0B1106A559}" destId="{D53222F7-DFE3-4A81-8265-E809FC5E9164}" srcOrd="0" destOrd="0" presId="urn:microsoft.com/office/officeart/2008/layout/HorizontalMultiLevelHierarchy"/>
    <dgm:cxn modelId="{B914897D-F6F9-420F-83D8-C09891B095B4}" type="presParOf" srcId="{36091F47-94EB-4FA4-A17B-3432B8B82A58}" destId="{93936583-7376-412F-BAB9-09F9C9CC2F55}" srcOrd="1" destOrd="0" presId="urn:microsoft.com/office/officeart/2008/layout/HorizontalMultiLevelHierarchy"/>
    <dgm:cxn modelId="{FEEE0DC4-2FC6-441B-B5ED-7412C059BA87}" type="presParOf" srcId="{93936583-7376-412F-BAB9-09F9C9CC2F55}" destId="{10458050-F8E3-4395-AA63-61923A89F4AA}" srcOrd="0" destOrd="0" presId="urn:microsoft.com/office/officeart/2008/layout/HorizontalMultiLevelHierarchy"/>
    <dgm:cxn modelId="{D9218181-085D-41EF-B2FA-93C48EEAC6FD}" type="presParOf" srcId="{93936583-7376-412F-BAB9-09F9C9CC2F55}" destId="{56BDA867-E2D4-4BA6-8898-69902103CE28}" srcOrd="1" destOrd="0" presId="urn:microsoft.com/office/officeart/2008/layout/HorizontalMultiLevelHierarchy"/>
    <dgm:cxn modelId="{EC0DE402-B563-408C-9231-7292663A8607}" type="presParOf" srcId="{2E81CFF6-C0EB-4A96-A43E-7EC7D4DF7263}" destId="{F3298477-CF1A-4177-BF11-CABB3F252877}" srcOrd="14" destOrd="0" presId="urn:microsoft.com/office/officeart/2008/layout/HorizontalMultiLevelHierarchy"/>
    <dgm:cxn modelId="{B3BC745E-CF2A-4C17-AAD2-023047EE21DD}" type="presParOf" srcId="{F3298477-CF1A-4177-BF11-CABB3F252877}" destId="{88C1F135-025F-47DA-9445-2EE6E95CE9BB}" srcOrd="0" destOrd="0" presId="urn:microsoft.com/office/officeart/2008/layout/HorizontalMultiLevelHierarchy"/>
    <dgm:cxn modelId="{91369B52-5A2A-48C1-9C7A-5FD4155A4509}" type="presParOf" srcId="{2E81CFF6-C0EB-4A96-A43E-7EC7D4DF7263}" destId="{0B95C9C1-39EE-4CE5-BA2B-0619106758F9}" srcOrd="15" destOrd="0" presId="urn:microsoft.com/office/officeart/2008/layout/HorizontalMultiLevelHierarchy"/>
    <dgm:cxn modelId="{64B17B64-B8DB-4640-AC18-DBE4CD78832B}" type="presParOf" srcId="{0B95C9C1-39EE-4CE5-BA2B-0619106758F9}" destId="{BB5E9947-31D2-4C89-B456-0F746C206D49}" srcOrd="0" destOrd="0" presId="urn:microsoft.com/office/officeart/2008/layout/HorizontalMultiLevelHierarchy"/>
    <dgm:cxn modelId="{BFEC4742-1895-412B-8410-E8FB54F5DD6D}" type="presParOf" srcId="{0B95C9C1-39EE-4CE5-BA2B-0619106758F9}" destId="{FFB3D75C-70B8-487B-9CEC-A0B2BBABFA96}" srcOrd="1" destOrd="0" presId="urn:microsoft.com/office/officeart/2008/layout/HorizontalMultiLevelHierarchy"/>
    <dgm:cxn modelId="{F4F83A5A-DB02-4CBD-AA9E-A99405C270C6}" type="presParOf" srcId="{FFB3D75C-70B8-487B-9CEC-A0B2BBABFA96}" destId="{FBA35C8B-5D81-4A06-A13D-39964317F2AB}" srcOrd="0" destOrd="0" presId="urn:microsoft.com/office/officeart/2008/layout/HorizontalMultiLevelHierarchy"/>
    <dgm:cxn modelId="{B49C4EAC-7DBA-427C-9E12-FA5B1E22E213}" type="presParOf" srcId="{FBA35C8B-5D81-4A06-A13D-39964317F2AB}" destId="{76C60DF0-7FB5-46BB-BD7D-FE64CA8F1CEA}" srcOrd="0" destOrd="0" presId="urn:microsoft.com/office/officeart/2008/layout/HorizontalMultiLevelHierarchy"/>
    <dgm:cxn modelId="{A4D60040-3ACE-48BF-8294-8B732C1234CC}" type="presParOf" srcId="{FFB3D75C-70B8-487B-9CEC-A0B2BBABFA96}" destId="{9E086D37-CFAA-4120-BFED-33D03425FC1F}" srcOrd="1" destOrd="0" presId="urn:microsoft.com/office/officeart/2008/layout/HorizontalMultiLevelHierarchy"/>
    <dgm:cxn modelId="{7DE7E31E-F662-4557-896E-9EEE207D1252}" type="presParOf" srcId="{9E086D37-CFAA-4120-BFED-33D03425FC1F}" destId="{9A1FE4FD-E7F3-4557-BABC-C20937F7DBB9}" srcOrd="0" destOrd="0" presId="urn:microsoft.com/office/officeart/2008/layout/HorizontalMultiLevelHierarchy"/>
    <dgm:cxn modelId="{8AFE7F12-DA6F-4108-B310-693B154F5624}" type="presParOf" srcId="{9E086D37-CFAA-4120-BFED-33D03425FC1F}" destId="{52FD807A-62F0-4B93-AEDB-4340C39142CC}" srcOrd="1" destOrd="0" presId="urn:microsoft.com/office/officeart/2008/layout/HorizontalMultiLevelHierarchy"/>
    <dgm:cxn modelId="{08652CE6-9EC8-418F-82D1-96988D235A96}" type="presParOf" srcId="{2E81CFF6-C0EB-4A96-A43E-7EC7D4DF7263}" destId="{5B8B8544-B87F-45C6-B388-F7C537EB1BF9}" srcOrd="16" destOrd="0" presId="urn:microsoft.com/office/officeart/2008/layout/HorizontalMultiLevelHierarchy"/>
    <dgm:cxn modelId="{6971A88B-17AE-46D6-85F2-1DAD39B984CE}" type="presParOf" srcId="{5B8B8544-B87F-45C6-B388-F7C537EB1BF9}" destId="{B6F02C63-51E9-4373-B78D-B6D83A262F5E}" srcOrd="0" destOrd="0" presId="urn:microsoft.com/office/officeart/2008/layout/HorizontalMultiLevelHierarchy"/>
    <dgm:cxn modelId="{D80467AD-69A8-4347-8D5A-80A97EA84B14}" type="presParOf" srcId="{2E81CFF6-C0EB-4A96-A43E-7EC7D4DF7263}" destId="{792F555B-B404-4F11-B120-ECD6A8946A24}" srcOrd="17" destOrd="0" presId="urn:microsoft.com/office/officeart/2008/layout/HorizontalMultiLevelHierarchy"/>
    <dgm:cxn modelId="{FFC7BA10-5F07-4E35-A608-F748DC72D3E9}" type="presParOf" srcId="{792F555B-B404-4F11-B120-ECD6A8946A24}" destId="{BB32F89A-3BCA-461D-8138-7DF6855DCC48}" srcOrd="0" destOrd="0" presId="urn:microsoft.com/office/officeart/2008/layout/HorizontalMultiLevelHierarchy"/>
    <dgm:cxn modelId="{4CE4820E-66FB-4EF4-A028-93D059CCC15B}" type="presParOf" srcId="{792F555B-B404-4F11-B120-ECD6A8946A24}" destId="{C308881F-0E16-41FC-A122-8EBEEF31DC6B}" srcOrd="1" destOrd="0" presId="urn:microsoft.com/office/officeart/2008/layout/HorizontalMultiLevelHierarchy"/>
    <dgm:cxn modelId="{97C1CF89-C379-4E9A-BC70-3DAB3AE4B08B}" type="presParOf" srcId="{C308881F-0E16-41FC-A122-8EBEEF31DC6B}" destId="{423562FF-F685-426B-9F06-7B8A2C930E18}" srcOrd="0" destOrd="0" presId="urn:microsoft.com/office/officeart/2008/layout/HorizontalMultiLevelHierarchy"/>
    <dgm:cxn modelId="{80C122F6-D803-46A5-AF35-7E450747ED76}" type="presParOf" srcId="{423562FF-F685-426B-9F06-7B8A2C930E18}" destId="{4FA4C838-1C3F-4ABB-A718-C667F032548F}" srcOrd="0" destOrd="0" presId="urn:microsoft.com/office/officeart/2008/layout/HorizontalMultiLevelHierarchy"/>
    <dgm:cxn modelId="{DE944C04-ECF1-4CFC-8A62-74A3EA4772CE}" type="presParOf" srcId="{C308881F-0E16-41FC-A122-8EBEEF31DC6B}" destId="{EDBD1602-5422-41A0-8281-BD984D5BC6F5}" srcOrd="1" destOrd="0" presId="urn:microsoft.com/office/officeart/2008/layout/HorizontalMultiLevelHierarchy"/>
    <dgm:cxn modelId="{837B08E5-E281-4836-9A1A-B43192C1C88C}" type="presParOf" srcId="{EDBD1602-5422-41A0-8281-BD984D5BC6F5}" destId="{68BFE8D5-EA26-4A9A-A69E-EF94E9BD5220}" srcOrd="0" destOrd="0" presId="urn:microsoft.com/office/officeart/2008/layout/HorizontalMultiLevelHierarchy"/>
    <dgm:cxn modelId="{45992F60-8FF2-426B-96BE-498D97588F8B}" type="presParOf" srcId="{EDBD1602-5422-41A0-8281-BD984D5BC6F5}" destId="{0E256678-0961-415E-9C14-86FA547628F6}"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3125C3-BD50-4EC7-9BE2-40A3BA1C83FC}"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EA107D3E-C66C-45CA-9255-3719DB840386}">
      <dgm:prSet phldrT="[Texto]" custT="1"/>
      <dgm:spPr/>
      <dgm:t>
        <a:bodyPr/>
        <a:lstStyle/>
        <a:p>
          <a:r>
            <a:rPr lang="es-ES" sz="2800" b="1" dirty="0">
              <a:latin typeface="+mn-lt"/>
            </a:rPr>
            <a:t>Eventos del DOM</a:t>
          </a:r>
          <a:endParaRPr lang="es-EC" sz="2800" b="1" dirty="0">
            <a:latin typeface="+mn-lt"/>
          </a:endParaRPr>
        </a:p>
      </dgm:t>
    </dgm:pt>
    <dgm:pt modelId="{62FE6E8C-56EA-43E4-A0AF-429960B44D49}" type="parTrans" cxnId="{6F40704F-EE54-49DD-88BB-FC6103892BEE}">
      <dgm:prSet/>
      <dgm:spPr/>
      <dgm:t>
        <a:bodyPr/>
        <a:lstStyle/>
        <a:p>
          <a:endParaRPr lang="es-EC" sz="1600">
            <a:latin typeface="+mn-lt"/>
          </a:endParaRPr>
        </a:p>
      </dgm:t>
    </dgm:pt>
    <dgm:pt modelId="{6D144072-0D00-4356-9090-8ED64651A256}" type="sibTrans" cxnId="{6F40704F-EE54-49DD-88BB-FC6103892BEE}">
      <dgm:prSet/>
      <dgm:spPr/>
      <dgm:t>
        <a:bodyPr/>
        <a:lstStyle/>
        <a:p>
          <a:endParaRPr lang="es-EC" sz="1600">
            <a:latin typeface="+mn-lt"/>
          </a:endParaRPr>
        </a:p>
      </dgm:t>
    </dgm:pt>
    <dgm:pt modelId="{D5B77E0E-D79E-4371-9E50-DE221FDFDAE5}">
      <dgm:prSet phldrT="[Texto]" custT="1"/>
      <dgm:spPr/>
      <dgm:t>
        <a:bodyPr/>
        <a:lstStyle/>
        <a:p>
          <a:r>
            <a:rPr lang="es-EC" sz="1600" b="1" dirty="0">
              <a:latin typeface="+mn-lt"/>
            </a:rPr>
            <a:t>Mouse</a:t>
          </a:r>
        </a:p>
      </dgm:t>
    </dgm:pt>
    <dgm:pt modelId="{8D712DA4-CB07-4058-8B9B-0065DF751362}" type="parTrans" cxnId="{357C6D41-15FE-49AD-BA6D-A48835A2E24B}">
      <dgm:prSet custT="1"/>
      <dgm:spPr/>
      <dgm:t>
        <a:bodyPr/>
        <a:lstStyle/>
        <a:p>
          <a:endParaRPr lang="es-EC" sz="1600">
            <a:latin typeface="+mn-lt"/>
          </a:endParaRPr>
        </a:p>
      </dgm:t>
    </dgm:pt>
    <dgm:pt modelId="{F99DD85C-66B2-478E-A804-C7F04D38D245}" type="sibTrans" cxnId="{357C6D41-15FE-49AD-BA6D-A48835A2E24B}">
      <dgm:prSet/>
      <dgm:spPr/>
      <dgm:t>
        <a:bodyPr/>
        <a:lstStyle/>
        <a:p>
          <a:endParaRPr lang="es-EC" sz="1600">
            <a:latin typeface="+mn-lt"/>
          </a:endParaRPr>
        </a:p>
      </dgm:t>
    </dgm:pt>
    <dgm:pt modelId="{2D9A953F-3359-46F6-B505-D6ECBF65CDCE}">
      <dgm:prSet phldrT="[Texto]" custT="1"/>
      <dgm:spPr/>
      <dgm:t>
        <a:bodyPr/>
        <a:lstStyle/>
        <a:p>
          <a:pPr algn="ctr"/>
          <a:r>
            <a:rPr lang="es-EC" sz="1600" b="0" dirty="0" err="1">
              <a:latin typeface="+mn-lt"/>
            </a:rPr>
            <a:t>mouseover</a:t>
          </a:r>
          <a:r>
            <a:rPr lang="es-EC" sz="1600" b="0" dirty="0">
              <a:latin typeface="+mn-lt"/>
            </a:rPr>
            <a:t> y </a:t>
          </a:r>
          <a:r>
            <a:rPr lang="es-EC" sz="1600" b="0" dirty="0" err="1">
              <a:latin typeface="+mn-lt"/>
            </a:rPr>
            <a:t>mouseout</a:t>
          </a:r>
          <a:r>
            <a:rPr lang="es-EC" sz="1600" b="0" dirty="0">
              <a:latin typeface="+mn-lt"/>
            </a:rPr>
            <a:t>:</a:t>
          </a:r>
        </a:p>
      </dgm:t>
    </dgm:pt>
    <dgm:pt modelId="{6E0057FD-A79B-49D4-AFBD-DEE72BC61FC3}" type="parTrans" cxnId="{655BAA14-30B1-4DB9-A8A5-55F56029F260}">
      <dgm:prSet custT="1"/>
      <dgm:spPr/>
      <dgm:t>
        <a:bodyPr/>
        <a:lstStyle/>
        <a:p>
          <a:endParaRPr lang="es-EC" sz="1600">
            <a:latin typeface="+mn-lt"/>
          </a:endParaRPr>
        </a:p>
      </dgm:t>
    </dgm:pt>
    <dgm:pt modelId="{7DD4C236-7CBB-418B-85C7-A78BBC9EE5F9}" type="sibTrans" cxnId="{655BAA14-30B1-4DB9-A8A5-55F56029F260}">
      <dgm:prSet/>
      <dgm:spPr/>
      <dgm:t>
        <a:bodyPr/>
        <a:lstStyle/>
        <a:p>
          <a:endParaRPr lang="es-EC" sz="1600">
            <a:latin typeface="+mn-lt"/>
          </a:endParaRPr>
        </a:p>
      </dgm:t>
    </dgm:pt>
    <dgm:pt modelId="{3A4E813B-0B6E-4839-81A0-70978FE76529}">
      <dgm:prSet phldrT="[Texto]" custT="1"/>
      <dgm:spPr/>
      <dgm:t>
        <a:bodyPr/>
        <a:lstStyle/>
        <a:p>
          <a:r>
            <a:rPr lang="es-ES" sz="1600" b="1" dirty="0">
              <a:latin typeface="+mn-lt"/>
            </a:rPr>
            <a:t>Teclado</a:t>
          </a:r>
          <a:endParaRPr lang="es-EC" sz="1600" b="1" dirty="0">
            <a:latin typeface="+mn-lt"/>
          </a:endParaRPr>
        </a:p>
      </dgm:t>
    </dgm:pt>
    <dgm:pt modelId="{3E772955-1934-4A67-AFE9-D715A0705691}" type="parTrans" cxnId="{C226662E-9406-46D3-BDA1-0E6454C6A55F}">
      <dgm:prSet custT="1"/>
      <dgm:spPr/>
      <dgm:t>
        <a:bodyPr/>
        <a:lstStyle/>
        <a:p>
          <a:endParaRPr lang="es-EC" sz="1600">
            <a:latin typeface="+mn-lt"/>
          </a:endParaRPr>
        </a:p>
      </dgm:t>
    </dgm:pt>
    <dgm:pt modelId="{58B34E61-F2A0-4323-A11D-F689DB3A3572}" type="sibTrans" cxnId="{C226662E-9406-46D3-BDA1-0E6454C6A55F}">
      <dgm:prSet/>
      <dgm:spPr/>
      <dgm:t>
        <a:bodyPr/>
        <a:lstStyle/>
        <a:p>
          <a:endParaRPr lang="es-EC" sz="1600">
            <a:latin typeface="+mn-lt"/>
          </a:endParaRPr>
        </a:p>
      </dgm:t>
    </dgm:pt>
    <dgm:pt modelId="{6362155B-2F6F-4576-8153-638864A5B119}">
      <dgm:prSet phldrT="[Texto]" custT="1"/>
      <dgm:spPr/>
      <dgm:t>
        <a:bodyPr/>
        <a:lstStyle/>
        <a:p>
          <a:r>
            <a:rPr lang="es-EC" sz="1600" dirty="0">
              <a:latin typeface="+mn-lt"/>
            </a:rPr>
            <a:t>Se desencadena cuando se hace clic en un elemento.</a:t>
          </a:r>
        </a:p>
      </dgm:t>
    </dgm:pt>
    <dgm:pt modelId="{4F19D10B-9E7F-4996-BA35-EB7EB0565DD2}" type="parTrans" cxnId="{28554F0B-8D02-41C0-83E1-08290E71E423}">
      <dgm:prSet custT="1"/>
      <dgm:spPr/>
      <dgm:t>
        <a:bodyPr/>
        <a:lstStyle/>
        <a:p>
          <a:endParaRPr lang="es-EC" sz="1600">
            <a:latin typeface="+mn-lt"/>
          </a:endParaRPr>
        </a:p>
      </dgm:t>
    </dgm:pt>
    <dgm:pt modelId="{BE07658B-842B-4B05-987E-ADED24F56EC7}" type="sibTrans" cxnId="{28554F0B-8D02-41C0-83E1-08290E71E423}">
      <dgm:prSet/>
      <dgm:spPr/>
      <dgm:t>
        <a:bodyPr/>
        <a:lstStyle/>
        <a:p>
          <a:endParaRPr lang="es-EC" sz="1600">
            <a:latin typeface="+mn-lt"/>
          </a:endParaRPr>
        </a:p>
      </dgm:t>
    </dgm:pt>
    <dgm:pt modelId="{D6704980-DBC0-4874-8C84-233691B3ADB6}">
      <dgm:prSet phldrT="[Texto]" custT="1"/>
      <dgm:spPr/>
      <dgm:t>
        <a:bodyPr/>
        <a:lstStyle/>
        <a:p>
          <a:r>
            <a:rPr lang="es-EC" sz="1600" dirty="0">
              <a:latin typeface="+mn-lt"/>
            </a:rPr>
            <a:t>Se desencadenan cuando el cursor del ratón entra o sale de un elemento</a:t>
          </a:r>
        </a:p>
      </dgm:t>
    </dgm:pt>
    <dgm:pt modelId="{1007B3EE-CC24-4652-B995-E3D9D1158E81}" type="parTrans" cxnId="{51F52580-7219-4D3E-A80A-F169BD4938BA}">
      <dgm:prSet custT="1"/>
      <dgm:spPr/>
      <dgm:t>
        <a:bodyPr/>
        <a:lstStyle/>
        <a:p>
          <a:endParaRPr lang="es-EC" sz="1600">
            <a:latin typeface="+mn-lt"/>
          </a:endParaRPr>
        </a:p>
      </dgm:t>
    </dgm:pt>
    <dgm:pt modelId="{0BB0FD10-F8DA-483E-8923-FED4F0B2767A}" type="sibTrans" cxnId="{51F52580-7219-4D3E-A80A-F169BD4938BA}">
      <dgm:prSet/>
      <dgm:spPr/>
      <dgm:t>
        <a:bodyPr/>
        <a:lstStyle/>
        <a:p>
          <a:endParaRPr lang="es-EC" sz="1600">
            <a:latin typeface="+mn-lt"/>
          </a:endParaRPr>
        </a:p>
      </dgm:t>
    </dgm:pt>
    <dgm:pt modelId="{F9ED3198-2FA7-4630-BBDC-4756996EF623}">
      <dgm:prSet phldrT="[Texto]" custT="1"/>
      <dgm:spPr/>
      <dgm:t>
        <a:bodyPr/>
        <a:lstStyle/>
        <a:p>
          <a:pPr algn="ctr"/>
          <a:r>
            <a:rPr lang="es-EC" sz="1600" b="0">
              <a:latin typeface="+mn-lt"/>
            </a:rPr>
            <a:t>click</a:t>
          </a:r>
          <a:endParaRPr lang="es-EC" sz="1600" b="0" dirty="0">
            <a:latin typeface="+mn-lt"/>
          </a:endParaRPr>
        </a:p>
      </dgm:t>
    </dgm:pt>
    <dgm:pt modelId="{B0C20CD9-38FA-41CC-89B0-E90602FA8EDF}" type="parTrans" cxnId="{8A06523B-ABF1-42D5-BA7F-44239B252744}">
      <dgm:prSet custT="1"/>
      <dgm:spPr/>
      <dgm:t>
        <a:bodyPr/>
        <a:lstStyle/>
        <a:p>
          <a:endParaRPr lang="es-EC" sz="1600">
            <a:latin typeface="+mn-lt"/>
          </a:endParaRPr>
        </a:p>
      </dgm:t>
    </dgm:pt>
    <dgm:pt modelId="{86B0393E-7E93-4823-B9DC-58B83AB0D397}" type="sibTrans" cxnId="{8A06523B-ABF1-42D5-BA7F-44239B252744}">
      <dgm:prSet/>
      <dgm:spPr/>
      <dgm:t>
        <a:bodyPr/>
        <a:lstStyle/>
        <a:p>
          <a:endParaRPr lang="es-EC" sz="1600">
            <a:latin typeface="+mn-lt"/>
          </a:endParaRPr>
        </a:p>
      </dgm:t>
    </dgm:pt>
    <dgm:pt modelId="{746DA55E-8010-4400-83A8-E5AF17EF14A1}">
      <dgm:prSet phldrT="[Texto]" custT="1"/>
      <dgm:spPr/>
      <dgm:t>
        <a:bodyPr/>
        <a:lstStyle/>
        <a:p>
          <a:pPr algn="ctr"/>
          <a:r>
            <a:rPr lang="es-EC" sz="1600" b="0" dirty="0" err="1">
              <a:latin typeface="+mn-lt"/>
            </a:rPr>
            <a:t>keydown</a:t>
          </a:r>
          <a:r>
            <a:rPr lang="es-EC" sz="1600" b="0" dirty="0">
              <a:latin typeface="+mn-lt"/>
            </a:rPr>
            <a:t>, </a:t>
          </a:r>
          <a:r>
            <a:rPr lang="es-EC" sz="1600" b="0" dirty="0" err="1">
              <a:latin typeface="+mn-lt"/>
            </a:rPr>
            <a:t>keyup</a:t>
          </a:r>
          <a:r>
            <a:rPr lang="es-EC" sz="1600" b="0" dirty="0">
              <a:latin typeface="+mn-lt"/>
            </a:rPr>
            <a:t> y </a:t>
          </a:r>
          <a:r>
            <a:rPr lang="es-EC" sz="1600" b="0" dirty="0" err="1">
              <a:latin typeface="+mn-lt"/>
            </a:rPr>
            <a:t>keypress</a:t>
          </a:r>
          <a:endParaRPr lang="es-EC" sz="1600" b="0" dirty="0">
            <a:latin typeface="+mn-lt"/>
          </a:endParaRPr>
        </a:p>
      </dgm:t>
    </dgm:pt>
    <dgm:pt modelId="{D8AD76F4-264D-4F5B-97E8-4500C381C3A1}" type="parTrans" cxnId="{A88D8D6D-2FEF-43CF-B4AC-679CFC23CAAC}">
      <dgm:prSet custT="1"/>
      <dgm:spPr/>
      <dgm:t>
        <a:bodyPr/>
        <a:lstStyle/>
        <a:p>
          <a:endParaRPr lang="es-EC" sz="1600">
            <a:latin typeface="+mn-lt"/>
          </a:endParaRPr>
        </a:p>
      </dgm:t>
    </dgm:pt>
    <dgm:pt modelId="{89C7233E-A8BD-4C00-A844-E93EE761D21E}" type="sibTrans" cxnId="{A88D8D6D-2FEF-43CF-B4AC-679CFC23CAAC}">
      <dgm:prSet/>
      <dgm:spPr/>
      <dgm:t>
        <a:bodyPr/>
        <a:lstStyle/>
        <a:p>
          <a:endParaRPr lang="es-EC" sz="1600">
            <a:latin typeface="+mn-lt"/>
          </a:endParaRPr>
        </a:p>
      </dgm:t>
    </dgm:pt>
    <dgm:pt modelId="{15F4C097-9900-4B01-AC02-37C41682ED1A}">
      <dgm:prSet phldrT="[Texto]" custT="1"/>
      <dgm:spPr/>
      <dgm:t>
        <a:bodyPr/>
        <a:lstStyle/>
        <a:p>
          <a:r>
            <a:rPr lang="es-EC" sz="1600" dirty="0">
              <a:latin typeface="+mn-lt"/>
            </a:rPr>
            <a:t>Se desencadenan cuando una tecla del teclado es presionada, liberada o pulsada.</a:t>
          </a:r>
        </a:p>
      </dgm:t>
    </dgm:pt>
    <dgm:pt modelId="{5FC204FF-0FA9-4E05-9948-0D6450B7F286}" type="parTrans" cxnId="{555139DC-5579-49C6-989F-8374DC305D82}">
      <dgm:prSet custT="1"/>
      <dgm:spPr/>
      <dgm:t>
        <a:bodyPr/>
        <a:lstStyle/>
        <a:p>
          <a:endParaRPr lang="es-EC" sz="1600">
            <a:latin typeface="+mn-lt"/>
          </a:endParaRPr>
        </a:p>
      </dgm:t>
    </dgm:pt>
    <dgm:pt modelId="{FD41FBA9-C19E-4333-BB70-AD37887F9F85}" type="sibTrans" cxnId="{555139DC-5579-49C6-989F-8374DC305D82}">
      <dgm:prSet/>
      <dgm:spPr/>
      <dgm:t>
        <a:bodyPr/>
        <a:lstStyle/>
        <a:p>
          <a:endParaRPr lang="es-EC" sz="1600">
            <a:latin typeface="+mn-lt"/>
          </a:endParaRPr>
        </a:p>
      </dgm:t>
    </dgm:pt>
    <dgm:pt modelId="{35420F4F-8C55-42A8-80C9-7F755BB285C5}">
      <dgm:prSet phldrT="[Texto]" custT="1"/>
      <dgm:spPr/>
      <dgm:t>
        <a:bodyPr/>
        <a:lstStyle/>
        <a:p>
          <a:r>
            <a:rPr lang="es-ES" sz="1600" b="1" dirty="0">
              <a:latin typeface="+mn-lt"/>
            </a:rPr>
            <a:t>Formulario</a:t>
          </a:r>
          <a:endParaRPr lang="es-EC" sz="1600" b="1" dirty="0">
            <a:latin typeface="+mn-lt"/>
          </a:endParaRPr>
        </a:p>
      </dgm:t>
    </dgm:pt>
    <dgm:pt modelId="{F5D20AAC-82F4-4123-84EC-0977C16F86D0}" type="parTrans" cxnId="{D5727443-59C7-4BE7-92E2-45361D9AC7C2}">
      <dgm:prSet custT="1"/>
      <dgm:spPr/>
      <dgm:t>
        <a:bodyPr/>
        <a:lstStyle/>
        <a:p>
          <a:endParaRPr lang="es-EC" sz="1600">
            <a:latin typeface="+mn-lt"/>
          </a:endParaRPr>
        </a:p>
      </dgm:t>
    </dgm:pt>
    <dgm:pt modelId="{E6C7842A-98BE-486D-9426-2956CD8A33CD}" type="sibTrans" cxnId="{D5727443-59C7-4BE7-92E2-45361D9AC7C2}">
      <dgm:prSet/>
      <dgm:spPr/>
      <dgm:t>
        <a:bodyPr/>
        <a:lstStyle/>
        <a:p>
          <a:endParaRPr lang="es-EC" sz="1600">
            <a:latin typeface="+mn-lt"/>
          </a:endParaRPr>
        </a:p>
      </dgm:t>
    </dgm:pt>
    <dgm:pt modelId="{CEB11A85-1FA3-4261-8331-8680712A7F9D}">
      <dgm:prSet phldrT="[Texto]" custT="1"/>
      <dgm:spPr/>
      <dgm:t>
        <a:bodyPr/>
        <a:lstStyle/>
        <a:p>
          <a:pPr algn="ctr"/>
          <a:r>
            <a:rPr lang="es-EC" sz="1600" b="0" dirty="0" err="1">
              <a:latin typeface="+mn-lt"/>
            </a:rPr>
            <a:t>submit</a:t>
          </a:r>
          <a:endParaRPr lang="es-EC" sz="1600" b="0" dirty="0">
            <a:latin typeface="+mn-lt"/>
          </a:endParaRPr>
        </a:p>
      </dgm:t>
    </dgm:pt>
    <dgm:pt modelId="{46FA5DDC-DFF9-4B57-88BF-45418FB90AB4}" type="parTrans" cxnId="{60A6A561-6EFE-4B82-9331-A0B6EAFAE000}">
      <dgm:prSet custT="1"/>
      <dgm:spPr/>
      <dgm:t>
        <a:bodyPr/>
        <a:lstStyle/>
        <a:p>
          <a:endParaRPr lang="es-EC" sz="1600">
            <a:latin typeface="+mn-lt"/>
          </a:endParaRPr>
        </a:p>
      </dgm:t>
    </dgm:pt>
    <dgm:pt modelId="{8B69D96B-EB85-4E4C-8EF8-EE9100B8461A}" type="sibTrans" cxnId="{60A6A561-6EFE-4B82-9331-A0B6EAFAE000}">
      <dgm:prSet/>
      <dgm:spPr/>
      <dgm:t>
        <a:bodyPr/>
        <a:lstStyle/>
        <a:p>
          <a:endParaRPr lang="es-EC" sz="1600">
            <a:latin typeface="+mn-lt"/>
          </a:endParaRPr>
        </a:p>
      </dgm:t>
    </dgm:pt>
    <dgm:pt modelId="{DCB7216F-809C-4EA5-8C3A-7DAE2F21F893}">
      <dgm:prSet phldrT="[Texto]" custT="1"/>
      <dgm:spPr/>
      <dgm:t>
        <a:bodyPr/>
        <a:lstStyle/>
        <a:p>
          <a:r>
            <a:rPr lang="es-EC" sz="1600" dirty="0">
              <a:latin typeface="+mn-lt"/>
            </a:rPr>
            <a:t>Se desencadena cuando se envía un formulario.</a:t>
          </a:r>
        </a:p>
      </dgm:t>
    </dgm:pt>
    <dgm:pt modelId="{65F1A810-88EE-4AFD-8414-A02447249EB0}" type="parTrans" cxnId="{5F474BF3-2D33-4857-A353-1AA152C930D9}">
      <dgm:prSet custT="1"/>
      <dgm:spPr/>
      <dgm:t>
        <a:bodyPr/>
        <a:lstStyle/>
        <a:p>
          <a:endParaRPr lang="es-EC" sz="1600">
            <a:latin typeface="+mn-lt"/>
          </a:endParaRPr>
        </a:p>
      </dgm:t>
    </dgm:pt>
    <dgm:pt modelId="{9E019460-3712-4572-ABE5-01A1E2C33657}" type="sibTrans" cxnId="{5F474BF3-2D33-4857-A353-1AA152C930D9}">
      <dgm:prSet/>
      <dgm:spPr/>
      <dgm:t>
        <a:bodyPr/>
        <a:lstStyle/>
        <a:p>
          <a:endParaRPr lang="es-EC" sz="1600">
            <a:latin typeface="+mn-lt"/>
          </a:endParaRPr>
        </a:p>
      </dgm:t>
    </dgm:pt>
    <dgm:pt modelId="{6377FFCC-AA0D-4A64-A44C-98BC1C686546}">
      <dgm:prSet phldrT="[Texto]" custT="1"/>
      <dgm:spPr/>
      <dgm:t>
        <a:bodyPr/>
        <a:lstStyle/>
        <a:p>
          <a:r>
            <a:rPr lang="es-ES" sz="1600" b="1" dirty="0">
              <a:latin typeface="+mn-lt"/>
            </a:rPr>
            <a:t>Ventana</a:t>
          </a:r>
          <a:endParaRPr lang="es-EC" sz="1600" b="1" dirty="0">
            <a:latin typeface="+mn-lt"/>
          </a:endParaRPr>
        </a:p>
      </dgm:t>
    </dgm:pt>
    <dgm:pt modelId="{60148770-E67B-4F04-9200-15CB0215C8ED}" type="parTrans" cxnId="{C61CDEE7-D453-4090-880A-B4203525A908}">
      <dgm:prSet custT="1"/>
      <dgm:spPr/>
      <dgm:t>
        <a:bodyPr/>
        <a:lstStyle/>
        <a:p>
          <a:endParaRPr lang="es-EC" sz="1600">
            <a:latin typeface="+mn-lt"/>
          </a:endParaRPr>
        </a:p>
      </dgm:t>
    </dgm:pt>
    <dgm:pt modelId="{C873FAE0-E8BB-4936-AFCC-EB62A6E53473}" type="sibTrans" cxnId="{C61CDEE7-D453-4090-880A-B4203525A908}">
      <dgm:prSet/>
      <dgm:spPr/>
      <dgm:t>
        <a:bodyPr/>
        <a:lstStyle/>
        <a:p>
          <a:endParaRPr lang="es-EC" sz="1600">
            <a:latin typeface="+mn-lt"/>
          </a:endParaRPr>
        </a:p>
      </dgm:t>
    </dgm:pt>
    <dgm:pt modelId="{4B75260F-8CF8-4EF7-BF56-26B9F9BC41BB}">
      <dgm:prSet phldrT="[Texto]" custT="1"/>
      <dgm:spPr/>
      <dgm:t>
        <a:bodyPr/>
        <a:lstStyle/>
        <a:p>
          <a:pPr algn="ctr"/>
          <a:r>
            <a:rPr lang="es-EC" sz="1600" b="0" dirty="0">
              <a:latin typeface="+mn-lt"/>
            </a:rPr>
            <a:t>load, </a:t>
          </a:r>
          <a:r>
            <a:rPr lang="es-EC" sz="1600" b="0" dirty="0" err="1">
              <a:latin typeface="+mn-lt"/>
            </a:rPr>
            <a:t>resize</a:t>
          </a:r>
          <a:r>
            <a:rPr lang="es-EC" sz="1600" b="0" dirty="0">
              <a:latin typeface="+mn-lt"/>
            </a:rPr>
            <a:t>, </a:t>
          </a:r>
          <a:r>
            <a:rPr lang="es-EC" sz="1600" b="0" dirty="0" err="1">
              <a:latin typeface="+mn-lt"/>
            </a:rPr>
            <a:t>scroll</a:t>
          </a:r>
          <a:endParaRPr lang="es-EC" sz="1600" b="0" dirty="0">
            <a:latin typeface="+mn-lt"/>
          </a:endParaRPr>
        </a:p>
      </dgm:t>
    </dgm:pt>
    <dgm:pt modelId="{9346E5A1-74F7-4608-B4DC-A885C6BE4E64}" type="parTrans" cxnId="{07274A8B-3DB3-4BAA-A48B-F44B4442D926}">
      <dgm:prSet custT="1"/>
      <dgm:spPr/>
      <dgm:t>
        <a:bodyPr/>
        <a:lstStyle/>
        <a:p>
          <a:endParaRPr lang="es-EC" sz="1600">
            <a:latin typeface="+mn-lt"/>
          </a:endParaRPr>
        </a:p>
      </dgm:t>
    </dgm:pt>
    <dgm:pt modelId="{B2329267-A28F-4B40-BB45-DD6F80956590}" type="sibTrans" cxnId="{07274A8B-3DB3-4BAA-A48B-F44B4442D926}">
      <dgm:prSet/>
      <dgm:spPr/>
      <dgm:t>
        <a:bodyPr/>
        <a:lstStyle/>
        <a:p>
          <a:endParaRPr lang="es-EC" sz="1600">
            <a:latin typeface="+mn-lt"/>
          </a:endParaRPr>
        </a:p>
      </dgm:t>
    </dgm:pt>
    <dgm:pt modelId="{C1D42045-A149-48FE-B81F-1540AB206D75}">
      <dgm:prSet phldrT="[Texto]" custT="1"/>
      <dgm:spPr/>
      <dgm:t>
        <a:bodyPr/>
        <a:lstStyle/>
        <a:p>
          <a:r>
            <a:rPr lang="es-EC" sz="1600" dirty="0">
              <a:latin typeface="+mn-lt"/>
            </a:rPr>
            <a:t>Se desencadenan cuando la ventana se carga, se redimensiona o se realiza un desplazamiento.</a:t>
          </a:r>
        </a:p>
      </dgm:t>
    </dgm:pt>
    <dgm:pt modelId="{D0E4069B-4D93-4B51-A100-031310199E0F}" type="parTrans" cxnId="{3FEC8ACB-0CB0-4232-8C01-7CDBD1AE03F8}">
      <dgm:prSet custT="1"/>
      <dgm:spPr/>
      <dgm:t>
        <a:bodyPr/>
        <a:lstStyle/>
        <a:p>
          <a:endParaRPr lang="es-EC" sz="1600">
            <a:latin typeface="+mn-lt"/>
          </a:endParaRPr>
        </a:p>
      </dgm:t>
    </dgm:pt>
    <dgm:pt modelId="{E22F259F-0F09-4EA7-958C-06BA0D77A009}" type="sibTrans" cxnId="{3FEC8ACB-0CB0-4232-8C01-7CDBD1AE03F8}">
      <dgm:prSet/>
      <dgm:spPr/>
      <dgm:t>
        <a:bodyPr/>
        <a:lstStyle/>
        <a:p>
          <a:endParaRPr lang="es-EC" sz="1600">
            <a:latin typeface="+mn-lt"/>
          </a:endParaRPr>
        </a:p>
      </dgm:t>
    </dgm:pt>
    <dgm:pt modelId="{0F212D25-23C3-4947-840D-E94B1B895D88}">
      <dgm:prSet phldrT="[Texto]" custT="1"/>
      <dgm:spPr/>
      <dgm:t>
        <a:bodyPr/>
        <a:lstStyle/>
        <a:p>
          <a:r>
            <a:rPr lang="es-ES" sz="1600" b="1" dirty="0">
              <a:latin typeface="+mn-lt"/>
            </a:rPr>
            <a:t>Interacción </a:t>
          </a:r>
          <a:endParaRPr lang="es-EC" sz="1600" b="1" dirty="0">
            <a:latin typeface="+mn-lt"/>
          </a:endParaRPr>
        </a:p>
      </dgm:t>
    </dgm:pt>
    <dgm:pt modelId="{993FB63F-BC9D-4CE6-B51A-8382B76297F2}" type="parTrans" cxnId="{CC4835BA-9677-4E8A-9F4C-AEF6F4ED7812}">
      <dgm:prSet/>
      <dgm:spPr/>
      <dgm:t>
        <a:bodyPr/>
        <a:lstStyle/>
        <a:p>
          <a:endParaRPr lang="es-EC"/>
        </a:p>
      </dgm:t>
    </dgm:pt>
    <dgm:pt modelId="{F0CCBC06-5BE4-4DC9-8B9E-7055FD587175}" type="sibTrans" cxnId="{CC4835BA-9677-4E8A-9F4C-AEF6F4ED7812}">
      <dgm:prSet/>
      <dgm:spPr/>
      <dgm:t>
        <a:bodyPr/>
        <a:lstStyle/>
        <a:p>
          <a:endParaRPr lang="es-EC"/>
        </a:p>
      </dgm:t>
    </dgm:pt>
    <dgm:pt modelId="{CBE130B0-D65F-460C-AD74-A461E4B4B503}">
      <dgm:prSet phldrT="[Texto]" custT="1"/>
      <dgm:spPr/>
      <dgm:t>
        <a:bodyPr/>
        <a:lstStyle/>
        <a:p>
          <a:r>
            <a:rPr lang="es-EC" sz="1600" b="1" dirty="0" err="1"/>
            <a:t>focus</a:t>
          </a:r>
          <a:r>
            <a:rPr lang="es-EC" sz="1600" b="1" dirty="0"/>
            <a:t> y </a:t>
          </a:r>
          <a:r>
            <a:rPr lang="es-EC" sz="1600" b="1" dirty="0" err="1"/>
            <a:t>blur</a:t>
          </a:r>
          <a:endParaRPr lang="es-EC" sz="1600" dirty="0">
            <a:latin typeface="+mn-lt"/>
          </a:endParaRPr>
        </a:p>
      </dgm:t>
    </dgm:pt>
    <dgm:pt modelId="{EEC2BBF8-2CF4-4BA3-B60F-76F4A46FAFF3}" type="parTrans" cxnId="{87A5C0CB-9C3B-42C1-99D2-E7E6233DBF41}">
      <dgm:prSet/>
      <dgm:spPr/>
      <dgm:t>
        <a:bodyPr/>
        <a:lstStyle/>
        <a:p>
          <a:endParaRPr lang="es-EC"/>
        </a:p>
      </dgm:t>
    </dgm:pt>
    <dgm:pt modelId="{DC43AEC2-345C-4A98-87F8-F6489078D764}" type="sibTrans" cxnId="{87A5C0CB-9C3B-42C1-99D2-E7E6233DBF41}">
      <dgm:prSet/>
      <dgm:spPr/>
      <dgm:t>
        <a:bodyPr/>
        <a:lstStyle/>
        <a:p>
          <a:endParaRPr lang="es-EC"/>
        </a:p>
      </dgm:t>
    </dgm:pt>
    <dgm:pt modelId="{8C0C82DF-9CA9-450A-978E-CE74782D02BC}">
      <dgm:prSet phldrT="[Texto]" custT="1"/>
      <dgm:spPr/>
      <dgm:t>
        <a:bodyPr/>
        <a:lstStyle/>
        <a:p>
          <a:r>
            <a:rPr lang="es-EC" sz="1600"/>
            <a:t>Se </a:t>
          </a:r>
          <a:r>
            <a:rPr lang="es-EC" sz="1600" dirty="0"/>
            <a:t>desencadenan cuando un elemento obtiene o pierde el foco.</a:t>
          </a:r>
          <a:endParaRPr lang="es-EC" sz="1600" dirty="0">
            <a:latin typeface="+mn-lt"/>
          </a:endParaRPr>
        </a:p>
      </dgm:t>
    </dgm:pt>
    <dgm:pt modelId="{01DB2E98-A099-4D3D-AACC-1C7C1A521BBE}" type="parTrans" cxnId="{C91961BD-A536-48E8-BA09-80C3C88A30ED}">
      <dgm:prSet/>
      <dgm:spPr/>
      <dgm:t>
        <a:bodyPr/>
        <a:lstStyle/>
        <a:p>
          <a:endParaRPr lang="es-EC"/>
        </a:p>
      </dgm:t>
    </dgm:pt>
    <dgm:pt modelId="{39EF411B-4711-44C5-978B-5752EBF3AE1D}" type="sibTrans" cxnId="{C91961BD-A536-48E8-BA09-80C3C88A30ED}">
      <dgm:prSet/>
      <dgm:spPr/>
      <dgm:t>
        <a:bodyPr/>
        <a:lstStyle/>
        <a:p>
          <a:endParaRPr lang="es-EC"/>
        </a:p>
      </dgm:t>
    </dgm:pt>
    <dgm:pt modelId="{97B4DE84-4D3E-4AEA-AD33-7F49ADB2B06C}" type="pres">
      <dgm:prSet presAssocID="{953125C3-BD50-4EC7-9BE2-40A3BA1C83FC}" presName="Name0" presStyleCnt="0">
        <dgm:presLayoutVars>
          <dgm:chPref val="1"/>
          <dgm:dir/>
          <dgm:animOne val="branch"/>
          <dgm:animLvl val="lvl"/>
          <dgm:resizeHandles val="exact"/>
        </dgm:presLayoutVars>
      </dgm:prSet>
      <dgm:spPr/>
    </dgm:pt>
    <dgm:pt modelId="{93D48CF9-89B0-4632-8291-9D5489F84F00}" type="pres">
      <dgm:prSet presAssocID="{EA107D3E-C66C-45CA-9255-3719DB840386}" presName="root1" presStyleCnt="0"/>
      <dgm:spPr/>
    </dgm:pt>
    <dgm:pt modelId="{36474A6F-6EF4-43C2-A828-55C44B2F52D3}" type="pres">
      <dgm:prSet presAssocID="{EA107D3E-C66C-45CA-9255-3719DB840386}" presName="LevelOneTextNode" presStyleLbl="node0" presStyleIdx="0" presStyleCnt="1">
        <dgm:presLayoutVars>
          <dgm:chPref val="3"/>
        </dgm:presLayoutVars>
      </dgm:prSet>
      <dgm:spPr/>
    </dgm:pt>
    <dgm:pt modelId="{DFA4B943-DA9F-433C-B205-414549771AE6}" type="pres">
      <dgm:prSet presAssocID="{EA107D3E-C66C-45CA-9255-3719DB840386}" presName="level2hierChild" presStyleCnt="0"/>
      <dgm:spPr/>
    </dgm:pt>
    <dgm:pt modelId="{9DA521B1-098D-4783-8CF4-AF4F64390C52}" type="pres">
      <dgm:prSet presAssocID="{8D712DA4-CB07-4058-8B9B-0065DF751362}" presName="conn2-1" presStyleLbl="parChTrans1D2" presStyleIdx="0" presStyleCnt="5"/>
      <dgm:spPr/>
    </dgm:pt>
    <dgm:pt modelId="{54B4399B-1B01-4C73-B8D1-A605F2B9CB25}" type="pres">
      <dgm:prSet presAssocID="{8D712DA4-CB07-4058-8B9B-0065DF751362}" presName="connTx" presStyleLbl="parChTrans1D2" presStyleIdx="0" presStyleCnt="5"/>
      <dgm:spPr/>
    </dgm:pt>
    <dgm:pt modelId="{585C9741-0543-421B-B9C8-B6148B1AF4E5}" type="pres">
      <dgm:prSet presAssocID="{D5B77E0E-D79E-4371-9E50-DE221FDFDAE5}" presName="root2" presStyleCnt="0"/>
      <dgm:spPr/>
    </dgm:pt>
    <dgm:pt modelId="{C0955A0F-3E0C-4431-A7EC-7D92D6777E94}" type="pres">
      <dgm:prSet presAssocID="{D5B77E0E-D79E-4371-9E50-DE221FDFDAE5}" presName="LevelTwoTextNode" presStyleLbl="node2" presStyleIdx="0" presStyleCnt="5" custScaleX="61374" custScaleY="67102">
        <dgm:presLayoutVars>
          <dgm:chPref val="3"/>
        </dgm:presLayoutVars>
      </dgm:prSet>
      <dgm:spPr/>
    </dgm:pt>
    <dgm:pt modelId="{8FCB55A1-35A2-485C-AAFB-286C0D5FDD62}" type="pres">
      <dgm:prSet presAssocID="{D5B77E0E-D79E-4371-9E50-DE221FDFDAE5}" presName="level3hierChild" presStyleCnt="0"/>
      <dgm:spPr/>
    </dgm:pt>
    <dgm:pt modelId="{0CE6BAAB-19E7-4094-A568-6CB06FC20FF0}" type="pres">
      <dgm:prSet presAssocID="{B0C20CD9-38FA-41CC-89B0-E90602FA8EDF}" presName="conn2-1" presStyleLbl="parChTrans1D3" presStyleIdx="0" presStyleCnt="6"/>
      <dgm:spPr/>
    </dgm:pt>
    <dgm:pt modelId="{5DCCEB52-A1C6-41D8-93EC-A50FC91AFBB8}" type="pres">
      <dgm:prSet presAssocID="{B0C20CD9-38FA-41CC-89B0-E90602FA8EDF}" presName="connTx" presStyleLbl="parChTrans1D3" presStyleIdx="0" presStyleCnt="6"/>
      <dgm:spPr/>
    </dgm:pt>
    <dgm:pt modelId="{57E6F535-FA12-40A1-A518-A2540E37F627}" type="pres">
      <dgm:prSet presAssocID="{F9ED3198-2FA7-4630-BBDC-4756996EF623}" presName="root2" presStyleCnt="0"/>
      <dgm:spPr/>
    </dgm:pt>
    <dgm:pt modelId="{D92EFBC5-E2DE-432D-B9FB-C2184B1D92B7}" type="pres">
      <dgm:prSet presAssocID="{F9ED3198-2FA7-4630-BBDC-4756996EF623}" presName="LevelTwoTextNode" presStyleLbl="node3" presStyleIdx="0" presStyleCnt="6" custScaleX="75012" custScaleY="89469">
        <dgm:presLayoutVars>
          <dgm:chPref val="3"/>
        </dgm:presLayoutVars>
      </dgm:prSet>
      <dgm:spPr/>
    </dgm:pt>
    <dgm:pt modelId="{7091BF24-A06D-4103-BC38-9B707116DE66}" type="pres">
      <dgm:prSet presAssocID="{F9ED3198-2FA7-4630-BBDC-4756996EF623}" presName="level3hierChild" presStyleCnt="0"/>
      <dgm:spPr/>
    </dgm:pt>
    <dgm:pt modelId="{D54A2C6C-9C4B-4E30-B1A8-55D12CEBD39D}" type="pres">
      <dgm:prSet presAssocID="{4F19D10B-9E7F-4996-BA35-EB7EB0565DD2}" presName="conn2-1" presStyleLbl="parChTrans1D4" presStyleIdx="0" presStyleCnt="6"/>
      <dgm:spPr/>
    </dgm:pt>
    <dgm:pt modelId="{EEAFF281-FA5F-4BF2-93F8-FA83FE53F1AC}" type="pres">
      <dgm:prSet presAssocID="{4F19D10B-9E7F-4996-BA35-EB7EB0565DD2}" presName="connTx" presStyleLbl="parChTrans1D4" presStyleIdx="0" presStyleCnt="6"/>
      <dgm:spPr/>
    </dgm:pt>
    <dgm:pt modelId="{A0BA3A50-0480-4901-8257-A88BA2E5337B}" type="pres">
      <dgm:prSet presAssocID="{6362155B-2F6F-4576-8153-638864A5B119}" presName="root2" presStyleCnt="0"/>
      <dgm:spPr/>
    </dgm:pt>
    <dgm:pt modelId="{15F7C877-D867-48F7-857E-EB4A101FFB61}" type="pres">
      <dgm:prSet presAssocID="{6362155B-2F6F-4576-8153-638864A5B119}" presName="LevelTwoTextNode" presStyleLbl="node4" presStyleIdx="0" presStyleCnt="6" custScaleX="136386">
        <dgm:presLayoutVars>
          <dgm:chPref val="3"/>
        </dgm:presLayoutVars>
      </dgm:prSet>
      <dgm:spPr/>
    </dgm:pt>
    <dgm:pt modelId="{C1D32F59-1394-4E25-94E4-0E643D9777A8}" type="pres">
      <dgm:prSet presAssocID="{6362155B-2F6F-4576-8153-638864A5B119}" presName="level3hierChild" presStyleCnt="0"/>
      <dgm:spPr/>
    </dgm:pt>
    <dgm:pt modelId="{2FD6D394-C5EA-443F-A346-D5D6413515ED}" type="pres">
      <dgm:prSet presAssocID="{6E0057FD-A79B-49D4-AFBD-DEE72BC61FC3}" presName="conn2-1" presStyleLbl="parChTrans1D3" presStyleIdx="1" presStyleCnt="6"/>
      <dgm:spPr/>
    </dgm:pt>
    <dgm:pt modelId="{1013C164-07E6-466D-B4D5-34E0456DCF63}" type="pres">
      <dgm:prSet presAssocID="{6E0057FD-A79B-49D4-AFBD-DEE72BC61FC3}" presName="connTx" presStyleLbl="parChTrans1D3" presStyleIdx="1" presStyleCnt="6"/>
      <dgm:spPr/>
    </dgm:pt>
    <dgm:pt modelId="{A8834D64-C10F-48CB-88B9-F0EC6DDCCC8C}" type="pres">
      <dgm:prSet presAssocID="{2D9A953F-3359-46F6-B505-D6ECBF65CDCE}" presName="root2" presStyleCnt="0"/>
      <dgm:spPr/>
    </dgm:pt>
    <dgm:pt modelId="{DDBB8757-6F48-4518-80F1-92F5C775C726}" type="pres">
      <dgm:prSet presAssocID="{2D9A953F-3359-46F6-B505-D6ECBF65CDCE}" presName="LevelTwoTextNode" presStyleLbl="node3" presStyleIdx="1" presStyleCnt="6" custScaleX="75012" custScaleY="89469">
        <dgm:presLayoutVars>
          <dgm:chPref val="3"/>
        </dgm:presLayoutVars>
      </dgm:prSet>
      <dgm:spPr/>
    </dgm:pt>
    <dgm:pt modelId="{A8307B18-0780-471D-B220-BC548708816D}" type="pres">
      <dgm:prSet presAssocID="{2D9A953F-3359-46F6-B505-D6ECBF65CDCE}" presName="level3hierChild" presStyleCnt="0"/>
      <dgm:spPr/>
    </dgm:pt>
    <dgm:pt modelId="{CF1AD481-99D5-489E-92A5-153C0DC39078}" type="pres">
      <dgm:prSet presAssocID="{1007B3EE-CC24-4652-B995-E3D9D1158E81}" presName="conn2-1" presStyleLbl="parChTrans1D4" presStyleIdx="1" presStyleCnt="6"/>
      <dgm:spPr/>
    </dgm:pt>
    <dgm:pt modelId="{7852F9D0-662A-40F1-B040-7E704FD8561E}" type="pres">
      <dgm:prSet presAssocID="{1007B3EE-CC24-4652-B995-E3D9D1158E81}" presName="connTx" presStyleLbl="parChTrans1D4" presStyleIdx="1" presStyleCnt="6"/>
      <dgm:spPr/>
    </dgm:pt>
    <dgm:pt modelId="{126C4545-2B1A-4B38-A1E2-7FDBFA387211}" type="pres">
      <dgm:prSet presAssocID="{D6704980-DBC0-4874-8C84-233691B3ADB6}" presName="root2" presStyleCnt="0"/>
      <dgm:spPr/>
    </dgm:pt>
    <dgm:pt modelId="{69924FA6-66A8-4331-969F-EAFE3DC6C77C}" type="pres">
      <dgm:prSet presAssocID="{D6704980-DBC0-4874-8C84-233691B3ADB6}" presName="LevelTwoTextNode" presStyleLbl="node4" presStyleIdx="1" presStyleCnt="6" custScaleX="136386">
        <dgm:presLayoutVars>
          <dgm:chPref val="3"/>
        </dgm:presLayoutVars>
      </dgm:prSet>
      <dgm:spPr/>
    </dgm:pt>
    <dgm:pt modelId="{6A6572E7-0873-49B9-9EF8-2D285005E054}" type="pres">
      <dgm:prSet presAssocID="{D6704980-DBC0-4874-8C84-233691B3ADB6}" presName="level3hierChild" presStyleCnt="0"/>
      <dgm:spPr/>
    </dgm:pt>
    <dgm:pt modelId="{0C8028BF-B628-4F1D-BCD8-821E56FBF60B}" type="pres">
      <dgm:prSet presAssocID="{3E772955-1934-4A67-AFE9-D715A0705691}" presName="conn2-1" presStyleLbl="parChTrans1D2" presStyleIdx="1" presStyleCnt="5"/>
      <dgm:spPr/>
    </dgm:pt>
    <dgm:pt modelId="{FA7283BF-396B-44EB-AF9A-78928E0EA73D}" type="pres">
      <dgm:prSet presAssocID="{3E772955-1934-4A67-AFE9-D715A0705691}" presName="connTx" presStyleLbl="parChTrans1D2" presStyleIdx="1" presStyleCnt="5"/>
      <dgm:spPr/>
    </dgm:pt>
    <dgm:pt modelId="{1B450E9C-A255-4CAE-8598-D50FDF1EEFC3}" type="pres">
      <dgm:prSet presAssocID="{3A4E813B-0B6E-4839-81A0-70978FE76529}" presName="root2" presStyleCnt="0"/>
      <dgm:spPr/>
    </dgm:pt>
    <dgm:pt modelId="{CC90A98A-B19F-4848-B802-5B623C373B3F}" type="pres">
      <dgm:prSet presAssocID="{3A4E813B-0B6E-4839-81A0-70978FE76529}" presName="LevelTwoTextNode" presStyleLbl="node2" presStyleIdx="1" presStyleCnt="5" custScaleX="61374" custScaleY="67102">
        <dgm:presLayoutVars>
          <dgm:chPref val="3"/>
        </dgm:presLayoutVars>
      </dgm:prSet>
      <dgm:spPr/>
    </dgm:pt>
    <dgm:pt modelId="{5E395F76-A5BB-4168-B66E-AB18C77AF9E7}" type="pres">
      <dgm:prSet presAssocID="{3A4E813B-0B6E-4839-81A0-70978FE76529}" presName="level3hierChild" presStyleCnt="0"/>
      <dgm:spPr/>
    </dgm:pt>
    <dgm:pt modelId="{3BEBC67E-DC44-4B57-A150-597CDBD18DC0}" type="pres">
      <dgm:prSet presAssocID="{D8AD76F4-264D-4F5B-97E8-4500C381C3A1}" presName="conn2-1" presStyleLbl="parChTrans1D3" presStyleIdx="2" presStyleCnt="6"/>
      <dgm:spPr/>
    </dgm:pt>
    <dgm:pt modelId="{AB509310-EB1D-4BA1-AE9B-C9FEA9D34410}" type="pres">
      <dgm:prSet presAssocID="{D8AD76F4-264D-4F5B-97E8-4500C381C3A1}" presName="connTx" presStyleLbl="parChTrans1D3" presStyleIdx="2" presStyleCnt="6"/>
      <dgm:spPr/>
    </dgm:pt>
    <dgm:pt modelId="{7859A3BC-9F39-4813-B017-06BF5016E793}" type="pres">
      <dgm:prSet presAssocID="{746DA55E-8010-4400-83A8-E5AF17EF14A1}" presName="root2" presStyleCnt="0"/>
      <dgm:spPr/>
    </dgm:pt>
    <dgm:pt modelId="{616C7E50-B6B8-4922-96B6-287204AB3779}" type="pres">
      <dgm:prSet presAssocID="{746DA55E-8010-4400-83A8-E5AF17EF14A1}" presName="LevelTwoTextNode" presStyleLbl="node3" presStyleIdx="2" presStyleCnt="6" custScaleX="75012" custScaleY="89469">
        <dgm:presLayoutVars>
          <dgm:chPref val="3"/>
        </dgm:presLayoutVars>
      </dgm:prSet>
      <dgm:spPr/>
    </dgm:pt>
    <dgm:pt modelId="{2602DBDD-4299-4FF9-B43B-70517033D57A}" type="pres">
      <dgm:prSet presAssocID="{746DA55E-8010-4400-83A8-E5AF17EF14A1}" presName="level3hierChild" presStyleCnt="0"/>
      <dgm:spPr/>
    </dgm:pt>
    <dgm:pt modelId="{015D949E-F633-4FA7-A365-BE7544487E1D}" type="pres">
      <dgm:prSet presAssocID="{5FC204FF-0FA9-4E05-9948-0D6450B7F286}" presName="conn2-1" presStyleLbl="parChTrans1D4" presStyleIdx="2" presStyleCnt="6"/>
      <dgm:spPr/>
    </dgm:pt>
    <dgm:pt modelId="{FB2F031A-FC4F-44E2-BDAB-7A7C582EC060}" type="pres">
      <dgm:prSet presAssocID="{5FC204FF-0FA9-4E05-9948-0D6450B7F286}" presName="connTx" presStyleLbl="parChTrans1D4" presStyleIdx="2" presStyleCnt="6"/>
      <dgm:spPr/>
    </dgm:pt>
    <dgm:pt modelId="{265E1614-4B72-4FAE-8D96-2C5D464BFAA7}" type="pres">
      <dgm:prSet presAssocID="{15F4C097-9900-4B01-AC02-37C41682ED1A}" presName="root2" presStyleCnt="0"/>
      <dgm:spPr/>
    </dgm:pt>
    <dgm:pt modelId="{95AD2849-12E9-40CF-B880-6210681CB646}" type="pres">
      <dgm:prSet presAssocID="{15F4C097-9900-4B01-AC02-37C41682ED1A}" presName="LevelTwoTextNode" presStyleLbl="node4" presStyleIdx="2" presStyleCnt="6" custScaleX="136386">
        <dgm:presLayoutVars>
          <dgm:chPref val="3"/>
        </dgm:presLayoutVars>
      </dgm:prSet>
      <dgm:spPr/>
    </dgm:pt>
    <dgm:pt modelId="{9E0D84B6-4860-4706-8156-13A7A9278955}" type="pres">
      <dgm:prSet presAssocID="{15F4C097-9900-4B01-AC02-37C41682ED1A}" presName="level3hierChild" presStyleCnt="0"/>
      <dgm:spPr/>
    </dgm:pt>
    <dgm:pt modelId="{5B6694B9-68F6-4037-885C-4766103E5A73}" type="pres">
      <dgm:prSet presAssocID="{F5D20AAC-82F4-4123-84EC-0977C16F86D0}" presName="conn2-1" presStyleLbl="parChTrans1D2" presStyleIdx="2" presStyleCnt="5"/>
      <dgm:spPr/>
    </dgm:pt>
    <dgm:pt modelId="{3B287DE7-5949-4372-86FC-04FDD97A265E}" type="pres">
      <dgm:prSet presAssocID="{F5D20AAC-82F4-4123-84EC-0977C16F86D0}" presName="connTx" presStyleLbl="parChTrans1D2" presStyleIdx="2" presStyleCnt="5"/>
      <dgm:spPr/>
    </dgm:pt>
    <dgm:pt modelId="{CDCFD2CD-53B6-4205-AD6E-7A251A0D7D8F}" type="pres">
      <dgm:prSet presAssocID="{35420F4F-8C55-42A8-80C9-7F755BB285C5}" presName="root2" presStyleCnt="0"/>
      <dgm:spPr/>
    </dgm:pt>
    <dgm:pt modelId="{BC9CFDDA-F150-4BCC-935F-C21D64ADD1B6}" type="pres">
      <dgm:prSet presAssocID="{35420F4F-8C55-42A8-80C9-7F755BB285C5}" presName="LevelTwoTextNode" presStyleLbl="node2" presStyleIdx="2" presStyleCnt="5" custScaleX="61374" custScaleY="67102">
        <dgm:presLayoutVars>
          <dgm:chPref val="3"/>
        </dgm:presLayoutVars>
      </dgm:prSet>
      <dgm:spPr/>
    </dgm:pt>
    <dgm:pt modelId="{D685A18B-E487-4594-BEBC-1F7A394850B9}" type="pres">
      <dgm:prSet presAssocID="{35420F4F-8C55-42A8-80C9-7F755BB285C5}" presName="level3hierChild" presStyleCnt="0"/>
      <dgm:spPr/>
    </dgm:pt>
    <dgm:pt modelId="{42F9EF92-CDB1-4E1D-B675-FCD7DBFA090D}" type="pres">
      <dgm:prSet presAssocID="{46FA5DDC-DFF9-4B57-88BF-45418FB90AB4}" presName="conn2-1" presStyleLbl="parChTrans1D3" presStyleIdx="3" presStyleCnt="6"/>
      <dgm:spPr/>
    </dgm:pt>
    <dgm:pt modelId="{6E148DF1-34C1-46CF-80C9-5F2DB5FAD1B8}" type="pres">
      <dgm:prSet presAssocID="{46FA5DDC-DFF9-4B57-88BF-45418FB90AB4}" presName="connTx" presStyleLbl="parChTrans1D3" presStyleIdx="3" presStyleCnt="6"/>
      <dgm:spPr/>
    </dgm:pt>
    <dgm:pt modelId="{9DCD387C-D009-4EC1-87ED-94CF0BC0A041}" type="pres">
      <dgm:prSet presAssocID="{CEB11A85-1FA3-4261-8331-8680712A7F9D}" presName="root2" presStyleCnt="0"/>
      <dgm:spPr/>
    </dgm:pt>
    <dgm:pt modelId="{95F8645E-6C5B-43B1-AF6E-16CD87D1AC73}" type="pres">
      <dgm:prSet presAssocID="{CEB11A85-1FA3-4261-8331-8680712A7F9D}" presName="LevelTwoTextNode" presStyleLbl="node3" presStyleIdx="3" presStyleCnt="6" custScaleX="75012" custScaleY="89469">
        <dgm:presLayoutVars>
          <dgm:chPref val="3"/>
        </dgm:presLayoutVars>
      </dgm:prSet>
      <dgm:spPr/>
    </dgm:pt>
    <dgm:pt modelId="{4B207EC5-C6C0-4502-A6FD-ED8297A855FD}" type="pres">
      <dgm:prSet presAssocID="{CEB11A85-1FA3-4261-8331-8680712A7F9D}" presName="level3hierChild" presStyleCnt="0"/>
      <dgm:spPr/>
    </dgm:pt>
    <dgm:pt modelId="{DD0BA5B6-22C8-48A8-ABA1-D7692B547CE9}" type="pres">
      <dgm:prSet presAssocID="{65F1A810-88EE-4AFD-8414-A02447249EB0}" presName="conn2-1" presStyleLbl="parChTrans1D4" presStyleIdx="3" presStyleCnt="6"/>
      <dgm:spPr/>
    </dgm:pt>
    <dgm:pt modelId="{96727B4B-9BE6-4050-BBBC-44B1DA40A5C4}" type="pres">
      <dgm:prSet presAssocID="{65F1A810-88EE-4AFD-8414-A02447249EB0}" presName="connTx" presStyleLbl="parChTrans1D4" presStyleIdx="3" presStyleCnt="6"/>
      <dgm:spPr/>
    </dgm:pt>
    <dgm:pt modelId="{F8A12057-DC80-470E-9A94-F3CDF28C02CA}" type="pres">
      <dgm:prSet presAssocID="{DCB7216F-809C-4EA5-8C3A-7DAE2F21F893}" presName="root2" presStyleCnt="0"/>
      <dgm:spPr/>
    </dgm:pt>
    <dgm:pt modelId="{7B48338F-C4C6-4CC8-BDFD-492E119D96F6}" type="pres">
      <dgm:prSet presAssocID="{DCB7216F-809C-4EA5-8C3A-7DAE2F21F893}" presName="LevelTwoTextNode" presStyleLbl="node4" presStyleIdx="3" presStyleCnt="6" custScaleX="136386">
        <dgm:presLayoutVars>
          <dgm:chPref val="3"/>
        </dgm:presLayoutVars>
      </dgm:prSet>
      <dgm:spPr/>
    </dgm:pt>
    <dgm:pt modelId="{C30FDD23-0B93-4D40-A499-5BDE485C7A69}" type="pres">
      <dgm:prSet presAssocID="{DCB7216F-809C-4EA5-8C3A-7DAE2F21F893}" presName="level3hierChild" presStyleCnt="0"/>
      <dgm:spPr/>
    </dgm:pt>
    <dgm:pt modelId="{FE749453-8A8D-46BE-A626-2EB88676DBE4}" type="pres">
      <dgm:prSet presAssocID="{60148770-E67B-4F04-9200-15CB0215C8ED}" presName="conn2-1" presStyleLbl="parChTrans1D2" presStyleIdx="3" presStyleCnt="5"/>
      <dgm:spPr/>
    </dgm:pt>
    <dgm:pt modelId="{F169C6E6-0CEC-497B-9502-4FB2CDAACA64}" type="pres">
      <dgm:prSet presAssocID="{60148770-E67B-4F04-9200-15CB0215C8ED}" presName="connTx" presStyleLbl="parChTrans1D2" presStyleIdx="3" presStyleCnt="5"/>
      <dgm:spPr/>
    </dgm:pt>
    <dgm:pt modelId="{78B7EF5B-59B8-4FB1-8D51-0968D1616EFD}" type="pres">
      <dgm:prSet presAssocID="{6377FFCC-AA0D-4A64-A44C-98BC1C686546}" presName="root2" presStyleCnt="0"/>
      <dgm:spPr/>
    </dgm:pt>
    <dgm:pt modelId="{5F94E4B7-DFDE-4578-8152-712C725BDD4E}" type="pres">
      <dgm:prSet presAssocID="{6377FFCC-AA0D-4A64-A44C-98BC1C686546}" presName="LevelTwoTextNode" presStyleLbl="node2" presStyleIdx="3" presStyleCnt="5" custScaleX="61374" custScaleY="67102">
        <dgm:presLayoutVars>
          <dgm:chPref val="3"/>
        </dgm:presLayoutVars>
      </dgm:prSet>
      <dgm:spPr/>
    </dgm:pt>
    <dgm:pt modelId="{7BBBFC7C-CB8A-42BD-BA68-3F9C406B5F05}" type="pres">
      <dgm:prSet presAssocID="{6377FFCC-AA0D-4A64-A44C-98BC1C686546}" presName="level3hierChild" presStyleCnt="0"/>
      <dgm:spPr/>
    </dgm:pt>
    <dgm:pt modelId="{6524F4A8-AE44-4317-8C1A-588144BEF3DA}" type="pres">
      <dgm:prSet presAssocID="{9346E5A1-74F7-4608-B4DC-A885C6BE4E64}" presName="conn2-1" presStyleLbl="parChTrans1D3" presStyleIdx="4" presStyleCnt="6"/>
      <dgm:spPr/>
    </dgm:pt>
    <dgm:pt modelId="{589AEB82-3B93-4422-A6CB-578737E7F1AE}" type="pres">
      <dgm:prSet presAssocID="{9346E5A1-74F7-4608-B4DC-A885C6BE4E64}" presName="connTx" presStyleLbl="parChTrans1D3" presStyleIdx="4" presStyleCnt="6"/>
      <dgm:spPr/>
    </dgm:pt>
    <dgm:pt modelId="{4F1FD54D-FD81-42D8-961C-2513BC834BA2}" type="pres">
      <dgm:prSet presAssocID="{4B75260F-8CF8-4EF7-BF56-26B9F9BC41BB}" presName="root2" presStyleCnt="0"/>
      <dgm:spPr/>
    </dgm:pt>
    <dgm:pt modelId="{AEDE6237-8152-47F6-B299-D855DC6C0BE9}" type="pres">
      <dgm:prSet presAssocID="{4B75260F-8CF8-4EF7-BF56-26B9F9BC41BB}" presName="LevelTwoTextNode" presStyleLbl="node3" presStyleIdx="4" presStyleCnt="6" custScaleX="75012" custScaleY="89469">
        <dgm:presLayoutVars>
          <dgm:chPref val="3"/>
        </dgm:presLayoutVars>
      </dgm:prSet>
      <dgm:spPr/>
    </dgm:pt>
    <dgm:pt modelId="{6CD2E40D-95E1-48C7-B01F-6D51813FB915}" type="pres">
      <dgm:prSet presAssocID="{4B75260F-8CF8-4EF7-BF56-26B9F9BC41BB}" presName="level3hierChild" presStyleCnt="0"/>
      <dgm:spPr/>
    </dgm:pt>
    <dgm:pt modelId="{E939B886-E098-4F3C-B46E-B0AE16D0D6F7}" type="pres">
      <dgm:prSet presAssocID="{D0E4069B-4D93-4B51-A100-031310199E0F}" presName="conn2-1" presStyleLbl="parChTrans1D4" presStyleIdx="4" presStyleCnt="6"/>
      <dgm:spPr/>
    </dgm:pt>
    <dgm:pt modelId="{64CA4CB5-B9AC-4D76-86AF-FE806A910789}" type="pres">
      <dgm:prSet presAssocID="{D0E4069B-4D93-4B51-A100-031310199E0F}" presName="connTx" presStyleLbl="parChTrans1D4" presStyleIdx="4" presStyleCnt="6"/>
      <dgm:spPr/>
    </dgm:pt>
    <dgm:pt modelId="{B731243B-911B-4002-8534-16B811A23A4F}" type="pres">
      <dgm:prSet presAssocID="{C1D42045-A149-48FE-B81F-1540AB206D75}" presName="root2" presStyleCnt="0"/>
      <dgm:spPr/>
    </dgm:pt>
    <dgm:pt modelId="{86C0DDDD-56CB-4922-B50A-4C1337C2BE50}" type="pres">
      <dgm:prSet presAssocID="{C1D42045-A149-48FE-B81F-1540AB206D75}" presName="LevelTwoTextNode" presStyleLbl="node4" presStyleIdx="4" presStyleCnt="6" custScaleX="136386">
        <dgm:presLayoutVars>
          <dgm:chPref val="3"/>
        </dgm:presLayoutVars>
      </dgm:prSet>
      <dgm:spPr/>
    </dgm:pt>
    <dgm:pt modelId="{EAE7FD57-5F9E-40B9-BEEF-56BBB5E8A51A}" type="pres">
      <dgm:prSet presAssocID="{C1D42045-A149-48FE-B81F-1540AB206D75}" presName="level3hierChild" presStyleCnt="0"/>
      <dgm:spPr/>
    </dgm:pt>
    <dgm:pt modelId="{F0B2EC89-38D5-4639-AF0B-53905A662978}" type="pres">
      <dgm:prSet presAssocID="{993FB63F-BC9D-4CE6-B51A-8382B76297F2}" presName="conn2-1" presStyleLbl="parChTrans1D2" presStyleIdx="4" presStyleCnt="5"/>
      <dgm:spPr/>
    </dgm:pt>
    <dgm:pt modelId="{95287A01-78B4-4C5F-8A81-2E8C9E58F69E}" type="pres">
      <dgm:prSet presAssocID="{993FB63F-BC9D-4CE6-B51A-8382B76297F2}" presName="connTx" presStyleLbl="parChTrans1D2" presStyleIdx="4" presStyleCnt="5"/>
      <dgm:spPr/>
    </dgm:pt>
    <dgm:pt modelId="{49E0A156-5184-443A-9BDF-F2933E4A52CC}" type="pres">
      <dgm:prSet presAssocID="{0F212D25-23C3-4947-840D-E94B1B895D88}" presName="root2" presStyleCnt="0"/>
      <dgm:spPr/>
    </dgm:pt>
    <dgm:pt modelId="{D1CF2C20-5AFB-4594-9EB3-C668FED19F04}" type="pres">
      <dgm:prSet presAssocID="{0F212D25-23C3-4947-840D-E94B1B895D88}" presName="LevelTwoTextNode" presStyleLbl="node2" presStyleIdx="4" presStyleCnt="5" custScaleX="61374" custScaleY="67102">
        <dgm:presLayoutVars>
          <dgm:chPref val="3"/>
        </dgm:presLayoutVars>
      </dgm:prSet>
      <dgm:spPr/>
    </dgm:pt>
    <dgm:pt modelId="{8D7B5600-EF96-451B-9E73-57AF1AFD0EBD}" type="pres">
      <dgm:prSet presAssocID="{0F212D25-23C3-4947-840D-E94B1B895D88}" presName="level3hierChild" presStyleCnt="0"/>
      <dgm:spPr/>
    </dgm:pt>
    <dgm:pt modelId="{9B7AA998-BA3B-4236-B12D-EB3DFAFBAA32}" type="pres">
      <dgm:prSet presAssocID="{EEC2BBF8-2CF4-4BA3-B60F-76F4A46FAFF3}" presName="conn2-1" presStyleLbl="parChTrans1D3" presStyleIdx="5" presStyleCnt="6"/>
      <dgm:spPr/>
    </dgm:pt>
    <dgm:pt modelId="{ABEF9046-5FDF-4905-B9F6-83386FF5B858}" type="pres">
      <dgm:prSet presAssocID="{EEC2BBF8-2CF4-4BA3-B60F-76F4A46FAFF3}" presName="connTx" presStyleLbl="parChTrans1D3" presStyleIdx="5" presStyleCnt="6"/>
      <dgm:spPr/>
    </dgm:pt>
    <dgm:pt modelId="{8DC68BB3-A089-4146-B6A0-790D98723B58}" type="pres">
      <dgm:prSet presAssocID="{CBE130B0-D65F-460C-AD74-A461E4B4B503}" presName="root2" presStyleCnt="0"/>
      <dgm:spPr/>
    </dgm:pt>
    <dgm:pt modelId="{9D0AA33A-7885-497F-AAF3-C1E38F4ECC86}" type="pres">
      <dgm:prSet presAssocID="{CBE130B0-D65F-460C-AD74-A461E4B4B503}" presName="LevelTwoTextNode" presStyleLbl="node3" presStyleIdx="5" presStyleCnt="6" custScaleX="75012" custScaleY="89469">
        <dgm:presLayoutVars>
          <dgm:chPref val="3"/>
        </dgm:presLayoutVars>
      </dgm:prSet>
      <dgm:spPr/>
    </dgm:pt>
    <dgm:pt modelId="{1F73DA2F-3683-4A5D-AB34-76417FB08C61}" type="pres">
      <dgm:prSet presAssocID="{CBE130B0-D65F-460C-AD74-A461E4B4B503}" presName="level3hierChild" presStyleCnt="0"/>
      <dgm:spPr/>
    </dgm:pt>
    <dgm:pt modelId="{360DD954-3AD0-4324-A604-33F26305C353}" type="pres">
      <dgm:prSet presAssocID="{01DB2E98-A099-4D3D-AACC-1C7C1A521BBE}" presName="conn2-1" presStyleLbl="parChTrans1D4" presStyleIdx="5" presStyleCnt="6"/>
      <dgm:spPr/>
    </dgm:pt>
    <dgm:pt modelId="{BAA474CF-5F52-4167-BF91-735D271C5930}" type="pres">
      <dgm:prSet presAssocID="{01DB2E98-A099-4D3D-AACC-1C7C1A521BBE}" presName="connTx" presStyleLbl="parChTrans1D4" presStyleIdx="5" presStyleCnt="6"/>
      <dgm:spPr/>
    </dgm:pt>
    <dgm:pt modelId="{743D39C0-6955-487E-9194-AD564DBFA7CF}" type="pres">
      <dgm:prSet presAssocID="{8C0C82DF-9CA9-450A-978E-CE74782D02BC}" presName="root2" presStyleCnt="0"/>
      <dgm:spPr/>
    </dgm:pt>
    <dgm:pt modelId="{F358C33B-339A-49E9-AE19-8D2A5DD2328E}" type="pres">
      <dgm:prSet presAssocID="{8C0C82DF-9CA9-450A-978E-CE74782D02BC}" presName="LevelTwoTextNode" presStyleLbl="node4" presStyleIdx="5" presStyleCnt="6" custScaleX="136386">
        <dgm:presLayoutVars>
          <dgm:chPref val="3"/>
        </dgm:presLayoutVars>
      </dgm:prSet>
      <dgm:spPr/>
    </dgm:pt>
    <dgm:pt modelId="{4E3E3BFD-76CE-4CE8-BCFF-8ECABD3E8A9D}" type="pres">
      <dgm:prSet presAssocID="{8C0C82DF-9CA9-450A-978E-CE74782D02BC}" presName="level3hierChild" presStyleCnt="0"/>
      <dgm:spPr/>
    </dgm:pt>
  </dgm:ptLst>
  <dgm:cxnLst>
    <dgm:cxn modelId="{21B37208-9F22-4A53-BBBF-7FEBEC8CD024}" type="presOf" srcId="{5FC204FF-0FA9-4E05-9948-0D6450B7F286}" destId="{015D949E-F633-4FA7-A365-BE7544487E1D}" srcOrd="0" destOrd="0" presId="urn:microsoft.com/office/officeart/2008/layout/HorizontalMultiLevelHierarchy"/>
    <dgm:cxn modelId="{28554F0B-8D02-41C0-83E1-08290E71E423}" srcId="{F9ED3198-2FA7-4630-BBDC-4756996EF623}" destId="{6362155B-2F6F-4576-8153-638864A5B119}" srcOrd="0" destOrd="0" parTransId="{4F19D10B-9E7F-4996-BA35-EB7EB0565DD2}" sibTransId="{BE07658B-842B-4B05-987E-ADED24F56EC7}"/>
    <dgm:cxn modelId="{A0DACA11-0A8F-4316-BE9C-4A83852B1633}" type="presOf" srcId="{65F1A810-88EE-4AFD-8414-A02447249EB0}" destId="{DD0BA5B6-22C8-48A8-ABA1-D7692B547CE9}" srcOrd="0" destOrd="0" presId="urn:microsoft.com/office/officeart/2008/layout/HorizontalMultiLevelHierarchy"/>
    <dgm:cxn modelId="{2C81E811-166D-426B-9FB5-09D638CAA246}" type="presOf" srcId="{6362155B-2F6F-4576-8153-638864A5B119}" destId="{15F7C877-D867-48F7-857E-EB4A101FFB61}" srcOrd="0" destOrd="0" presId="urn:microsoft.com/office/officeart/2008/layout/HorizontalMultiLevelHierarchy"/>
    <dgm:cxn modelId="{655BAA14-30B1-4DB9-A8A5-55F56029F260}" srcId="{D5B77E0E-D79E-4371-9E50-DE221FDFDAE5}" destId="{2D9A953F-3359-46F6-B505-D6ECBF65CDCE}" srcOrd="1" destOrd="0" parTransId="{6E0057FD-A79B-49D4-AFBD-DEE72BC61FC3}" sibTransId="{7DD4C236-7CBB-418B-85C7-A78BBC9EE5F9}"/>
    <dgm:cxn modelId="{EBFA3915-B658-465E-A722-FAC1D151BF61}" type="presOf" srcId="{60148770-E67B-4F04-9200-15CB0215C8ED}" destId="{F169C6E6-0CEC-497B-9502-4FB2CDAACA64}" srcOrd="1" destOrd="0" presId="urn:microsoft.com/office/officeart/2008/layout/HorizontalMultiLevelHierarchy"/>
    <dgm:cxn modelId="{473AF825-7C25-4F50-A5A5-126F63CB1BA8}" type="presOf" srcId="{3E772955-1934-4A67-AFE9-D715A0705691}" destId="{0C8028BF-B628-4F1D-BCD8-821E56FBF60B}" srcOrd="0" destOrd="0" presId="urn:microsoft.com/office/officeart/2008/layout/HorizontalMultiLevelHierarchy"/>
    <dgm:cxn modelId="{84523E2A-4835-4AE7-B1EC-CFE5A68828A4}" type="presOf" srcId="{8D712DA4-CB07-4058-8B9B-0065DF751362}" destId="{54B4399B-1B01-4C73-B8D1-A605F2B9CB25}" srcOrd="1" destOrd="0" presId="urn:microsoft.com/office/officeart/2008/layout/HorizontalMultiLevelHierarchy"/>
    <dgm:cxn modelId="{C226662E-9406-46D3-BDA1-0E6454C6A55F}" srcId="{EA107D3E-C66C-45CA-9255-3719DB840386}" destId="{3A4E813B-0B6E-4839-81A0-70978FE76529}" srcOrd="1" destOrd="0" parTransId="{3E772955-1934-4A67-AFE9-D715A0705691}" sibTransId="{58B34E61-F2A0-4323-A11D-F689DB3A3572}"/>
    <dgm:cxn modelId="{7FA4C42E-9183-46C9-8CEF-6E5B93357D38}" type="presOf" srcId="{CEB11A85-1FA3-4261-8331-8680712A7F9D}" destId="{95F8645E-6C5B-43B1-AF6E-16CD87D1AC73}" srcOrd="0" destOrd="0" presId="urn:microsoft.com/office/officeart/2008/layout/HorizontalMultiLevelHierarchy"/>
    <dgm:cxn modelId="{5FD4D630-E409-4250-B8CA-792C7FF46927}" type="presOf" srcId="{5FC204FF-0FA9-4E05-9948-0D6450B7F286}" destId="{FB2F031A-FC4F-44E2-BDAB-7A7C582EC060}" srcOrd="1" destOrd="0" presId="urn:microsoft.com/office/officeart/2008/layout/HorizontalMultiLevelHierarchy"/>
    <dgm:cxn modelId="{A9540A34-DB3E-4163-89B0-5E8D758AA5C8}" type="presOf" srcId="{D6704980-DBC0-4874-8C84-233691B3ADB6}" destId="{69924FA6-66A8-4331-969F-EAFE3DC6C77C}" srcOrd="0" destOrd="0" presId="urn:microsoft.com/office/officeart/2008/layout/HorizontalMultiLevelHierarchy"/>
    <dgm:cxn modelId="{AE90FB3A-6ED1-4C55-AA7E-8162245D5923}" type="presOf" srcId="{65F1A810-88EE-4AFD-8414-A02447249EB0}" destId="{96727B4B-9BE6-4050-BBBC-44B1DA40A5C4}" srcOrd="1" destOrd="0" presId="urn:microsoft.com/office/officeart/2008/layout/HorizontalMultiLevelHierarchy"/>
    <dgm:cxn modelId="{8A06523B-ABF1-42D5-BA7F-44239B252744}" srcId="{D5B77E0E-D79E-4371-9E50-DE221FDFDAE5}" destId="{F9ED3198-2FA7-4630-BBDC-4756996EF623}" srcOrd="0" destOrd="0" parTransId="{B0C20CD9-38FA-41CC-89B0-E90602FA8EDF}" sibTransId="{86B0393E-7E93-4823-B9DC-58B83AB0D397}"/>
    <dgm:cxn modelId="{17C32140-4D7D-4337-BA9F-845421DA7C96}" type="presOf" srcId="{2D9A953F-3359-46F6-B505-D6ECBF65CDCE}" destId="{DDBB8757-6F48-4518-80F1-92F5C775C726}" srcOrd="0" destOrd="0" presId="urn:microsoft.com/office/officeart/2008/layout/HorizontalMultiLevelHierarchy"/>
    <dgm:cxn modelId="{9D59DE5C-1AF2-4FB6-83E7-999B2A85D92A}" type="presOf" srcId="{DCB7216F-809C-4EA5-8C3A-7DAE2F21F893}" destId="{7B48338F-C4C6-4CC8-BDFD-492E119D96F6}" srcOrd="0" destOrd="0" presId="urn:microsoft.com/office/officeart/2008/layout/HorizontalMultiLevelHierarchy"/>
    <dgm:cxn modelId="{357C6D41-15FE-49AD-BA6D-A48835A2E24B}" srcId="{EA107D3E-C66C-45CA-9255-3719DB840386}" destId="{D5B77E0E-D79E-4371-9E50-DE221FDFDAE5}" srcOrd="0" destOrd="0" parTransId="{8D712DA4-CB07-4058-8B9B-0065DF751362}" sibTransId="{F99DD85C-66B2-478E-A804-C7F04D38D245}"/>
    <dgm:cxn modelId="{6CF49341-2BC4-458C-8902-DB94F61231AF}" type="presOf" srcId="{EEC2BBF8-2CF4-4BA3-B60F-76F4A46FAFF3}" destId="{9B7AA998-BA3B-4236-B12D-EB3DFAFBAA32}" srcOrd="0" destOrd="0" presId="urn:microsoft.com/office/officeart/2008/layout/HorizontalMultiLevelHierarchy"/>
    <dgm:cxn modelId="{60A6A561-6EFE-4B82-9331-A0B6EAFAE000}" srcId="{35420F4F-8C55-42A8-80C9-7F755BB285C5}" destId="{CEB11A85-1FA3-4261-8331-8680712A7F9D}" srcOrd="0" destOrd="0" parTransId="{46FA5DDC-DFF9-4B57-88BF-45418FB90AB4}" sibTransId="{8B69D96B-EB85-4E4C-8EF8-EE9100B8461A}"/>
    <dgm:cxn modelId="{BA170D42-6801-46AC-BC77-03E40297ABEC}" type="presOf" srcId="{8D712DA4-CB07-4058-8B9B-0065DF751362}" destId="{9DA521B1-098D-4783-8CF4-AF4F64390C52}" srcOrd="0" destOrd="0" presId="urn:microsoft.com/office/officeart/2008/layout/HorizontalMultiLevelHierarchy"/>
    <dgm:cxn modelId="{D5727443-59C7-4BE7-92E2-45361D9AC7C2}" srcId="{EA107D3E-C66C-45CA-9255-3719DB840386}" destId="{35420F4F-8C55-42A8-80C9-7F755BB285C5}" srcOrd="2" destOrd="0" parTransId="{F5D20AAC-82F4-4123-84EC-0977C16F86D0}" sibTransId="{E6C7842A-98BE-486D-9426-2956CD8A33CD}"/>
    <dgm:cxn modelId="{79491164-E880-41BE-AB65-AB6949829815}" type="presOf" srcId="{1007B3EE-CC24-4652-B995-E3D9D1158E81}" destId="{7852F9D0-662A-40F1-B040-7E704FD8561E}" srcOrd="1" destOrd="0" presId="urn:microsoft.com/office/officeart/2008/layout/HorizontalMultiLevelHierarchy"/>
    <dgm:cxn modelId="{C3987064-EB0E-44DC-8491-9101C736AAF2}" type="presOf" srcId="{D0E4069B-4D93-4B51-A100-031310199E0F}" destId="{64CA4CB5-B9AC-4D76-86AF-FE806A910789}" srcOrd="1" destOrd="0" presId="urn:microsoft.com/office/officeart/2008/layout/HorizontalMultiLevelHierarchy"/>
    <dgm:cxn modelId="{28BFD544-5BC8-460F-886A-DADF5203635C}" type="presOf" srcId="{953125C3-BD50-4EC7-9BE2-40A3BA1C83FC}" destId="{97B4DE84-4D3E-4AEA-AD33-7F49ADB2B06C}" srcOrd="0" destOrd="0" presId="urn:microsoft.com/office/officeart/2008/layout/HorizontalMultiLevelHierarchy"/>
    <dgm:cxn modelId="{2BE6E265-72D1-40F0-A4E7-A286E2CF7A29}" type="presOf" srcId="{CBE130B0-D65F-460C-AD74-A461E4B4B503}" destId="{9D0AA33A-7885-497F-AAF3-C1E38F4ECC86}" srcOrd="0" destOrd="0" presId="urn:microsoft.com/office/officeart/2008/layout/HorizontalMultiLevelHierarchy"/>
    <dgm:cxn modelId="{9228D666-0A92-4B73-86A7-24C041A5957D}" type="presOf" srcId="{F9ED3198-2FA7-4630-BBDC-4756996EF623}" destId="{D92EFBC5-E2DE-432D-B9FB-C2184B1D92B7}" srcOrd="0" destOrd="0" presId="urn:microsoft.com/office/officeart/2008/layout/HorizontalMultiLevelHierarchy"/>
    <dgm:cxn modelId="{C8EB8D49-F092-4A56-A0FC-01C51026E2B7}" type="presOf" srcId="{3E772955-1934-4A67-AFE9-D715A0705691}" destId="{FA7283BF-396B-44EB-AF9A-78928E0EA73D}" srcOrd="1" destOrd="0" presId="urn:microsoft.com/office/officeart/2008/layout/HorizontalMultiLevelHierarchy"/>
    <dgm:cxn modelId="{A88D8D6D-2FEF-43CF-B4AC-679CFC23CAAC}" srcId="{3A4E813B-0B6E-4839-81A0-70978FE76529}" destId="{746DA55E-8010-4400-83A8-E5AF17EF14A1}" srcOrd="0" destOrd="0" parTransId="{D8AD76F4-264D-4F5B-97E8-4500C381C3A1}" sibTransId="{89C7233E-A8BD-4C00-A844-E93EE761D21E}"/>
    <dgm:cxn modelId="{BA41996E-29D3-4BD5-8DB2-A36077D58472}" type="presOf" srcId="{15F4C097-9900-4B01-AC02-37C41682ED1A}" destId="{95AD2849-12E9-40CF-B880-6210681CB646}" srcOrd="0" destOrd="0" presId="urn:microsoft.com/office/officeart/2008/layout/HorizontalMultiLevelHierarchy"/>
    <dgm:cxn modelId="{6F40704F-EE54-49DD-88BB-FC6103892BEE}" srcId="{953125C3-BD50-4EC7-9BE2-40A3BA1C83FC}" destId="{EA107D3E-C66C-45CA-9255-3719DB840386}" srcOrd="0" destOrd="0" parTransId="{62FE6E8C-56EA-43E4-A0AF-429960B44D49}" sibTransId="{6D144072-0D00-4356-9090-8ED64651A256}"/>
    <dgm:cxn modelId="{3BD4D774-7233-4411-B32D-91FF24A7C706}" type="presOf" srcId="{D8AD76F4-264D-4F5B-97E8-4500C381C3A1}" destId="{AB509310-EB1D-4BA1-AE9B-C9FEA9D34410}" srcOrd="1" destOrd="0" presId="urn:microsoft.com/office/officeart/2008/layout/HorizontalMultiLevelHierarchy"/>
    <dgm:cxn modelId="{4DCCF754-F0EC-47A6-8239-58F7986BF04A}" type="presOf" srcId="{35420F4F-8C55-42A8-80C9-7F755BB285C5}" destId="{BC9CFDDA-F150-4BCC-935F-C21D64ADD1B6}" srcOrd="0" destOrd="0" presId="urn:microsoft.com/office/officeart/2008/layout/HorizontalMultiLevelHierarchy"/>
    <dgm:cxn modelId="{700F8B75-4956-4AB6-815D-B46489C937F6}" type="presOf" srcId="{0F212D25-23C3-4947-840D-E94B1B895D88}" destId="{D1CF2C20-5AFB-4594-9EB3-C668FED19F04}" srcOrd="0" destOrd="0" presId="urn:microsoft.com/office/officeart/2008/layout/HorizontalMultiLevelHierarchy"/>
    <dgm:cxn modelId="{722CEC75-2C14-4CA2-BAB4-F82C8A1C5A69}" type="presOf" srcId="{F5D20AAC-82F4-4123-84EC-0977C16F86D0}" destId="{3B287DE7-5949-4372-86FC-04FDD97A265E}" srcOrd="1" destOrd="0" presId="urn:microsoft.com/office/officeart/2008/layout/HorizontalMultiLevelHierarchy"/>
    <dgm:cxn modelId="{CA521077-A3F4-4189-979C-DF54439ECF90}" type="presOf" srcId="{B0C20CD9-38FA-41CC-89B0-E90602FA8EDF}" destId="{0CE6BAAB-19E7-4094-A568-6CB06FC20FF0}" srcOrd="0" destOrd="0" presId="urn:microsoft.com/office/officeart/2008/layout/HorizontalMultiLevelHierarchy"/>
    <dgm:cxn modelId="{1F06D77C-EEB1-44A0-9E90-307D39495DE1}" type="presOf" srcId="{4F19D10B-9E7F-4996-BA35-EB7EB0565DD2}" destId="{D54A2C6C-9C4B-4E30-B1A8-55D12CEBD39D}" srcOrd="0" destOrd="0" presId="urn:microsoft.com/office/officeart/2008/layout/HorizontalMultiLevelHierarchy"/>
    <dgm:cxn modelId="{A0FA5B7D-213A-4870-8473-5B6AC92177E1}" type="presOf" srcId="{6E0057FD-A79B-49D4-AFBD-DEE72BC61FC3}" destId="{1013C164-07E6-466D-B4D5-34E0456DCF63}" srcOrd="1" destOrd="0" presId="urn:microsoft.com/office/officeart/2008/layout/HorizontalMultiLevelHierarchy"/>
    <dgm:cxn modelId="{51F52580-7219-4D3E-A80A-F169BD4938BA}" srcId="{2D9A953F-3359-46F6-B505-D6ECBF65CDCE}" destId="{D6704980-DBC0-4874-8C84-233691B3ADB6}" srcOrd="0" destOrd="0" parTransId="{1007B3EE-CC24-4652-B995-E3D9D1158E81}" sibTransId="{0BB0FD10-F8DA-483E-8923-FED4F0B2767A}"/>
    <dgm:cxn modelId="{FCBE7780-2342-498E-B65F-EE0998FB5B3A}" type="presOf" srcId="{46FA5DDC-DFF9-4B57-88BF-45418FB90AB4}" destId="{42F9EF92-CDB1-4E1D-B675-FCD7DBFA090D}" srcOrd="0" destOrd="0" presId="urn:microsoft.com/office/officeart/2008/layout/HorizontalMultiLevelHierarchy"/>
    <dgm:cxn modelId="{9F42B380-2549-45F7-9F3B-DFC5EC343C7E}" type="presOf" srcId="{993FB63F-BC9D-4CE6-B51A-8382B76297F2}" destId="{F0B2EC89-38D5-4639-AF0B-53905A662978}" srcOrd="0" destOrd="0" presId="urn:microsoft.com/office/officeart/2008/layout/HorizontalMultiLevelHierarchy"/>
    <dgm:cxn modelId="{B5A7A186-7F78-45A8-8C84-DF9A343F7352}" type="presOf" srcId="{B0C20CD9-38FA-41CC-89B0-E90602FA8EDF}" destId="{5DCCEB52-A1C6-41D8-93EC-A50FC91AFBB8}" srcOrd="1" destOrd="0" presId="urn:microsoft.com/office/officeart/2008/layout/HorizontalMultiLevelHierarchy"/>
    <dgm:cxn modelId="{B67FFB89-DCB2-4F9D-9A91-E3AF18615A5E}" type="presOf" srcId="{993FB63F-BC9D-4CE6-B51A-8382B76297F2}" destId="{95287A01-78B4-4C5F-8A81-2E8C9E58F69E}" srcOrd="1" destOrd="0" presId="urn:microsoft.com/office/officeart/2008/layout/HorizontalMultiLevelHierarchy"/>
    <dgm:cxn modelId="{48A4A18A-5225-4C0E-8B89-D7C444D7AE45}" type="presOf" srcId="{6377FFCC-AA0D-4A64-A44C-98BC1C686546}" destId="{5F94E4B7-DFDE-4578-8152-712C725BDD4E}" srcOrd="0" destOrd="0" presId="urn:microsoft.com/office/officeart/2008/layout/HorizontalMultiLevelHierarchy"/>
    <dgm:cxn modelId="{07274A8B-3DB3-4BAA-A48B-F44B4442D926}" srcId="{6377FFCC-AA0D-4A64-A44C-98BC1C686546}" destId="{4B75260F-8CF8-4EF7-BF56-26B9F9BC41BB}" srcOrd="0" destOrd="0" parTransId="{9346E5A1-74F7-4608-B4DC-A885C6BE4E64}" sibTransId="{B2329267-A28F-4B40-BB45-DD6F80956590}"/>
    <dgm:cxn modelId="{FC2FF88D-42CE-4A28-937B-701E37D658A3}" type="presOf" srcId="{4F19D10B-9E7F-4996-BA35-EB7EB0565DD2}" destId="{EEAFF281-FA5F-4BF2-93F8-FA83FE53F1AC}" srcOrd="1" destOrd="0" presId="urn:microsoft.com/office/officeart/2008/layout/HorizontalMultiLevelHierarchy"/>
    <dgm:cxn modelId="{9DC15398-7DD9-4667-9440-89165516919C}" type="presOf" srcId="{746DA55E-8010-4400-83A8-E5AF17EF14A1}" destId="{616C7E50-B6B8-4922-96B6-287204AB3779}" srcOrd="0" destOrd="0" presId="urn:microsoft.com/office/officeart/2008/layout/HorizontalMultiLevelHierarchy"/>
    <dgm:cxn modelId="{AE346EA6-44C6-4324-8084-7DBA817B6EFF}" type="presOf" srcId="{D0E4069B-4D93-4B51-A100-031310199E0F}" destId="{E939B886-E098-4F3C-B46E-B0AE16D0D6F7}" srcOrd="0" destOrd="0" presId="urn:microsoft.com/office/officeart/2008/layout/HorizontalMultiLevelHierarchy"/>
    <dgm:cxn modelId="{DF17C5A6-0616-46BB-9844-48EE5E85CBC2}" type="presOf" srcId="{D5B77E0E-D79E-4371-9E50-DE221FDFDAE5}" destId="{C0955A0F-3E0C-4431-A7EC-7D92D6777E94}" srcOrd="0" destOrd="0" presId="urn:microsoft.com/office/officeart/2008/layout/HorizontalMultiLevelHierarchy"/>
    <dgm:cxn modelId="{751FB9A9-CBD3-41E1-B4DF-D70B7F6EC005}" type="presOf" srcId="{9346E5A1-74F7-4608-B4DC-A885C6BE4E64}" destId="{6524F4A8-AE44-4317-8C1A-588144BEF3DA}" srcOrd="0" destOrd="0" presId="urn:microsoft.com/office/officeart/2008/layout/HorizontalMultiLevelHierarchy"/>
    <dgm:cxn modelId="{70AEDDA9-1046-445D-9FEE-5F2A2B4DB878}" type="presOf" srcId="{01DB2E98-A099-4D3D-AACC-1C7C1A521BBE}" destId="{BAA474CF-5F52-4167-BF91-735D271C5930}" srcOrd="1" destOrd="0" presId="urn:microsoft.com/office/officeart/2008/layout/HorizontalMultiLevelHierarchy"/>
    <dgm:cxn modelId="{01543DB2-61AA-4089-A4D1-029EF07F8403}" type="presOf" srcId="{60148770-E67B-4F04-9200-15CB0215C8ED}" destId="{FE749453-8A8D-46BE-A626-2EB88676DBE4}" srcOrd="0" destOrd="0" presId="urn:microsoft.com/office/officeart/2008/layout/HorizontalMultiLevelHierarchy"/>
    <dgm:cxn modelId="{B5BFA1B5-BD4F-4AB5-929A-64A861B4B850}" type="presOf" srcId="{6E0057FD-A79B-49D4-AFBD-DEE72BC61FC3}" destId="{2FD6D394-C5EA-443F-A346-D5D6413515ED}" srcOrd="0" destOrd="0" presId="urn:microsoft.com/office/officeart/2008/layout/HorizontalMultiLevelHierarchy"/>
    <dgm:cxn modelId="{CC4835BA-9677-4E8A-9F4C-AEF6F4ED7812}" srcId="{EA107D3E-C66C-45CA-9255-3719DB840386}" destId="{0F212D25-23C3-4947-840D-E94B1B895D88}" srcOrd="4" destOrd="0" parTransId="{993FB63F-BC9D-4CE6-B51A-8382B76297F2}" sibTransId="{F0CCBC06-5BE4-4DC9-8B9E-7055FD587175}"/>
    <dgm:cxn modelId="{0F02A6BC-CDBC-4677-911C-91D7BBF56CDC}" type="presOf" srcId="{D8AD76F4-264D-4F5B-97E8-4500C381C3A1}" destId="{3BEBC67E-DC44-4B57-A150-597CDBD18DC0}" srcOrd="0" destOrd="0" presId="urn:microsoft.com/office/officeart/2008/layout/HorizontalMultiLevelHierarchy"/>
    <dgm:cxn modelId="{73E4ECBC-4D93-4D2D-8C00-731201EE92DC}" type="presOf" srcId="{4B75260F-8CF8-4EF7-BF56-26B9F9BC41BB}" destId="{AEDE6237-8152-47F6-B299-D855DC6C0BE9}" srcOrd="0" destOrd="0" presId="urn:microsoft.com/office/officeart/2008/layout/HorizontalMultiLevelHierarchy"/>
    <dgm:cxn modelId="{F4C505BD-08F8-4C4F-9C04-18E1990294A8}" type="presOf" srcId="{9346E5A1-74F7-4608-B4DC-A885C6BE4E64}" destId="{589AEB82-3B93-4422-A6CB-578737E7F1AE}" srcOrd="1" destOrd="0" presId="urn:microsoft.com/office/officeart/2008/layout/HorizontalMultiLevelHierarchy"/>
    <dgm:cxn modelId="{3D320ABD-038A-4934-9958-95357C260044}" type="presOf" srcId="{C1D42045-A149-48FE-B81F-1540AB206D75}" destId="{86C0DDDD-56CB-4922-B50A-4C1337C2BE50}" srcOrd="0" destOrd="0" presId="urn:microsoft.com/office/officeart/2008/layout/HorizontalMultiLevelHierarchy"/>
    <dgm:cxn modelId="{C91961BD-A536-48E8-BA09-80C3C88A30ED}" srcId="{CBE130B0-D65F-460C-AD74-A461E4B4B503}" destId="{8C0C82DF-9CA9-450A-978E-CE74782D02BC}" srcOrd="0" destOrd="0" parTransId="{01DB2E98-A099-4D3D-AACC-1C7C1A521BBE}" sibTransId="{39EF411B-4711-44C5-978B-5752EBF3AE1D}"/>
    <dgm:cxn modelId="{BC34B9C8-C446-4671-84C7-CF8425A90B84}" type="presOf" srcId="{46FA5DDC-DFF9-4B57-88BF-45418FB90AB4}" destId="{6E148DF1-34C1-46CF-80C9-5F2DB5FAD1B8}" srcOrd="1" destOrd="0" presId="urn:microsoft.com/office/officeart/2008/layout/HorizontalMultiLevelHierarchy"/>
    <dgm:cxn modelId="{3FEC8ACB-0CB0-4232-8C01-7CDBD1AE03F8}" srcId="{4B75260F-8CF8-4EF7-BF56-26B9F9BC41BB}" destId="{C1D42045-A149-48FE-B81F-1540AB206D75}" srcOrd="0" destOrd="0" parTransId="{D0E4069B-4D93-4B51-A100-031310199E0F}" sibTransId="{E22F259F-0F09-4EA7-958C-06BA0D77A009}"/>
    <dgm:cxn modelId="{87A5C0CB-9C3B-42C1-99D2-E7E6233DBF41}" srcId="{0F212D25-23C3-4947-840D-E94B1B895D88}" destId="{CBE130B0-D65F-460C-AD74-A461E4B4B503}" srcOrd="0" destOrd="0" parTransId="{EEC2BBF8-2CF4-4BA3-B60F-76F4A46FAFF3}" sibTransId="{DC43AEC2-345C-4A98-87F8-F6489078D764}"/>
    <dgm:cxn modelId="{C134BDD2-75C8-42B2-91AD-0929370FF72A}" type="presOf" srcId="{EEC2BBF8-2CF4-4BA3-B60F-76F4A46FAFF3}" destId="{ABEF9046-5FDF-4905-B9F6-83386FF5B858}" srcOrd="1" destOrd="0" presId="urn:microsoft.com/office/officeart/2008/layout/HorizontalMultiLevelHierarchy"/>
    <dgm:cxn modelId="{23591DD5-8C86-42E6-A97D-F7D749A60D4B}" type="presOf" srcId="{3A4E813B-0B6E-4839-81A0-70978FE76529}" destId="{CC90A98A-B19F-4848-B802-5B623C373B3F}" srcOrd="0" destOrd="0" presId="urn:microsoft.com/office/officeart/2008/layout/HorizontalMultiLevelHierarchy"/>
    <dgm:cxn modelId="{65A30ED7-FCED-450B-A9A2-A8E49B7DCB6E}" type="presOf" srcId="{F5D20AAC-82F4-4123-84EC-0977C16F86D0}" destId="{5B6694B9-68F6-4037-885C-4766103E5A73}" srcOrd="0" destOrd="0" presId="urn:microsoft.com/office/officeart/2008/layout/HorizontalMultiLevelHierarchy"/>
    <dgm:cxn modelId="{555139DC-5579-49C6-989F-8374DC305D82}" srcId="{746DA55E-8010-4400-83A8-E5AF17EF14A1}" destId="{15F4C097-9900-4B01-AC02-37C41682ED1A}" srcOrd="0" destOrd="0" parTransId="{5FC204FF-0FA9-4E05-9948-0D6450B7F286}" sibTransId="{FD41FBA9-C19E-4333-BB70-AD37887F9F85}"/>
    <dgm:cxn modelId="{1EA8D9E7-65ED-44DF-BBC3-C82ABFA0DBF2}" type="presOf" srcId="{8C0C82DF-9CA9-450A-978E-CE74782D02BC}" destId="{F358C33B-339A-49E9-AE19-8D2A5DD2328E}" srcOrd="0" destOrd="0" presId="urn:microsoft.com/office/officeart/2008/layout/HorizontalMultiLevelHierarchy"/>
    <dgm:cxn modelId="{C61CDEE7-D453-4090-880A-B4203525A908}" srcId="{EA107D3E-C66C-45CA-9255-3719DB840386}" destId="{6377FFCC-AA0D-4A64-A44C-98BC1C686546}" srcOrd="3" destOrd="0" parTransId="{60148770-E67B-4F04-9200-15CB0215C8ED}" sibTransId="{C873FAE0-E8BB-4936-AFCC-EB62A6E53473}"/>
    <dgm:cxn modelId="{5333F0E8-9782-4120-A99F-E2CD1A9E2132}" type="presOf" srcId="{01DB2E98-A099-4D3D-AACC-1C7C1A521BBE}" destId="{360DD954-3AD0-4324-A604-33F26305C353}" srcOrd="0" destOrd="0" presId="urn:microsoft.com/office/officeart/2008/layout/HorizontalMultiLevelHierarchy"/>
    <dgm:cxn modelId="{DA5F26F3-12B2-4D0E-9F8E-89FBCB8860AF}" type="presOf" srcId="{1007B3EE-CC24-4652-B995-E3D9D1158E81}" destId="{CF1AD481-99D5-489E-92A5-153C0DC39078}" srcOrd="0" destOrd="0" presId="urn:microsoft.com/office/officeart/2008/layout/HorizontalMultiLevelHierarchy"/>
    <dgm:cxn modelId="{5F474BF3-2D33-4857-A353-1AA152C930D9}" srcId="{CEB11A85-1FA3-4261-8331-8680712A7F9D}" destId="{DCB7216F-809C-4EA5-8C3A-7DAE2F21F893}" srcOrd="0" destOrd="0" parTransId="{65F1A810-88EE-4AFD-8414-A02447249EB0}" sibTransId="{9E019460-3712-4572-ABE5-01A1E2C33657}"/>
    <dgm:cxn modelId="{231F40F9-51A6-4909-8F2D-9E504AC40DAE}" type="presOf" srcId="{EA107D3E-C66C-45CA-9255-3719DB840386}" destId="{36474A6F-6EF4-43C2-A828-55C44B2F52D3}" srcOrd="0" destOrd="0" presId="urn:microsoft.com/office/officeart/2008/layout/HorizontalMultiLevelHierarchy"/>
    <dgm:cxn modelId="{0EBE6912-90A3-41CF-8981-08AF6FDB7ABA}" type="presParOf" srcId="{97B4DE84-4D3E-4AEA-AD33-7F49ADB2B06C}" destId="{93D48CF9-89B0-4632-8291-9D5489F84F00}" srcOrd="0" destOrd="0" presId="urn:microsoft.com/office/officeart/2008/layout/HorizontalMultiLevelHierarchy"/>
    <dgm:cxn modelId="{BB6FC4F8-E0FC-411B-BA33-DD7D47D84A19}" type="presParOf" srcId="{93D48CF9-89B0-4632-8291-9D5489F84F00}" destId="{36474A6F-6EF4-43C2-A828-55C44B2F52D3}" srcOrd="0" destOrd="0" presId="urn:microsoft.com/office/officeart/2008/layout/HorizontalMultiLevelHierarchy"/>
    <dgm:cxn modelId="{010EDDEF-5061-49ED-934F-04C439B6E3BD}" type="presParOf" srcId="{93D48CF9-89B0-4632-8291-9D5489F84F00}" destId="{DFA4B943-DA9F-433C-B205-414549771AE6}" srcOrd="1" destOrd="0" presId="urn:microsoft.com/office/officeart/2008/layout/HorizontalMultiLevelHierarchy"/>
    <dgm:cxn modelId="{BB07AB08-BB82-452B-9657-5244F0B7E895}" type="presParOf" srcId="{DFA4B943-DA9F-433C-B205-414549771AE6}" destId="{9DA521B1-098D-4783-8CF4-AF4F64390C52}" srcOrd="0" destOrd="0" presId="urn:microsoft.com/office/officeart/2008/layout/HorizontalMultiLevelHierarchy"/>
    <dgm:cxn modelId="{5481AA30-508A-4999-8A5A-8ABA2BA7D0E3}" type="presParOf" srcId="{9DA521B1-098D-4783-8CF4-AF4F64390C52}" destId="{54B4399B-1B01-4C73-B8D1-A605F2B9CB25}" srcOrd="0" destOrd="0" presId="urn:microsoft.com/office/officeart/2008/layout/HorizontalMultiLevelHierarchy"/>
    <dgm:cxn modelId="{5421B002-D173-43B0-8781-9B55ED575B80}" type="presParOf" srcId="{DFA4B943-DA9F-433C-B205-414549771AE6}" destId="{585C9741-0543-421B-B9C8-B6148B1AF4E5}" srcOrd="1" destOrd="0" presId="urn:microsoft.com/office/officeart/2008/layout/HorizontalMultiLevelHierarchy"/>
    <dgm:cxn modelId="{D141CF55-8A46-44DB-8AB7-42D96BDC16C6}" type="presParOf" srcId="{585C9741-0543-421B-B9C8-B6148B1AF4E5}" destId="{C0955A0F-3E0C-4431-A7EC-7D92D6777E94}" srcOrd="0" destOrd="0" presId="urn:microsoft.com/office/officeart/2008/layout/HorizontalMultiLevelHierarchy"/>
    <dgm:cxn modelId="{4AF9C77F-9B7A-4EC9-9669-5B43F86B7D2A}" type="presParOf" srcId="{585C9741-0543-421B-B9C8-B6148B1AF4E5}" destId="{8FCB55A1-35A2-485C-AAFB-286C0D5FDD62}" srcOrd="1" destOrd="0" presId="urn:microsoft.com/office/officeart/2008/layout/HorizontalMultiLevelHierarchy"/>
    <dgm:cxn modelId="{689A5819-7D5A-4C67-8F7B-735348687B41}" type="presParOf" srcId="{8FCB55A1-35A2-485C-AAFB-286C0D5FDD62}" destId="{0CE6BAAB-19E7-4094-A568-6CB06FC20FF0}" srcOrd="0" destOrd="0" presId="urn:microsoft.com/office/officeart/2008/layout/HorizontalMultiLevelHierarchy"/>
    <dgm:cxn modelId="{9EDD34F1-2D7A-4EC6-B064-D95DD112DFC1}" type="presParOf" srcId="{0CE6BAAB-19E7-4094-A568-6CB06FC20FF0}" destId="{5DCCEB52-A1C6-41D8-93EC-A50FC91AFBB8}" srcOrd="0" destOrd="0" presId="urn:microsoft.com/office/officeart/2008/layout/HorizontalMultiLevelHierarchy"/>
    <dgm:cxn modelId="{35A36EAF-2CE0-4803-8724-F2D4B451259B}" type="presParOf" srcId="{8FCB55A1-35A2-485C-AAFB-286C0D5FDD62}" destId="{57E6F535-FA12-40A1-A518-A2540E37F627}" srcOrd="1" destOrd="0" presId="urn:microsoft.com/office/officeart/2008/layout/HorizontalMultiLevelHierarchy"/>
    <dgm:cxn modelId="{C471E5F6-6DD8-4E6A-B261-057F9E523F63}" type="presParOf" srcId="{57E6F535-FA12-40A1-A518-A2540E37F627}" destId="{D92EFBC5-E2DE-432D-B9FB-C2184B1D92B7}" srcOrd="0" destOrd="0" presId="urn:microsoft.com/office/officeart/2008/layout/HorizontalMultiLevelHierarchy"/>
    <dgm:cxn modelId="{8E330FD1-A55B-4130-934D-B8A4D80A0794}" type="presParOf" srcId="{57E6F535-FA12-40A1-A518-A2540E37F627}" destId="{7091BF24-A06D-4103-BC38-9B707116DE66}" srcOrd="1" destOrd="0" presId="urn:microsoft.com/office/officeart/2008/layout/HorizontalMultiLevelHierarchy"/>
    <dgm:cxn modelId="{D4C5E928-C1F5-4308-B4A7-8B1401F272C2}" type="presParOf" srcId="{7091BF24-A06D-4103-BC38-9B707116DE66}" destId="{D54A2C6C-9C4B-4E30-B1A8-55D12CEBD39D}" srcOrd="0" destOrd="0" presId="urn:microsoft.com/office/officeart/2008/layout/HorizontalMultiLevelHierarchy"/>
    <dgm:cxn modelId="{514940A2-9EE8-4A5F-83DB-3E673CDD608C}" type="presParOf" srcId="{D54A2C6C-9C4B-4E30-B1A8-55D12CEBD39D}" destId="{EEAFF281-FA5F-4BF2-93F8-FA83FE53F1AC}" srcOrd="0" destOrd="0" presId="urn:microsoft.com/office/officeart/2008/layout/HorizontalMultiLevelHierarchy"/>
    <dgm:cxn modelId="{C23DDD97-4185-4399-BF0D-995ECE1B2ADC}" type="presParOf" srcId="{7091BF24-A06D-4103-BC38-9B707116DE66}" destId="{A0BA3A50-0480-4901-8257-A88BA2E5337B}" srcOrd="1" destOrd="0" presId="urn:microsoft.com/office/officeart/2008/layout/HorizontalMultiLevelHierarchy"/>
    <dgm:cxn modelId="{C8701F2D-8F1A-409C-987C-0977B8AF5D85}" type="presParOf" srcId="{A0BA3A50-0480-4901-8257-A88BA2E5337B}" destId="{15F7C877-D867-48F7-857E-EB4A101FFB61}" srcOrd="0" destOrd="0" presId="urn:microsoft.com/office/officeart/2008/layout/HorizontalMultiLevelHierarchy"/>
    <dgm:cxn modelId="{A6005DE6-E94E-4CB3-9DE0-322B3C82F867}" type="presParOf" srcId="{A0BA3A50-0480-4901-8257-A88BA2E5337B}" destId="{C1D32F59-1394-4E25-94E4-0E643D9777A8}" srcOrd="1" destOrd="0" presId="urn:microsoft.com/office/officeart/2008/layout/HorizontalMultiLevelHierarchy"/>
    <dgm:cxn modelId="{1A49F265-29BA-4416-8075-834686E458E6}" type="presParOf" srcId="{8FCB55A1-35A2-485C-AAFB-286C0D5FDD62}" destId="{2FD6D394-C5EA-443F-A346-D5D6413515ED}" srcOrd="2" destOrd="0" presId="urn:microsoft.com/office/officeart/2008/layout/HorizontalMultiLevelHierarchy"/>
    <dgm:cxn modelId="{7475669D-48B1-43C0-91FD-22080D42B8D8}" type="presParOf" srcId="{2FD6D394-C5EA-443F-A346-D5D6413515ED}" destId="{1013C164-07E6-466D-B4D5-34E0456DCF63}" srcOrd="0" destOrd="0" presId="urn:microsoft.com/office/officeart/2008/layout/HorizontalMultiLevelHierarchy"/>
    <dgm:cxn modelId="{E3DB044C-CEE2-4489-90B5-A93FA1C990A0}" type="presParOf" srcId="{8FCB55A1-35A2-485C-AAFB-286C0D5FDD62}" destId="{A8834D64-C10F-48CB-88B9-F0EC6DDCCC8C}" srcOrd="3" destOrd="0" presId="urn:microsoft.com/office/officeart/2008/layout/HorizontalMultiLevelHierarchy"/>
    <dgm:cxn modelId="{FC7F8887-0970-4F19-B14F-B8ACF4B90C71}" type="presParOf" srcId="{A8834D64-C10F-48CB-88B9-F0EC6DDCCC8C}" destId="{DDBB8757-6F48-4518-80F1-92F5C775C726}" srcOrd="0" destOrd="0" presId="urn:microsoft.com/office/officeart/2008/layout/HorizontalMultiLevelHierarchy"/>
    <dgm:cxn modelId="{DD890A22-C022-4038-B699-47F2713187E1}" type="presParOf" srcId="{A8834D64-C10F-48CB-88B9-F0EC6DDCCC8C}" destId="{A8307B18-0780-471D-B220-BC548708816D}" srcOrd="1" destOrd="0" presId="urn:microsoft.com/office/officeart/2008/layout/HorizontalMultiLevelHierarchy"/>
    <dgm:cxn modelId="{E019347D-339F-452A-B1B0-CF710DC90C80}" type="presParOf" srcId="{A8307B18-0780-471D-B220-BC548708816D}" destId="{CF1AD481-99D5-489E-92A5-153C0DC39078}" srcOrd="0" destOrd="0" presId="urn:microsoft.com/office/officeart/2008/layout/HorizontalMultiLevelHierarchy"/>
    <dgm:cxn modelId="{7983BBE7-EF19-4E20-82D9-A927640B8614}" type="presParOf" srcId="{CF1AD481-99D5-489E-92A5-153C0DC39078}" destId="{7852F9D0-662A-40F1-B040-7E704FD8561E}" srcOrd="0" destOrd="0" presId="urn:microsoft.com/office/officeart/2008/layout/HorizontalMultiLevelHierarchy"/>
    <dgm:cxn modelId="{C1C7C7AD-D058-4108-AC9F-083D7B96E53D}" type="presParOf" srcId="{A8307B18-0780-471D-B220-BC548708816D}" destId="{126C4545-2B1A-4B38-A1E2-7FDBFA387211}" srcOrd="1" destOrd="0" presId="urn:microsoft.com/office/officeart/2008/layout/HorizontalMultiLevelHierarchy"/>
    <dgm:cxn modelId="{F51C4C7C-4844-4489-94E7-C17A0A436E2F}" type="presParOf" srcId="{126C4545-2B1A-4B38-A1E2-7FDBFA387211}" destId="{69924FA6-66A8-4331-969F-EAFE3DC6C77C}" srcOrd="0" destOrd="0" presId="urn:microsoft.com/office/officeart/2008/layout/HorizontalMultiLevelHierarchy"/>
    <dgm:cxn modelId="{78713945-BA7A-4948-B1F5-710B50D62B45}" type="presParOf" srcId="{126C4545-2B1A-4B38-A1E2-7FDBFA387211}" destId="{6A6572E7-0873-49B9-9EF8-2D285005E054}" srcOrd="1" destOrd="0" presId="urn:microsoft.com/office/officeart/2008/layout/HorizontalMultiLevelHierarchy"/>
    <dgm:cxn modelId="{BA5ABB2B-FF38-4045-8ADC-80F1D2CCD889}" type="presParOf" srcId="{DFA4B943-DA9F-433C-B205-414549771AE6}" destId="{0C8028BF-B628-4F1D-BCD8-821E56FBF60B}" srcOrd="2" destOrd="0" presId="urn:microsoft.com/office/officeart/2008/layout/HorizontalMultiLevelHierarchy"/>
    <dgm:cxn modelId="{7ADB3219-18E8-488C-8232-22A3217047B1}" type="presParOf" srcId="{0C8028BF-B628-4F1D-BCD8-821E56FBF60B}" destId="{FA7283BF-396B-44EB-AF9A-78928E0EA73D}" srcOrd="0" destOrd="0" presId="urn:microsoft.com/office/officeart/2008/layout/HorizontalMultiLevelHierarchy"/>
    <dgm:cxn modelId="{657CFBE6-6E1A-4EC8-B0F6-17D26DF3C578}" type="presParOf" srcId="{DFA4B943-DA9F-433C-B205-414549771AE6}" destId="{1B450E9C-A255-4CAE-8598-D50FDF1EEFC3}" srcOrd="3" destOrd="0" presId="urn:microsoft.com/office/officeart/2008/layout/HorizontalMultiLevelHierarchy"/>
    <dgm:cxn modelId="{72E88E7B-C4C7-472C-BF62-2C24F8AF7687}" type="presParOf" srcId="{1B450E9C-A255-4CAE-8598-D50FDF1EEFC3}" destId="{CC90A98A-B19F-4848-B802-5B623C373B3F}" srcOrd="0" destOrd="0" presId="urn:microsoft.com/office/officeart/2008/layout/HorizontalMultiLevelHierarchy"/>
    <dgm:cxn modelId="{B6CFA5D0-952D-415C-8E8D-82BD708A9F3D}" type="presParOf" srcId="{1B450E9C-A255-4CAE-8598-D50FDF1EEFC3}" destId="{5E395F76-A5BB-4168-B66E-AB18C77AF9E7}" srcOrd="1" destOrd="0" presId="urn:microsoft.com/office/officeart/2008/layout/HorizontalMultiLevelHierarchy"/>
    <dgm:cxn modelId="{63CC6E99-5DB9-4355-851B-76E8045D5958}" type="presParOf" srcId="{5E395F76-A5BB-4168-B66E-AB18C77AF9E7}" destId="{3BEBC67E-DC44-4B57-A150-597CDBD18DC0}" srcOrd="0" destOrd="0" presId="urn:microsoft.com/office/officeart/2008/layout/HorizontalMultiLevelHierarchy"/>
    <dgm:cxn modelId="{763CFEF5-AE93-4015-9DB6-DF7251AD5994}" type="presParOf" srcId="{3BEBC67E-DC44-4B57-A150-597CDBD18DC0}" destId="{AB509310-EB1D-4BA1-AE9B-C9FEA9D34410}" srcOrd="0" destOrd="0" presId="urn:microsoft.com/office/officeart/2008/layout/HorizontalMultiLevelHierarchy"/>
    <dgm:cxn modelId="{1D1CA14B-A8C4-4693-A221-3223D95D946B}" type="presParOf" srcId="{5E395F76-A5BB-4168-B66E-AB18C77AF9E7}" destId="{7859A3BC-9F39-4813-B017-06BF5016E793}" srcOrd="1" destOrd="0" presId="urn:microsoft.com/office/officeart/2008/layout/HorizontalMultiLevelHierarchy"/>
    <dgm:cxn modelId="{89D23E6B-4E5F-4A20-B573-423995A5CBFB}" type="presParOf" srcId="{7859A3BC-9F39-4813-B017-06BF5016E793}" destId="{616C7E50-B6B8-4922-96B6-287204AB3779}" srcOrd="0" destOrd="0" presId="urn:microsoft.com/office/officeart/2008/layout/HorizontalMultiLevelHierarchy"/>
    <dgm:cxn modelId="{B8B5800B-7ABB-479D-A5E1-E63777170EB7}" type="presParOf" srcId="{7859A3BC-9F39-4813-B017-06BF5016E793}" destId="{2602DBDD-4299-4FF9-B43B-70517033D57A}" srcOrd="1" destOrd="0" presId="urn:microsoft.com/office/officeart/2008/layout/HorizontalMultiLevelHierarchy"/>
    <dgm:cxn modelId="{B8222AAB-ED6A-4C6B-A4AF-7D86EB58E79F}" type="presParOf" srcId="{2602DBDD-4299-4FF9-B43B-70517033D57A}" destId="{015D949E-F633-4FA7-A365-BE7544487E1D}" srcOrd="0" destOrd="0" presId="urn:microsoft.com/office/officeart/2008/layout/HorizontalMultiLevelHierarchy"/>
    <dgm:cxn modelId="{F3E0E0C6-B076-47C0-BC7E-64189BC96610}" type="presParOf" srcId="{015D949E-F633-4FA7-A365-BE7544487E1D}" destId="{FB2F031A-FC4F-44E2-BDAB-7A7C582EC060}" srcOrd="0" destOrd="0" presId="urn:microsoft.com/office/officeart/2008/layout/HorizontalMultiLevelHierarchy"/>
    <dgm:cxn modelId="{F33EF66A-A5EA-4673-800B-AF0DC8AC52FC}" type="presParOf" srcId="{2602DBDD-4299-4FF9-B43B-70517033D57A}" destId="{265E1614-4B72-4FAE-8D96-2C5D464BFAA7}" srcOrd="1" destOrd="0" presId="urn:microsoft.com/office/officeart/2008/layout/HorizontalMultiLevelHierarchy"/>
    <dgm:cxn modelId="{B3F77C61-3AF0-4171-B2B5-4B8138DCCF6A}" type="presParOf" srcId="{265E1614-4B72-4FAE-8D96-2C5D464BFAA7}" destId="{95AD2849-12E9-40CF-B880-6210681CB646}" srcOrd="0" destOrd="0" presId="urn:microsoft.com/office/officeart/2008/layout/HorizontalMultiLevelHierarchy"/>
    <dgm:cxn modelId="{AD6F241B-FCD0-4804-AE20-627C50B93E7D}" type="presParOf" srcId="{265E1614-4B72-4FAE-8D96-2C5D464BFAA7}" destId="{9E0D84B6-4860-4706-8156-13A7A9278955}" srcOrd="1" destOrd="0" presId="urn:microsoft.com/office/officeart/2008/layout/HorizontalMultiLevelHierarchy"/>
    <dgm:cxn modelId="{AF33406B-795E-4B67-8693-F6A2F80564D3}" type="presParOf" srcId="{DFA4B943-DA9F-433C-B205-414549771AE6}" destId="{5B6694B9-68F6-4037-885C-4766103E5A73}" srcOrd="4" destOrd="0" presId="urn:microsoft.com/office/officeart/2008/layout/HorizontalMultiLevelHierarchy"/>
    <dgm:cxn modelId="{C033E92F-177F-44EB-A6F9-47D73D6ED018}" type="presParOf" srcId="{5B6694B9-68F6-4037-885C-4766103E5A73}" destId="{3B287DE7-5949-4372-86FC-04FDD97A265E}" srcOrd="0" destOrd="0" presId="urn:microsoft.com/office/officeart/2008/layout/HorizontalMultiLevelHierarchy"/>
    <dgm:cxn modelId="{A7E40C11-9C16-4B6B-B93E-07C71047330A}" type="presParOf" srcId="{DFA4B943-DA9F-433C-B205-414549771AE6}" destId="{CDCFD2CD-53B6-4205-AD6E-7A251A0D7D8F}" srcOrd="5" destOrd="0" presId="urn:microsoft.com/office/officeart/2008/layout/HorizontalMultiLevelHierarchy"/>
    <dgm:cxn modelId="{9EDF454E-E30B-4463-A25B-E6366F3D06E5}" type="presParOf" srcId="{CDCFD2CD-53B6-4205-AD6E-7A251A0D7D8F}" destId="{BC9CFDDA-F150-4BCC-935F-C21D64ADD1B6}" srcOrd="0" destOrd="0" presId="urn:microsoft.com/office/officeart/2008/layout/HorizontalMultiLevelHierarchy"/>
    <dgm:cxn modelId="{35F4C604-A05B-487C-B3B4-B033A80F8627}" type="presParOf" srcId="{CDCFD2CD-53B6-4205-AD6E-7A251A0D7D8F}" destId="{D685A18B-E487-4594-BEBC-1F7A394850B9}" srcOrd="1" destOrd="0" presId="urn:microsoft.com/office/officeart/2008/layout/HorizontalMultiLevelHierarchy"/>
    <dgm:cxn modelId="{6A53AA30-6574-421F-BF6F-E9D275174EC9}" type="presParOf" srcId="{D685A18B-E487-4594-BEBC-1F7A394850B9}" destId="{42F9EF92-CDB1-4E1D-B675-FCD7DBFA090D}" srcOrd="0" destOrd="0" presId="urn:microsoft.com/office/officeart/2008/layout/HorizontalMultiLevelHierarchy"/>
    <dgm:cxn modelId="{38EE5F63-33F8-4C69-9DD6-824AB5EC03FD}" type="presParOf" srcId="{42F9EF92-CDB1-4E1D-B675-FCD7DBFA090D}" destId="{6E148DF1-34C1-46CF-80C9-5F2DB5FAD1B8}" srcOrd="0" destOrd="0" presId="urn:microsoft.com/office/officeart/2008/layout/HorizontalMultiLevelHierarchy"/>
    <dgm:cxn modelId="{3C20A5C5-C004-417C-AA98-8CBC41D84EBC}" type="presParOf" srcId="{D685A18B-E487-4594-BEBC-1F7A394850B9}" destId="{9DCD387C-D009-4EC1-87ED-94CF0BC0A041}" srcOrd="1" destOrd="0" presId="urn:microsoft.com/office/officeart/2008/layout/HorizontalMultiLevelHierarchy"/>
    <dgm:cxn modelId="{DF084585-00A9-4CE6-8055-5C8DA1B1214D}" type="presParOf" srcId="{9DCD387C-D009-4EC1-87ED-94CF0BC0A041}" destId="{95F8645E-6C5B-43B1-AF6E-16CD87D1AC73}" srcOrd="0" destOrd="0" presId="urn:microsoft.com/office/officeart/2008/layout/HorizontalMultiLevelHierarchy"/>
    <dgm:cxn modelId="{E28CC671-E9CB-4E51-8D23-1CEC49941A09}" type="presParOf" srcId="{9DCD387C-D009-4EC1-87ED-94CF0BC0A041}" destId="{4B207EC5-C6C0-4502-A6FD-ED8297A855FD}" srcOrd="1" destOrd="0" presId="urn:microsoft.com/office/officeart/2008/layout/HorizontalMultiLevelHierarchy"/>
    <dgm:cxn modelId="{D91D149E-A8D7-4AEA-8A3C-8F54F9488CC0}" type="presParOf" srcId="{4B207EC5-C6C0-4502-A6FD-ED8297A855FD}" destId="{DD0BA5B6-22C8-48A8-ABA1-D7692B547CE9}" srcOrd="0" destOrd="0" presId="urn:microsoft.com/office/officeart/2008/layout/HorizontalMultiLevelHierarchy"/>
    <dgm:cxn modelId="{EB121CB0-7BCF-4458-9273-052B843D95EC}" type="presParOf" srcId="{DD0BA5B6-22C8-48A8-ABA1-D7692B547CE9}" destId="{96727B4B-9BE6-4050-BBBC-44B1DA40A5C4}" srcOrd="0" destOrd="0" presId="urn:microsoft.com/office/officeart/2008/layout/HorizontalMultiLevelHierarchy"/>
    <dgm:cxn modelId="{E8397B19-9C69-48DA-A55A-E6F4ACB565DE}" type="presParOf" srcId="{4B207EC5-C6C0-4502-A6FD-ED8297A855FD}" destId="{F8A12057-DC80-470E-9A94-F3CDF28C02CA}" srcOrd="1" destOrd="0" presId="urn:microsoft.com/office/officeart/2008/layout/HorizontalMultiLevelHierarchy"/>
    <dgm:cxn modelId="{9BC90367-67BD-4E02-ACBD-7E2F60A74EB1}" type="presParOf" srcId="{F8A12057-DC80-470E-9A94-F3CDF28C02CA}" destId="{7B48338F-C4C6-4CC8-BDFD-492E119D96F6}" srcOrd="0" destOrd="0" presId="urn:microsoft.com/office/officeart/2008/layout/HorizontalMultiLevelHierarchy"/>
    <dgm:cxn modelId="{E3BD637B-0460-4093-9B3E-49C18EEC6EF3}" type="presParOf" srcId="{F8A12057-DC80-470E-9A94-F3CDF28C02CA}" destId="{C30FDD23-0B93-4D40-A499-5BDE485C7A69}" srcOrd="1" destOrd="0" presId="urn:microsoft.com/office/officeart/2008/layout/HorizontalMultiLevelHierarchy"/>
    <dgm:cxn modelId="{9C333BA2-F3A7-4BA6-A69E-CF81BA06A364}" type="presParOf" srcId="{DFA4B943-DA9F-433C-B205-414549771AE6}" destId="{FE749453-8A8D-46BE-A626-2EB88676DBE4}" srcOrd="6" destOrd="0" presId="urn:microsoft.com/office/officeart/2008/layout/HorizontalMultiLevelHierarchy"/>
    <dgm:cxn modelId="{120EC5C9-2608-4C77-8B8F-07D37FA067D6}" type="presParOf" srcId="{FE749453-8A8D-46BE-A626-2EB88676DBE4}" destId="{F169C6E6-0CEC-497B-9502-4FB2CDAACA64}" srcOrd="0" destOrd="0" presId="urn:microsoft.com/office/officeart/2008/layout/HorizontalMultiLevelHierarchy"/>
    <dgm:cxn modelId="{16BDFC31-BABD-4FE8-B60C-B5375279C234}" type="presParOf" srcId="{DFA4B943-DA9F-433C-B205-414549771AE6}" destId="{78B7EF5B-59B8-4FB1-8D51-0968D1616EFD}" srcOrd="7" destOrd="0" presId="urn:microsoft.com/office/officeart/2008/layout/HorizontalMultiLevelHierarchy"/>
    <dgm:cxn modelId="{5C4DD291-F997-4C53-A23B-9B5E6639686A}" type="presParOf" srcId="{78B7EF5B-59B8-4FB1-8D51-0968D1616EFD}" destId="{5F94E4B7-DFDE-4578-8152-712C725BDD4E}" srcOrd="0" destOrd="0" presId="urn:microsoft.com/office/officeart/2008/layout/HorizontalMultiLevelHierarchy"/>
    <dgm:cxn modelId="{6CDDEF6F-8DD7-4E62-8EB2-5A1D3AA20072}" type="presParOf" srcId="{78B7EF5B-59B8-4FB1-8D51-0968D1616EFD}" destId="{7BBBFC7C-CB8A-42BD-BA68-3F9C406B5F05}" srcOrd="1" destOrd="0" presId="urn:microsoft.com/office/officeart/2008/layout/HorizontalMultiLevelHierarchy"/>
    <dgm:cxn modelId="{69D06219-43BB-4420-BDA3-26E7B0855CCD}" type="presParOf" srcId="{7BBBFC7C-CB8A-42BD-BA68-3F9C406B5F05}" destId="{6524F4A8-AE44-4317-8C1A-588144BEF3DA}" srcOrd="0" destOrd="0" presId="urn:microsoft.com/office/officeart/2008/layout/HorizontalMultiLevelHierarchy"/>
    <dgm:cxn modelId="{8383FCE2-09E3-4ED3-AA82-F2B37674F96C}" type="presParOf" srcId="{6524F4A8-AE44-4317-8C1A-588144BEF3DA}" destId="{589AEB82-3B93-4422-A6CB-578737E7F1AE}" srcOrd="0" destOrd="0" presId="urn:microsoft.com/office/officeart/2008/layout/HorizontalMultiLevelHierarchy"/>
    <dgm:cxn modelId="{91022C21-BBF9-4296-B7ED-C97579D6B185}" type="presParOf" srcId="{7BBBFC7C-CB8A-42BD-BA68-3F9C406B5F05}" destId="{4F1FD54D-FD81-42D8-961C-2513BC834BA2}" srcOrd="1" destOrd="0" presId="urn:microsoft.com/office/officeart/2008/layout/HorizontalMultiLevelHierarchy"/>
    <dgm:cxn modelId="{6DB5628A-D9AD-4050-820B-7AF42F04215E}" type="presParOf" srcId="{4F1FD54D-FD81-42D8-961C-2513BC834BA2}" destId="{AEDE6237-8152-47F6-B299-D855DC6C0BE9}" srcOrd="0" destOrd="0" presId="urn:microsoft.com/office/officeart/2008/layout/HorizontalMultiLevelHierarchy"/>
    <dgm:cxn modelId="{AB1D0A48-34A2-412B-9F32-BA1F3BFBB849}" type="presParOf" srcId="{4F1FD54D-FD81-42D8-961C-2513BC834BA2}" destId="{6CD2E40D-95E1-48C7-B01F-6D51813FB915}" srcOrd="1" destOrd="0" presId="urn:microsoft.com/office/officeart/2008/layout/HorizontalMultiLevelHierarchy"/>
    <dgm:cxn modelId="{D1344DFA-8148-43C1-B417-3080F5E8ABB2}" type="presParOf" srcId="{6CD2E40D-95E1-48C7-B01F-6D51813FB915}" destId="{E939B886-E098-4F3C-B46E-B0AE16D0D6F7}" srcOrd="0" destOrd="0" presId="urn:microsoft.com/office/officeart/2008/layout/HorizontalMultiLevelHierarchy"/>
    <dgm:cxn modelId="{FD423FF1-B230-4283-BB2F-5E9107D0031D}" type="presParOf" srcId="{E939B886-E098-4F3C-B46E-B0AE16D0D6F7}" destId="{64CA4CB5-B9AC-4D76-86AF-FE806A910789}" srcOrd="0" destOrd="0" presId="urn:microsoft.com/office/officeart/2008/layout/HorizontalMultiLevelHierarchy"/>
    <dgm:cxn modelId="{690CC3F3-5B12-4656-9D52-AAB34C3D7771}" type="presParOf" srcId="{6CD2E40D-95E1-48C7-B01F-6D51813FB915}" destId="{B731243B-911B-4002-8534-16B811A23A4F}" srcOrd="1" destOrd="0" presId="urn:microsoft.com/office/officeart/2008/layout/HorizontalMultiLevelHierarchy"/>
    <dgm:cxn modelId="{D7C1AEA0-EAE7-41EB-8852-F80C0B707AD9}" type="presParOf" srcId="{B731243B-911B-4002-8534-16B811A23A4F}" destId="{86C0DDDD-56CB-4922-B50A-4C1337C2BE50}" srcOrd="0" destOrd="0" presId="urn:microsoft.com/office/officeart/2008/layout/HorizontalMultiLevelHierarchy"/>
    <dgm:cxn modelId="{BF724DEC-B0A3-43D3-98E9-918748F24971}" type="presParOf" srcId="{B731243B-911B-4002-8534-16B811A23A4F}" destId="{EAE7FD57-5F9E-40B9-BEEF-56BBB5E8A51A}" srcOrd="1" destOrd="0" presId="urn:microsoft.com/office/officeart/2008/layout/HorizontalMultiLevelHierarchy"/>
    <dgm:cxn modelId="{7934EAB5-4A55-458D-859C-3D08901B3AE0}" type="presParOf" srcId="{DFA4B943-DA9F-433C-B205-414549771AE6}" destId="{F0B2EC89-38D5-4639-AF0B-53905A662978}" srcOrd="8" destOrd="0" presId="urn:microsoft.com/office/officeart/2008/layout/HorizontalMultiLevelHierarchy"/>
    <dgm:cxn modelId="{E77D58E0-C81F-420D-8EDE-5EBA0AAC5BAC}" type="presParOf" srcId="{F0B2EC89-38D5-4639-AF0B-53905A662978}" destId="{95287A01-78B4-4C5F-8A81-2E8C9E58F69E}" srcOrd="0" destOrd="0" presId="urn:microsoft.com/office/officeart/2008/layout/HorizontalMultiLevelHierarchy"/>
    <dgm:cxn modelId="{E9684B4E-B6DD-4DB8-B155-448591970D09}" type="presParOf" srcId="{DFA4B943-DA9F-433C-B205-414549771AE6}" destId="{49E0A156-5184-443A-9BDF-F2933E4A52CC}" srcOrd="9" destOrd="0" presId="urn:microsoft.com/office/officeart/2008/layout/HorizontalMultiLevelHierarchy"/>
    <dgm:cxn modelId="{DF2FED21-548A-4358-AD70-180FA8443D03}" type="presParOf" srcId="{49E0A156-5184-443A-9BDF-F2933E4A52CC}" destId="{D1CF2C20-5AFB-4594-9EB3-C668FED19F04}" srcOrd="0" destOrd="0" presId="urn:microsoft.com/office/officeart/2008/layout/HorizontalMultiLevelHierarchy"/>
    <dgm:cxn modelId="{F73446C6-FA3F-45CE-8B88-5AAA9C1DFE30}" type="presParOf" srcId="{49E0A156-5184-443A-9BDF-F2933E4A52CC}" destId="{8D7B5600-EF96-451B-9E73-57AF1AFD0EBD}" srcOrd="1" destOrd="0" presId="urn:microsoft.com/office/officeart/2008/layout/HorizontalMultiLevelHierarchy"/>
    <dgm:cxn modelId="{519D99F0-D2A7-468D-BAA0-B2FE6F1EEE22}" type="presParOf" srcId="{8D7B5600-EF96-451B-9E73-57AF1AFD0EBD}" destId="{9B7AA998-BA3B-4236-B12D-EB3DFAFBAA32}" srcOrd="0" destOrd="0" presId="urn:microsoft.com/office/officeart/2008/layout/HorizontalMultiLevelHierarchy"/>
    <dgm:cxn modelId="{6F2123B6-7379-4296-A3E3-8E113C684563}" type="presParOf" srcId="{9B7AA998-BA3B-4236-B12D-EB3DFAFBAA32}" destId="{ABEF9046-5FDF-4905-B9F6-83386FF5B858}" srcOrd="0" destOrd="0" presId="urn:microsoft.com/office/officeart/2008/layout/HorizontalMultiLevelHierarchy"/>
    <dgm:cxn modelId="{95546EA3-36C0-4AB7-B757-595A2D4D9B17}" type="presParOf" srcId="{8D7B5600-EF96-451B-9E73-57AF1AFD0EBD}" destId="{8DC68BB3-A089-4146-B6A0-790D98723B58}" srcOrd="1" destOrd="0" presId="urn:microsoft.com/office/officeart/2008/layout/HorizontalMultiLevelHierarchy"/>
    <dgm:cxn modelId="{4B2711F6-E769-457E-B371-525D92102C66}" type="presParOf" srcId="{8DC68BB3-A089-4146-B6A0-790D98723B58}" destId="{9D0AA33A-7885-497F-AAF3-C1E38F4ECC86}" srcOrd="0" destOrd="0" presId="urn:microsoft.com/office/officeart/2008/layout/HorizontalMultiLevelHierarchy"/>
    <dgm:cxn modelId="{C0DC4092-9908-4676-AE95-AECC54E3661C}" type="presParOf" srcId="{8DC68BB3-A089-4146-B6A0-790D98723B58}" destId="{1F73DA2F-3683-4A5D-AB34-76417FB08C61}" srcOrd="1" destOrd="0" presId="urn:microsoft.com/office/officeart/2008/layout/HorizontalMultiLevelHierarchy"/>
    <dgm:cxn modelId="{461D42AB-92E0-41C4-99D5-7087413B42C9}" type="presParOf" srcId="{1F73DA2F-3683-4A5D-AB34-76417FB08C61}" destId="{360DD954-3AD0-4324-A604-33F26305C353}" srcOrd="0" destOrd="0" presId="urn:microsoft.com/office/officeart/2008/layout/HorizontalMultiLevelHierarchy"/>
    <dgm:cxn modelId="{2EBB13D0-B375-46C4-8747-DE622D6E4368}" type="presParOf" srcId="{360DD954-3AD0-4324-A604-33F26305C353}" destId="{BAA474CF-5F52-4167-BF91-735D271C5930}" srcOrd="0" destOrd="0" presId="urn:microsoft.com/office/officeart/2008/layout/HorizontalMultiLevelHierarchy"/>
    <dgm:cxn modelId="{637B6565-99E1-40F9-A177-6C05F904E74A}" type="presParOf" srcId="{1F73DA2F-3683-4A5D-AB34-76417FB08C61}" destId="{743D39C0-6955-487E-9194-AD564DBFA7CF}" srcOrd="1" destOrd="0" presId="urn:microsoft.com/office/officeart/2008/layout/HorizontalMultiLevelHierarchy"/>
    <dgm:cxn modelId="{6308DE59-6437-43E5-BED4-B70095DBD642}" type="presParOf" srcId="{743D39C0-6955-487E-9194-AD564DBFA7CF}" destId="{F358C33B-339A-49E9-AE19-8D2A5DD2328E}" srcOrd="0" destOrd="0" presId="urn:microsoft.com/office/officeart/2008/layout/HorizontalMultiLevelHierarchy"/>
    <dgm:cxn modelId="{AD87D26E-879D-4B68-8F6A-F40364397ABD}" type="presParOf" srcId="{743D39C0-6955-487E-9194-AD564DBFA7CF}" destId="{4E3E3BFD-76CE-4CE8-BCFF-8ECABD3E8A9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565C2E-81CE-4F93-8643-FBF2E04824A8}"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D834F8DA-B42A-4FE5-B302-849FADE3DB83}">
      <dgm:prSet phldrT="[Texto]"/>
      <dgm:spPr/>
      <dgm:t>
        <a:bodyPr/>
        <a:lstStyle/>
        <a:p>
          <a:r>
            <a:rPr lang="es-ES" dirty="0"/>
            <a:t>Partes del Shadow DOM</a:t>
          </a:r>
          <a:endParaRPr lang="es-EC" dirty="0"/>
        </a:p>
      </dgm:t>
    </dgm:pt>
    <dgm:pt modelId="{040D080E-9736-47A5-B27E-8CBCD1AF84C4}" type="parTrans" cxnId="{71FCDAE5-72FF-4EA1-B3A8-4AC635398270}">
      <dgm:prSet/>
      <dgm:spPr/>
      <dgm:t>
        <a:bodyPr/>
        <a:lstStyle/>
        <a:p>
          <a:endParaRPr lang="es-EC"/>
        </a:p>
      </dgm:t>
    </dgm:pt>
    <dgm:pt modelId="{27DF2F7C-7F76-4AA7-9E57-09151EE8BA36}" type="sibTrans" cxnId="{71FCDAE5-72FF-4EA1-B3A8-4AC635398270}">
      <dgm:prSet/>
      <dgm:spPr/>
      <dgm:t>
        <a:bodyPr/>
        <a:lstStyle/>
        <a:p>
          <a:endParaRPr lang="es-EC"/>
        </a:p>
      </dgm:t>
    </dgm:pt>
    <dgm:pt modelId="{1DEF27B4-7C22-4377-B074-5CCA3FA8558B}">
      <dgm:prSet phldrT="[Texto]" custT="1"/>
      <dgm:spPr/>
      <dgm:t>
        <a:bodyPr/>
        <a:lstStyle/>
        <a:p>
          <a:r>
            <a:rPr lang="es-ES" sz="1600" b="0" dirty="0"/>
            <a:t>Shadow host</a:t>
          </a:r>
          <a:endParaRPr lang="es-EC" sz="1600" b="0" dirty="0"/>
        </a:p>
      </dgm:t>
    </dgm:pt>
    <dgm:pt modelId="{77C80AAB-8E83-434E-BB1E-A73E491F32FE}" type="parTrans" cxnId="{7F8A044B-48C7-4E1B-8588-E1EED1F8277E}">
      <dgm:prSet/>
      <dgm:spPr/>
      <dgm:t>
        <a:bodyPr/>
        <a:lstStyle/>
        <a:p>
          <a:endParaRPr lang="es-EC"/>
        </a:p>
      </dgm:t>
    </dgm:pt>
    <dgm:pt modelId="{33668EBD-0A77-4809-915F-CD7679C8135C}" type="sibTrans" cxnId="{7F8A044B-48C7-4E1B-8588-E1EED1F8277E}">
      <dgm:prSet/>
      <dgm:spPr/>
      <dgm:t>
        <a:bodyPr/>
        <a:lstStyle/>
        <a:p>
          <a:endParaRPr lang="es-EC"/>
        </a:p>
      </dgm:t>
    </dgm:pt>
    <dgm:pt modelId="{B195BFFB-F47B-41E9-AF57-16938B2FDC15}">
      <dgm:prSet phldrT="[Texto]" custT="1"/>
      <dgm:spPr/>
      <dgm:t>
        <a:bodyPr/>
        <a:lstStyle/>
        <a:p>
          <a:r>
            <a:rPr lang="es-EC" sz="1600" b="0" dirty="0"/>
            <a:t>Shadow </a:t>
          </a:r>
          <a:r>
            <a:rPr lang="es-EC" sz="1600" b="0" dirty="0" err="1"/>
            <a:t>root</a:t>
          </a:r>
          <a:endParaRPr lang="es-EC" sz="1600" b="0" dirty="0"/>
        </a:p>
      </dgm:t>
    </dgm:pt>
    <dgm:pt modelId="{DEF7A0DE-75E7-405A-A0B7-456F4EA74C18}" type="parTrans" cxnId="{756644FD-FBA6-492F-B173-496427528AED}">
      <dgm:prSet/>
      <dgm:spPr/>
      <dgm:t>
        <a:bodyPr/>
        <a:lstStyle/>
        <a:p>
          <a:endParaRPr lang="es-EC"/>
        </a:p>
      </dgm:t>
    </dgm:pt>
    <dgm:pt modelId="{8417C38D-ED53-477B-8268-FC6AA70B25EA}" type="sibTrans" cxnId="{756644FD-FBA6-492F-B173-496427528AED}">
      <dgm:prSet/>
      <dgm:spPr/>
      <dgm:t>
        <a:bodyPr/>
        <a:lstStyle/>
        <a:p>
          <a:endParaRPr lang="es-EC"/>
        </a:p>
      </dgm:t>
    </dgm:pt>
    <dgm:pt modelId="{5935E452-C027-46B6-A228-37AB2121EB64}">
      <dgm:prSet custT="1"/>
      <dgm:spPr/>
      <dgm:t>
        <a:bodyPr/>
        <a:lstStyle/>
        <a:p>
          <a:r>
            <a:rPr lang="es-EC" sz="1600" b="0" dirty="0"/>
            <a:t>Shadow </a:t>
          </a:r>
          <a:r>
            <a:rPr lang="es-EC" sz="1600" b="0" dirty="0" err="1"/>
            <a:t>tree</a:t>
          </a:r>
          <a:endParaRPr lang="es-EC" sz="1600" b="0" dirty="0"/>
        </a:p>
      </dgm:t>
    </dgm:pt>
    <dgm:pt modelId="{3F9C370C-BC35-4235-9B57-A800E74F94C3}" type="parTrans" cxnId="{429E3EFB-0419-4D7E-A12E-5A385E8EAA46}">
      <dgm:prSet/>
      <dgm:spPr/>
      <dgm:t>
        <a:bodyPr/>
        <a:lstStyle/>
        <a:p>
          <a:endParaRPr lang="es-EC"/>
        </a:p>
      </dgm:t>
    </dgm:pt>
    <dgm:pt modelId="{A0D4BB10-9764-4CD9-A50D-92E7166AA56A}" type="sibTrans" cxnId="{429E3EFB-0419-4D7E-A12E-5A385E8EAA46}">
      <dgm:prSet/>
      <dgm:spPr/>
      <dgm:t>
        <a:bodyPr/>
        <a:lstStyle/>
        <a:p>
          <a:endParaRPr lang="es-EC"/>
        </a:p>
      </dgm:t>
    </dgm:pt>
    <dgm:pt modelId="{C7214FD0-A046-4839-A634-7797A1DE3BC3}">
      <dgm:prSet phldrT="[Texto]" custT="1"/>
      <dgm:spPr/>
      <dgm:t>
        <a:bodyPr/>
        <a:lstStyle/>
        <a:p>
          <a:r>
            <a:rPr lang="es-ES" sz="1600" b="0"/>
            <a:t>EI </a:t>
          </a:r>
          <a:r>
            <a:rPr lang="es-ES" sz="1600" b="0" dirty="0"/>
            <a:t>nodo regular del DOM al que es </a:t>
          </a:r>
          <a:r>
            <a:rPr lang="es-EC" sz="1600" b="0" dirty="0"/>
            <a:t>atado el </a:t>
          </a:r>
          <a:r>
            <a:rPr lang="es-EC" sz="1600" b="0" dirty="0" err="1"/>
            <a:t>shadow</a:t>
          </a:r>
          <a:r>
            <a:rPr lang="es-EC" sz="1600" b="0" dirty="0"/>
            <a:t> DOM.</a:t>
          </a:r>
        </a:p>
      </dgm:t>
    </dgm:pt>
    <dgm:pt modelId="{A16F9B12-6C58-4272-B429-6F76AA305903}" type="parTrans" cxnId="{EF02AA1C-7021-4BFE-BEAB-9A2C88836012}">
      <dgm:prSet/>
      <dgm:spPr/>
      <dgm:t>
        <a:bodyPr/>
        <a:lstStyle/>
        <a:p>
          <a:endParaRPr lang="es-EC"/>
        </a:p>
      </dgm:t>
    </dgm:pt>
    <dgm:pt modelId="{491EF81C-734F-4DD8-BBF2-9DA81A3D5F4D}" type="sibTrans" cxnId="{EF02AA1C-7021-4BFE-BEAB-9A2C88836012}">
      <dgm:prSet/>
      <dgm:spPr/>
      <dgm:t>
        <a:bodyPr/>
        <a:lstStyle/>
        <a:p>
          <a:endParaRPr lang="es-EC"/>
        </a:p>
      </dgm:t>
    </dgm:pt>
    <dgm:pt modelId="{B1A88268-DD59-4B2F-BA87-2B4B09ACEE56}">
      <dgm:prSet custT="1"/>
      <dgm:spPr/>
      <dgm:t>
        <a:bodyPr/>
        <a:lstStyle/>
        <a:p>
          <a:r>
            <a:rPr lang="es-EC" sz="1600" b="0"/>
            <a:t>EI </a:t>
          </a:r>
          <a:r>
            <a:rPr lang="es-EC" sz="1600" b="0" dirty="0"/>
            <a:t>árbol DOM dentro del shadow DOM.</a:t>
          </a:r>
        </a:p>
      </dgm:t>
    </dgm:pt>
    <dgm:pt modelId="{698319F2-BC5A-4D60-ACC3-BE26EA1952FE}" type="parTrans" cxnId="{45399614-5473-4912-A0A9-0860990C9A21}">
      <dgm:prSet/>
      <dgm:spPr/>
      <dgm:t>
        <a:bodyPr/>
        <a:lstStyle/>
        <a:p>
          <a:endParaRPr lang="es-EC"/>
        </a:p>
      </dgm:t>
    </dgm:pt>
    <dgm:pt modelId="{15345D1B-F1CA-4980-AB83-6BC431589337}" type="sibTrans" cxnId="{45399614-5473-4912-A0A9-0860990C9A21}">
      <dgm:prSet/>
      <dgm:spPr/>
      <dgm:t>
        <a:bodyPr/>
        <a:lstStyle/>
        <a:p>
          <a:endParaRPr lang="es-EC"/>
        </a:p>
      </dgm:t>
    </dgm:pt>
    <dgm:pt modelId="{8FDA7EFE-C1A0-4471-8854-0BCDB3956969}">
      <dgm:prSet phldrT="[Texto]" custT="1"/>
      <dgm:spPr/>
      <dgm:t>
        <a:bodyPr/>
        <a:lstStyle/>
        <a:p>
          <a:r>
            <a:rPr lang="es-EC" sz="1600" b="0" dirty="0"/>
            <a:t>EI nodo raíz del árbol Shadow.</a:t>
          </a:r>
        </a:p>
      </dgm:t>
    </dgm:pt>
    <dgm:pt modelId="{27DE6EFB-1BD9-47B3-8F11-76A296C1A083}" type="parTrans" cxnId="{EABEB442-EB68-4A46-B3A6-AEFFB1475CCF}">
      <dgm:prSet/>
      <dgm:spPr/>
      <dgm:t>
        <a:bodyPr/>
        <a:lstStyle/>
        <a:p>
          <a:endParaRPr lang="es-EC"/>
        </a:p>
      </dgm:t>
    </dgm:pt>
    <dgm:pt modelId="{1AAFBF1A-6523-4004-A275-CC27D97182B3}" type="sibTrans" cxnId="{EABEB442-EB68-4A46-B3A6-AEFFB1475CCF}">
      <dgm:prSet/>
      <dgm:spPr/>
      <dgm:t>
        <a:bodyPr/>
        <a:lstStyle/>
        <a:p>
          <a:endParaRPr lang="es-EC"/>
        </a:p>
      </dgm:t>
    </dgm:pt>
    <dgm:pt modelId="{684C41F2-97A6-47D7-B962-C8AD540BCF32}" type="pres">
      <dgm:prSet presAssocID="{34565C2E-81CE-4F93-8643-FBF2E04824A8}" presName="Name0" presStyleCnt="0">
        <dgm:presLayoutVars>
          <dgm:chPref val="1"/>
          <dgm:dir/>
          <dgm:animOne val="branch"/>
          <dgm:animLvl val="lvl"/>
          <dgm:resizeHandles val="exact"/>
        </dgm:presLayoutVars>
      </dgm:prSet>
      <dgm:spPr/>
    </dgm:pt>
    <dgm:pt modelId="{C26D69A2-4AEE-4936-B8CA-FBD8D8B3F878}" type="pres">
      <dgm:prSet presAssocID="{D834F8DA-B42A-4FE5-B302-849FADE3DB83}" presName="root1" presStyleCnt="0"/>
      <dgm:spPr/>
    </dgm:pt>
    <dgm:pt modelId="{8C0F0872-A240-4111-AC18-287330AC7CD9}" type="pres">
      <dgm:prSet presAssocID="{D834F8DA-B42A-4FE5-B302-849FADE3DB83}" presName="LevelOneTextNode" presStyleLbl="node0" presStyleIdx="0" presStyleCnt="1">
        <dgm:presLayoutVars>
          <dgm:chPref val="3"/>
        </dgm:presLayoutVars>
      </dgm:prSet>
      <dgm:spPr/>
    </dgm:pt>
    <dgm:pt modelId="{031683E8-231A-45E6-A192-E45275DAFD39}" type="pres">
      <dgm:prSet presAssocID="{D834F8DA-B42A-4FE5-B302-849FADE3DB83}" presName="level2hierChild" presStyleCnt="0"/>
      <dgm:spPr/>
    </dgm:pt>
    <dgm:pt modelId="{9A89A045-7FA7-400E-B210-C84E68C07E05}" type="pres">
      <dgm:prSet presAssocID="{77C80AAB-8E83-434E-BB1E-A73E491F32FE}" presName="conn2-1" presStyleLbl="parChTrans1D2" presStyleIdx="0" presStyleCnt="3"/>
      <dgm:spPr/>
    </dgm:pt>
    <dgm:pt modelId="{F83EFFD7-0B25-48B7-881D-6BD4C5BA0C87}" type="pres">
      <dgm:prSet presAssocID="{77C80AAB-8E83-434E-BB1E-A73E491F32FE}" presName="connTx" presStyleLbl="parChTrans1D2" presStyleIdx="0" presStyleCnt="3"/>
      <dgm:spPr/>
    </dgm:pt>
    <dgm:pt modelId="{21B07DA1-738D-4115-9F17-009BD3885A1E}" type="pres">
      <dgm:prSet presAssocID="{1DEF27B4-7C22-4377-B074-5CCA3FA8558B}" presName="root2" presStyleCnt="0"/>
      <dgm:spPr/>
    </dgm:pt>
    <dgm:pt modelId="{50068045-8F91-4AAE-BB74-92516548D36E}" type="pres">
      <dgm:prSet presAssocID="{1DEF27B4-7C22-4377-B074-5CCA3FA8558B}" presName="LevelTwoTextNode" presStyleLbl="node2" presStyleIdx="0" presStyleCnt="3">
        <dgm:presLayoutVars>
          <dgm:chPref val="3"/>
        </dgm:presLayoutVars>
      </dgm:prSet>
      <dgm:spPr/>
    </dgm:pt>
    <dgm:pt modelId="{0FADB7D7-FD81-493D-A453-E1A06C8628A6}" type="pres">
      <dgm:prSet presAssocID="{1DEF27B4-7C22-4377-B074-5CCA3FA8558B}" presName="level3hierChild" presStyleCnt="0"/>
      <dgm:spPr/>
    </dgm:pt>
    <dgm:pt modelId="{8EE71D4C-C782-4BE2-AE09-D9842D3C2C15}" type="pres">
      <dgm:prSet presAssocID="{A16F9B12-6C58-4272-B429-6F76AA305903}" presName="conn2-1" presStyleLbl="parChTrans1D3" presStyleIdx="0" presStyleCnt="3"/>
      <dgm:spPr/>
    </dgm:pt>
    <dgm:pt modelId="{1AEEDB1F-E1F6-47CD-A4F6-D39638760838}" type="pres">
      <dgm:prSet presAssocID="{A16F9B12-6C58-4272-B429-6F76AA305903}" presName="connTx" presStyleLbl="parChTrans1D3" presStyleIdx="0" presStyleCnt="3"/>
      <dgm:spPr/>
    </dgm:pt>
    <dgm:pt modelId="{EF623255-66A1-423D-8F9D-B790DD58D239}" type="pres">
      <dgm:prSet presAssocID="{C7214FD0-A046-4839-A634-7797A1DE3BC3}" presName="root2" presStyleCnt="0"/>
      <dgm:spPr/>
    </dgm:pt>
    <dgm:pt modelId="{0035D4E2-95F8-4787-B7B0-A1011964F8C9}" type="pres">
      <dgm:prSet presAssocID="{C7214FD0-A046-4839-A634-7797A1DE3BC3}" presName="LevelTwoTextNode" presStyleLbl="node3" presStyleIdx="0" presStyleCnt="3">
        <dgm:presLayoutVars>
          <dgm:chPref val="3"/>
        </dgm:presLayoutVars>
      </dgm:prSet>
      <dgm:spPr/>
    </dgm:pt>
    <dgm:pt modelId="{3B350865-C3EB-406B-AFF0-E38BA92D067C}" type="pres">
      <dgm:prSet presAssocID="{C7214FD0-A046-4839-A634-7797A1DE3BC3}" presName="level3hierChild" presStyleCnt="0"/>
      <dgm:spPr/>
    </dgm:pt>
    <dgm:pt modelId="{931CA3E6-7573-4DB3-A899-BFEA547D4686}" type="pres">
      <dgm:prSet presAssocID="{3F9C370C-BC35-4235-9B57-A800E74F94C3}" presName="conn2-1" presStyleLbl="parChTrans1D2" presStyleIdx="1" presStyleCnt="3"/>
      <dgm:spPr/>
    </dgm:pt>
    <dgm:pt modelId="{298ED93A-517C-4357-BD75-9CA9DC534477}" type="pres">
      <dgm:prSet presAssocID="{3F9C370C-BC35-4235-9B57-A800E74F94C3}" presName="connTx" presStyleLbl="parChTrans1D2" presStyleIdx="1" presStyleCnt="3"/>
      <dgm:spPr/>
    </dgm:pt>
    <dgm:pt modelId="{D9428263-7089-4B45-8E36-BD684B2EE1CB}" type="pres">
      <dgm:prSet presAssocID="{5935E452-C027-46B6-A228-37AB2121EB64}" presName="root2" presStyleCnt="0"/>
      <dgm:spPr/>
    </dgm:pt>
    <dgm:pt modelId="{C14A1C6F-2DC7-470B-8319-4966F1D392A5}" type="pres">
      <dgm:prSet presAssocID="{5935E452-C027-46B6-A228-37AB2121EB64}" presName="LevelTwoTextNode" presStyleLbl="node2" presStyleIdx="1" presStyleCnt="3">
        <dgm:presLayoutVars>
          <dgm:chPref val="3"/>
        </dgm:presLayoutVars>
      </dgm:prSet>
      <dgm:spPr/>
    </dgm:pt>
    <dgm:pt modelId="{19897A69-2AFC-43CF-9695-F4EEF41D8330}" type="pres">
      <dgm:prSet presAssocID="{5935E452-C027-46B6-A228-37AB2121EB64}" presName="level3hierChild" presStyleCnt="0"/>
      <dgm:spPr/>
    </dgm:pt>
    <dgm:pt modelId="{C52FE263-C62D-4884-AB14-F12348B20062}" type="pres">
      <dgm:prSet presAssocID="{698319F2-BC5A-4D60-ACC3-BE26EA1952FE}" presName="conn2-1" presStyleLbl="parChTrans1D3" presStyleIdx="1" presStyleCnt="3"/>
      <dgm:spPr/>
    </dgm:pt>
    <dgm:pt modelId="{69C825B2-6E65-4E3F-8C21-24A94AD889F8}" type="pres">
      <dgm:prSet presAssocID="{698319F2-BC5A-4D60-ACC3-BE26EA1952FE}" presName="connTx" presStyleLbl="parChTrans1D3" presStyleIdx="1" presStyleCnt="3"/>
      <dgm:spPr/>
    </dgm:pt>
    <dgm:pt modelId="{6EE5B488-F3A2-47C0-A047-11923438474E}" type="pres">
      <dgm:prSet presAssocID="{B1A88268-DD59-4B2F-BA87-2B4B09ACEE56}" presName="root2" presStyleCnt="0"/>
      <dgm:spPr/>
    </dgm:pt>
    <dgm:pt modelId="{98BC7E50-67FE-40C2-B8B1-FC3F6BF687F9}" type="pres">
      <dgm:prSet presAssocID="{B1A88268-DD59-4B2F-BA87-2B4B09ACEE56}" presName="LevelTwoTextNode" presStyleLbl="node3" presStyleIdx="1" presStyleCnt="3">
        <dgm:presLayoutVars>
          <dgm:chPref val="3"/>
        </dgm:presLayoutVars>
      </dgm:prSet>
      <dgm:spPr/>
    </dgm:pt>
    <dgm:pt modelId="{D1ACA46D-A719-4DB3-95FC-972FB0C74D2F}" type="pres">
      <dgm:prSet presAssocID="{B1A88268-DD59-4B2F-BA87-2B4B09ACEE56}" presName="level3hierChild" presStyleCnt="0"/>
      <dgm:spPr/>
    </dgm:pt>
    <dgm:pt modelId="{51FA7A11-0DEC-459C-ADD6-C6B8C914BB18}" type="pres">
      <dgm:prSet presAssocID="{DEF7A0DE-75E7-405A-A0B7-456F4EA74C18}" presName="conn2-1" presStyleLbl="parChTrans1D2" presStyleIdx="2" presStyleCnt="3"/>
      <dgm:spPr/>
    </dgm:pt>
    <dgm:pt modelId="{CB316DFE-D9DF-4201-9D40-0FA0E091E668}" type="pres">
      <dgm:prSet presAssocID="{DEF7A0DE-75E7-405A-A0B7-456F4EA74C18}" presName="connTx" presStyleLbl="parChTrans1D2" presStyleIdx="2" presStyleCnt="3"/>
      <dgm:spPr/>
    </dgm:pt>
    <dgm:pt modelId="{E9B4C8D0-DCBA-4370-B853-65732E680DC5}" type="pres">
      <dgm:prSet presAssocID="{B195BFFB-F47B-41E9-AF57-16938B2FDC15}" presName="root2" presStyleCnt="0"/>
      <dgm:spPr/>
    </dgm:pt>
    <dgm:pt modelId="{EF95B1B2-255B-4559-816B-8BE64A91615A}" type="pres">
      <dgm:prSet presAssocID="{B195BFFB-F47B-41E9-AF57-16938B2FDC15}" presName="LevelTwoTextNode" presStyleLbl="node2" presStyleIdx="2" presStyleCnt="3">
        <dgm:presLayoutVars>
          <dgm:chPref val="3"/>
        </dgm:presLayoutVars>
      </dgm:prSet>
      <dgm:spPr/>
    </dgm:pt>
    <dgm:pt modelId="{A02214D2-19AB-40F3-80D1-A846275AEC78}" type="pres">
      <dgm:prSet presAssocID="{B195BFFB-F47B-41E9-AF57-16938B2FDC15}" presName="level3hierChild" presStyleCnt="0"/>
      <dgm:spPr/>
    </dgm:pt>
    <dgm:pt modelId="{71BE47AD-410B-4C93-B6EB-E6EA21A11570}" type="pres">
      <dgm:prSet presAssocID="{27DE6EFB-1BD9-47B3-8F11-76A296C1A083}" presName="conn2-1" presStyleLbl="parChTrans1D3" presStyleIdx="2" presStyleCnt="3"/>
      <dgm:spPr/>
    </dgm:pt>
    <dgm:pt modelId="{38E9813B-58C5-4AC6-A6A7-878DB35D24C3}" type="pres">
      <dgm:prSet presAssocID="{27DE6EFB-1BD9-47B3-8F11-76A296C1A083}" presName="connTx" presStyleLbl="parChTrans1D3" presStyleIdx="2" presStyleCnt="3"/>
      <dgm:spPr/>
    </dgm:pt>
    <dgm:pt modelId="{507A1394-78A3-4F6A-A33E-B8BE222079D5}" type="pres">
      <dgm:prSet presAssocID="{8FDA7EFE-C1A0-4471-8854-0BCDB3956969}" presName="root2" presStyleCnt="0"/>
      <dgm:spPr/>
    </dgm:pt>
    <dgm:pt modelId="{66AB9F03-236A-417E-BD09-833C53579A3C}" type="pres">
      <dgm:prSet presAssocID="{8FDA7EFE-C1A0-4471-8854-0BCDB3956969}" presName="LevelTwoTextNode" presStyleLbl="node3" presStyleIdx="2" presStyleCnt="3">
        <dgm:presLayoutVars>
          <dgm:chPref val="3"/>
        </dgm:presLayoutVars>
      </dgm:prSet>
      <dgm:spPr/>
    </dgm:pt>
    <dgm:pt modelId="{E2184CB0-0FEE-4FC6-A69C-1BF8D53B189D}" type="pres">
      <dgm:prSet presAssocID="{8FDA7EFE-C1A0-4471-8854-0BCDB3956969}" presName="level3hierChild" presStyleCnt="0"/>
      <dgm:spPr/>
    </dgm:pt>
  </dgm:ptLst>
  <dgm:cxnLst>
    <dgm:cxn modelId="{61914900-81D8-4AEE-A96D-32E45D7334DF}" type="presOf" srcId="{DEF7A0DE-75E7-405A-A0B7-456F4EA74C18}" destId="{51FA7A11-0DEC-459C-ADD6-C6B8C914BB18}" srcOrd="0" destOrd="0" presId="urn:microsoft.com/office/officeart/2008/layout/HorizontalMultiLevelHierarchy"/>
    <dgm:cxn modelId="{45399614-5473-4912-A0A9-0860990C9A21}" srcId="{5935E452-C027-46B6-A228-37AB2121EB64}" destId="{B1A88268-DD59-4B2F-BA87-2B4B09ACEE56}" srcOrd="0" destOrd="0" parTransId="{698319F2-BC5A-4D60-ACC3-BE26EA1952FE}" sibTransId="{15345D1B-F1CA-4980-AB83-6BC431589337}"/>
    <dgm:cxn modelId="{79A50A17-BF66-4A9F-B84D-4A57EF5F4B5A}" type="presOf" srcId="{A16F9B12-6C58-4272-B429-6F76AA305903}" destId="{8EE71D4C-C782-4BE2-AE09-D9842D3C2C15}" srcOrd="0" destOrd="0" presId="urn:microsoft.com/office/officeart/2008/layout/HorizontalMultiLevelHierarchy"/>
    <dgm:cxn modelId="{EF02AA1C-7021-4BFE-BEAB-9A2C88836012}" srcId="{1DEF27B4-7C22-4377-B074-5CCA3FA8558B}" destId="{C7214FD0-A046-4839-A634-7797A1DE3BC3}" srcOrd="0" destOrd="0" parTransId="{A16F9B12-6C58-4272-B429-6F76AA305903}" sibTransId="{491EF81C-734F-4DD8-BBF2-9DA81A3D5F4D}"/>
    <dgm:cxn modelId="{169AD81F-0EC8-4589-9701-68486332FB0D}" type="presOf" srcId="{77C80AAB-8E83-434E-BB1E-A73E491F32FE}" destId="{9A89A045-7FA7-400E-B210-C84E68C07E05}" srcOrd="0" destOrd="0" presId="urn:microsoft.com/office/officeart/2008/layout/HorizontalMultiLevelHierarchy"/>
    <dgm:cxn modelId="{A106E131-B1BD-4A97-96D0-290F3372DB9B}" type="presOf" srcId="{D834F8DA-B42A-4FE5-B302-849FADE3DB83}" destId="{8C0F0872-A240-4111-AC18-287330AC7CD9}" srcOrd="0" destOrd="0" presId="urn:microsoft.com/office/officeart/2008/layout/HorizontalMultiLevelHierarchy"/>
    <dgm:cxn modelId="{EC255E3A-7D48-4899-9B21-F9C83E1A0500}" type="presOf" srcId="{B1A88268-DD59-4B2F-BA87-2B4B09ACEE56}" destId="{98BC7E50-67FE-40C2-B8B1-FC3F6BF687F9}" srcOrd="0" destOrd="0" presId="urn:microsoft.com/office/officeart/2008/layout/HorizontalMultiLevelHierarchy"/>
    <dgm:cxn modelId="{EB1B9F5E-748F-4AB5-8B2A-F3C30E554B0A}" type="presOf" srcId="{34565C2E-81CE-4F93-8643-FBF2E04824A8}" destId="{684C41F2-97A6-47D7-B962-C8AD540BCF32}" srcOrd="0" destOrd="0" presId="urn:microsoft.com/office/officeart/2008/layout/HorizontalMultiLevelHierarchy"/>
    <dgm:cxn modelId="{EABEB442-EB68-4A46-B3A6-AEFFB1475CCF}" srcId="{B195BFFB-F47B-41E9-AF57-16938B2FDC15}" destId="{8FDA7EFE-C1A0-4471-8854-0BCDB3956969}" srcOrd="0" destOrd="0" parTransId="{27DE6EFB-1BD9-47B3-8F11-76A296C1A083}" sibTransId="{1AAFBF1A-6523-4004-A275-CC27D97182B3}"/>
    <dgm:cxn modelId="{D3430948-5777-4F2F-BB74-C169162D88A9}" type="presOf" srcId="{5935E452-C027-46B6-A228-37AB2121EB64}" destId="{C14A1C6F-2DC7-470B-8319-4966F1D392A5}" srcOrd="0" destOrd="0" presId="urn:microsoft.com/office/officeart/2008/layout/HorizontalMultiLevelHierarchy"/>
    <dgm:cxn modelId="{7F8A044B-48C7-4E1B-8588-E1EED1F8277E}" srcId="{D834F8DA-B42A-4FE5-B302-849FADE3DB83}" destId="{1DEF27B4-7C22-4377-B074-5CCA3FA8558B}" srcOrd="0" destOrd="0" parTransId="{77C80AAB-8E83-434E-BB1E-A73E491F32FE}" sibTransId="{33668EBD-0A77-4809-915F-CD7679C8135C}"/>
    <dgm:cxn modelId="{1CBD647A-3A3B-4C80-A5DD-2F195AFDDAEA}" type="presOf" srcId="{C7214FD0-A046-4839-A634-7797A1DE3BC3}" destId="{0035D4E2-95F8-4787-B7B0-A1011964F8C9}" srcOrd="0" destOrd="0" presId="urn:microsoft.com/office/officeart/2008/layout/HorizontalMultiLevelHierarchy"/>
    <dgm:cxn modelId="{6DDEBF88-2B5E-4D11-8AA3-15E2C20F72E9}" type="presOf" srcId="{698319F2-BC5A-4D60-ACC3-BE26EA1952FE}" destId="{C52FE263-C62D-4884-AB14-F12348B20062}" srcOrd="0" destOrd="0" presId="urn:microsoft.com/office/officeart/2008/layout/HorizontalMultiLevelHierarchy"/>
    <dgm:cxn modelId="{627AB789-FFAD-4BE9-9635-6DA44CB7A2E8}" type="presOf" srcId="{1DEF27B4-7C22-4377-B074-5CCA3FA8558B}" destId="{50068045-8F91-4AAE-BB74-92516548D36E}" srcOrd="0" destOrd="0" presId="urn:microsoft.com/office/officeart/2008/layout/HorizontalMultiLevelHierarchy"/>
    <dgm:cxn modelId="{1B3E6195-147B-437C-996E-AF9CA8A5A4D1}" type="presOf" srcId="{B195BFFB-F47B-41E9-AF57-16938B2FDC15}" destId="{EF95B1B2-255B-4559-816B-8BE64A91615A}" srcOrd="0" destOrd="0" presId="urn:microsoft.com/office/officeart/2008/layout/HorizontalMultiLevelHierarchy"/>
    <dgm:cxn modelId="{069169AF-5038-4854-8E30-654B1AAFB742}" type="presOf" srcId="{27DE6EFB-1BD9-47B3-8F11-76A296C1A083}" destId="{38E9813B-58C5-4AC6-A6A7-878DB35D24C3}" srcOrd="1" destOrd="0" presId="urn:microsoft.com/office/officeart/2008/layout/HorizontalMultiLevelHierarchy"/>
    <dgm:cxn modelId="{0CE215BE-E598-4668-B0E0-307103F89F79}" type="presOf" srcId="{8FDA7EFE-C1A0-4471-8854-0BCDB3956969}" destId="{66AB9F03-236A-417E-BD09-833C53579A3C}" srcOrd="0" destOrd="0" presId="urn:microsoft.com/office/officeart/2008/layout/HorizontalMultiLevelHierarchy"/>
    <dgm:cxn modelId="{0AF3ADBE-2270-4EDC-809A-E151EB58680F}" type="presOf" srcId="{3F9C370C-BC35-4235-9B57-A800E74F94C3}" destId="{298ED93A-517C-4357-BD75-9CA9DC534477}" srcOrd="1" destOrd="0" presId="urn:microsoft.com/office/officeart/2008/layout/HorizontalMultiLevelHierarchy"/>
    <dgm:cxn modelId="{7400D8C4-6E06-480B-A84D-EA4D38296AF1}" type="presOf" srcId="{A16F9B12-6C58-4272-B429-6F76AA305903}" destId="{1AEEDB1F-E1F6-47CD-A4F6-D39638760838}" srcOrd="1" destOrd="0" presId="urn:microsoft.com/office/officeart/2008/layout/HorizontalMultiLevelHierarchy"/>
    <dgm:cxn modelId="{AA094DC7-2167-4767-B8DA-5429B9307040}" type="presOf" srcId="{27DE6EFB-1BD9-47B3-8F11-76A296C1A083}" destId="{71BE47AD-410B-4C93-B6EB-E6EA21A11570}" srcOrd="0" destOrd="0" presId="urn:microsoft.com/office/officeart/2008/layout/HorizontalMultiLevelHierarchy"/>
    <dgm:cxn modelId="{229004D8-846C-4196-8A6A-961A8FE02435}" type="presOf" srcId="{77C80AAB-8E83-434E-BB1E-A73E491F32FE}" destId="{F83EFFD7-0B25-48B7-881D-6BD4C5BA0C87}" srcOrd="1" destOrd="0" presId="urn:microsoft.com/office/officeart/2008/layout/HorizontalMultiLevelHierarchy"/>
    <dgm:cxn modelId="{EE4652DD-98A3-4508-AF87-215508B85E8A}" type="presOf" srcId="{DEF7A0DE-75E7-405A-A0B7-456F4EA74C18}" destId="{CB316DFE-D9DF-4201-9D40-0FA0E091E668}" srcOrd="1" destOrd="0" presId="urn:microsoft.com/office/officeart/2008/layout/HorizontalMultiLevelHierarchy"/>
    <dgm:cxn modelId="{62EF88DE-99AC-4C5A-B35C-43FC5CE4BAA7}" type="presOf" srcId="{698319F2-BC5A-4D60-ACC3-BE26EA1952FE}" destId="{69C825B2-6E65-4E3F-8C21-24A94AD889F8}" srcOrd="1" destOrd="0" presId="urn:microsoft.com/office/officeart/2008/layout/HorizontalMultiLevelHierarchy"/>
    <dgm:cxn modelId="{71FCDAE5-72FF-4EA1-B3A8-4AC635398270}" srcId="{34565C2E-81CE-4F93-8643-FBF2E04824A8}" destId="{D834F8DA-B42A-4FE5-B302-849FADE3DB83}" srcOrd="0" destOrd="0" parTransId="{040D080E-9736-47A5-B27E-8CBCD1AF84C4}" sibTransId="{27DF2F7C-7F76-4AA7-9E57-09151EE8BA36}"/>
    <dgm:cxn modelId="{429E3EFB-0419-4D7E-A12E-5A385E8EAA46}" srcId="{D834F8DA-B42A-4FE5-B302-849FADE3DB83}" destId="{5935E452-C027-46B6-A228-37AB2121EB64}" srcOrd="1" destOrd="0" parTransId="{3F9C370C-BC35-4235-9B57-A800E74F94C3}" sibTransId="{A0D4BB10-9764-4CD9-A50D-92E7166AA56A}"/>
    <dgm:cxn modelId="{756644FD-FBA6-492F-B173-496427528AED}" srcId="{D834F8DA-B42A-4FE5-B302-849FADE3DB83}" destId="{B195BFFB-F47B-41E9-AF57-16938B2FDC15}" srcOrd="2" destOrd="0" parTransId="{DEF7A0DE-75E7-405A-A0B7-456F4EA74C18}" sibTransId="{8417C38D-ED53-477B-8268-FC6AA70B25EA}"/>
    <dgm:cxn modelId="{986677FD-4595-471E-8D63-A11129D8F05E}" type="presOf" srcId="{3F9C370C-BC35-4235-9B57-A800E74F94C3}" destId="{931CA3E6-7573-4DB3-A899-BFEA547D4686}" srcOrd="0" destOrd="0" presId="urn:microsoft.com/office/officeart/2008/layout/HorizontalMultiLevelHierarchy"/>
    <dgm:cxn modelId="{5EAC7781-117E-4EF9-8BD6-F1B9BBE025A3}" type="presParOf" srcId="{684C41F2-97A6-47D7-B962-C8AD540BCF32}" destId="{C26D69A2-4AEE-4936-B8CA-FBD8D8B3F878}" srcOrd="0" destOrd="0" presId="urn:microsoft.com/office/officeart/2008/layout/HorizontalMultiLevelHierarchy"/>
    <dgm:cxn modelId="{DD976FAD-0476-485B-B73A-CCFE7D1C704F}" type="presParOf" srcId="{C26D69A2-4AEE-4936-B8CA-FBD8D8B3F878}" destId="{8C0F0872-A240-4111-AC18-287330AC7CD9}" srcOrd="0" destOrd="0" presId="urn:microsoft.com/office/officeart/2008/layout/HorizontalMultiLevelHierarchy"/>
    <dgm:cxn modelId="{71CBBD78-21EE-4872-97E7-2F0CB68EDE54}" type="presParOf" srcId="{C26D69A2-4AEE-4936-B8CA-FBD8D8B3F878}" destId="{031683E8-231A-45E6-A192-E45275DAFD39}" srcOrd="1" destOrd="0" presId="urn:microsoft.com/office/officeart/2008/layout/HorizontalMultiLevelHierarchy"/>
    <dgm:cxn modelId="{519239FD-145E-46F7-8556-31411EC1CABE}" type="presParOf" srcId="{031683E8-231A-45E6-A192-E45275DAFD39}" destId="{9A89A045-7FA7-400E-B210-C84E68C07E05}" srcOrd="0" destOrd="0" presId="urn:microsoft.com/office/officeart/2008/layout/HorizontalMultiLevelHierarchy"/>
    <dgm:cxn modelId="{73B23809-9C4F-4A19-9408-8A526C2F5DB2}" type="presParOf" srcId="{9A89A045-7FA7-400E-B210-C84E68C07E05}" destId="{F83EFFD7-0B25-48B7-881D-6BD4C5BA0C87}" srcOrd="0" destOrd="0" presId="urn:microsoft.com/office/officeart/2008/layout/HorizontalMultiLevelHierarchy"/>
    <dgm:cxn modelId="{C80D712A-AE68-407B-AEEE-3BDA80E0F7A4}" type="presParOf" srcId="{031683E8-231A-45E6-A192-E45275DAFD39}" destId="{21B07DA1-738D-4115-9F17-009BD3885A1E}" srcOrd="1" destOrd="0" presId="urn:microsoft.com/office/officeart/2008/layout/HorizontalMultiLevelHierarchy"/>
    <dgm:cxn modelId="{808382BA-7AE3-49A1-98CF-574783C11915}" type="presParOf" srcId="{21B07DA1-738D-4115-9F17-009BD3885A1E}" destId="{50068045-8F91-4AAE-BB74-92516548D36E}" srcOrd="0" destOrd="0" presId="urn:microsoft.com/office/officeart/2008/layout/HorizontalMultiLevelHierarchy"/>
    <dgm:cxn modelId="{D89FE9F9-669D-42AB-8F82-D394DB7C69E0}" type="presParOf" srcId="{21B07DA1-738D-4115-9F17-009BD3885A1E}" destId="{0FADB7D7-FD81-493D-A453-E1A06C8628A6}" srcOrd="1" destOrd="0" presId="urn:microsoft.com/office/officeart/2008/layout/HorizontalMultiLevelHierarchy"/>
    <dgm:cxn modelId="{2DE3820A-4F00-41F3-80B2-EDBCA0DCC707}" type="presParOf" srcId="{0FADB7D7-FD81-493D-A453-E1A06C8628A6}" destId="{8EE71D4C-C782-4BE2-AE09-D9842D3C2C15}" srcOrd="0" destOrd="0" presId="urn:microsoft.com/office/officeart/2008/layout/HorizontalMultiLevelHierarchy"/>
    <dgm:cxn modelId="{122A18B3-4B92-42AF-B3AA-3ED16FBEADD8}" type="presParOf" srcId="{8EE71D4C-C782-4BE2-AE09-D9842D3C2C15}" destId="{1AEEDB1F-E1F6-47CD-A4F6-D39638760838}" srcOrd="0" destOrd="0" presId="urn:microsoft.com/office/officeart/2008/layout/HorizontalMultiLevelHierarchy"/>
    <dgm:cxn modelId="{6518949E-D3E7-424D-9791-CE5CE56A38EE}" type="presParOf" srcId="{0FADB7D7-FD81-493D-A453-E1A06C8628A6}" destId="{EF623255-66A1-423D-8F9D-B790DD58D239}" srcOrd="1" destOrd="0" presId="urn:microsoft.com/office/officeart/2008/layout/HorizontalMultiLevelHierarchy"/>
    <dgm:cxn modelId="{78EB07B6-253B-4554-97C3-B981CD953A1E}" type="presParOf" srcId="{EF623255-66A1-423D-8F9D-B790DD58D239}" destId="{0035D4E2-95F8-4787-B7B0-A1011964F8C9}" srcOrd="0" destOrd="0" presId="urn:microsoft.com/office/officeart/2008/layout/HorizontalMultiLevelHierarchy"/>
    <dgm:cxn modelId="{D9CDC02F-25E6-4648-8C71-3036CC155C60}" type="presParOf" srcId="{EF623255-66A1-423D-8F9D-B790DD58D239}" destId="{3B350865-C3EB-406B-AFF0-E38BA92D067C}" srcOrd="1" destOrd="0" presId="urn:microsoft.com/office/officeart/2008/layout/HorizontalMultiLevelHierarchy"/>
    <dgm:cxn modelId="{87C05567-2262-46B0-B40D-1B0C02E4C223}" type="presParOf" srcId="{031683E8-231A-45E6-A192-E45275DAFD39}" destId="{931CA3E6-7573-4DB3-A899-BFEA547D4686}" srcOrd="2" destOrd="0" presId="urn:microsoft.com/office/officeart/2008/layout/HorizontalMultiLevelHierarchy"/>
    <dgm:cxn modelId="{02CF9968-B956-47C7-8A82-FF53C21584FD}" type="presParOf" srcId="{931CA3E6-7573-4DB3-A899-BFEA547D4686}" destId="{298ED93A-517C-4357-BD75-9CA9DC534477}" srcOrd="0" destOrd="0" presId="urn:microsoft.com/office/officeart/2008/layout/HorizontalMultiLevelHierarchy"/>
    <dgm:cxn modelId="{5DF4F391-7631-42A3-ABBC-9CED6F57A54B}" type="presParOf" srcId="{031683E8-231A-45E6-A192-E45275DAFD39}" destId="{D9428263-7089-4B45-8E36-BD684B2EE1CB}" srcOrd="3" destOrd="0" presId="urn:microsoft.com/office/officeart/2008/layout/HorizontalMultiLevelHierarchy"/>
    <dgm:cxn modelId="{B27C2DCB-06E1-43D1-9EF0-339855871F04}" type="presParOf" srcId="{D9428263-7089-4B45-8E36-BD684B2EE1CB}" destId="{C14A1C6F-2DC7-470B-8319-4966F1D392A5}" srcOrd="0" destOrd="0" presId="urn:microsoft.com/office/officeart/2008/layout/HorizontalMultiLevelHierarchy"/>
    <dgm:cxn modelId="{470E5BE5-520A-4149-8F9B-5764CFE51E72}" type="presParOf" srcId="{D9428263-7089-4B45-8E36-BD684B2EE1CB}" destId="{19897A69-2AFC-43CF-9695-F4EEF41D8330}" srcOrd="1" destOrd="0" presId="urn:microsoft.com/office/officeart/2008/layout/HorizontalMultiLevelHierarchy"/>
    <dgm:cxn modelId="{6E2E8C50-4AD0-456E-A467-52C13C5FE193}" type="presParOf" srcId="{19897A69-2AFC-43CF-9695-F4EEF41D8330}" destId="{C52FE263-C62D-4884-AB14-F12348B20062}" srcOrd="0" destOrd="0" presId="urn:microsoft.com/office/officeart/2008/layout/HorizontalMultiLevelHierarchy"/>
    <dgm:cxn modelId="{A2E3D452-9006-41CE-95F2-46F65747E07C}" type="presParOf" srcId="{C52FE263-C62D-4884-AB14-F12348B20062}" destId="{69C825B2-6E65-4E3F-8C21-24A94AD889F8}" srcOrd="0" destOrd="0" presId="urn:microsoft.com/office/officeart/2008/layout/HorizontalMultiLevelHierarchy"/>
    <dgm:cxn modelId="{6CBBF9C7-C064-4AD6-8EBA-BDD711A50C14}" type="presParOf" srcId="{19897A69-2AFC-43CF-9695-F4EEF41D8330}" destId="{6EE5B488-F3A2-47C0-A047-11923438474E}" srcOrd="1" destOrd="0" presId="urn:microsoft.com/office/officeart/2008/layout/HorizontalMultiLevelHierarchy"/>
    <dgm:cxn modelId="{A264AE08-66B0-4E24-8CED-682793E4DF9E}" type="presParOf" srcId="{6EE5B488-F3A2-47C0-A047-11923438474E}" destId="{98BC7E50-67FE-40C2-B8B1-FC3F6BF687F9}" srcOrd="0" destOrd="0" presId="urn:microsoft.com/office/officeart/2008/layout/HorizontalMultiLevelHierarchy"/>
    <dgm:cxn modelId="{81D15D9B-BD1B-4D7A-9FDF-672CBD237593}" type="presParOf" srcId="{6EE5B488-F3A2-47C0-A047-11923438474E}" destId="{D1ACA46D-A719-4DB3-95FC-972FB0C74D2F}" srcOrd="1" destOrd="0" presId="urn:microsoft.com/office/officeart/2008/layout/HorizontalMultiLevelHierarchy"/>
    <dgm:cxn modelId="{B8E8B671-5091-4F83-AD8C-D4B918D6C83D}" type="presParOf" srcId="{031683E8-231A-45E6-A192-E45275DAFD39}" destId="{51FA7A11-0DEC-459C-ADD6-C6B8C914BB18}" srcOrd="4" destOrd="0" presId="urn:microsoft.com/office/officeart/2008/layout/HorizontalMultiLevelHierarchy"/>
    <dgm:cxn modelId="{520BC125-0844-4AE0-98FC-14BF2FE5EF75}" type="presParOf" srcId="{51FA7A11-0DEC-459C-ADD6-C6B8C914BB18}" destId="{CB316DFE-D9DF-4201-9D40-0FA0E091E668}" srcOrd="0" destOrd="0" presId="urn:microsoft.com/office/officeart/2008/layout/HorizontalMultiLevelHierarchy"/>
    <dgm:cxn modelId="{7A823E23-234C-429A-A649-8F36E2CEE08C}" type="presParOf" srcId="{031683E8-231A-45E6-A192-E45275DAFD39}" destId="{E9B4C8D0-DCBA-4370-B853-65732E680DC5}" srcOrd="5" destOrd="0" presId="urn:microsoft.com/office/officeart/2008/layout/HorizontalMultiLevelHierarchy"/>
    <dgm:cxn modelId="{B8BAEC0B-5D92-4A5D-BDDA-E206C0D3821C}" type="presParOf" srcId="{E9B4C8D0-DCBA-4370-B853-65732E680DC5}" destId="{EF95B1B2-255B-4559-816B-8BE64A91615A}" srcOrd="0" destOrd="0" presId="urn:microsoft.com/office/officeart/2008/layout/HorizontalMultiLevelHierarchy"/>
    <dgm:cxn modelId="{0D118233-D272-4791-8D8E-1D046DD5A824}" type="presParOf" srcId="{E9B4C8D0-DCBA-4370-B853-65732E680DC5}" destId="{A02214D2-19AB-40F3-80D1-A846275AEC78}" srcOrd="1" destOrd="0" presId="urn:microsoft.com/office/officeart/2008/layout/HorizontalMultiLevelHierarchy"/>
    <dgm:cxn modelId="{E41B3C27-91D1-45B8-A3C7-3ED89A58B3C9}" type="presParOf" srcId="{A02214D2-19AB-40F3-80D1-A846275AEC78}" destId="{71BE47AD-410B-4C93-B6EB-E6EA21A11570}" srcOrd="0" destOrd="0" presId="urn:microsoft.com/office/officeart/2008/layout/HorizontalMultiLevelHierarchy"/>
    <dgm:cxn modelId="{0A18130E-2334-431E-84DE-90C79D040324}" type="presParOf" srcId="{71BE47AD-410B-4C93-B6EB-E6EA21A11570}" destId="{38E9813B-58C5-4AC6-A6A7-878DB35D24C3}" srcOrd="0" destOrd="0" presId="urn:microsoft.com/office/officeart/2008/layout/HorizontalMultiLevelHierarchy"/>
    <dgm:cxn modelId="{10217BC9-5EE8-4A81-AA72-AF355C853A2C}" type="presParOf" srcId="{A02214D2-19AB-40F3-80D1-A846275AEC78}" destId="{507A1394-78A3-4F6A-A33E-B8BE222079D5}" srcOrd="1" destOrd="0" presId="urn:microsoft.com/office/officeart/2008/layout/HorizontalMultiLevelHierarchy"/>
    <dgm:cxn modelId="{F4D7937C-C031-4434-A1B6-53168625A46D}" type="presParOf" srcId="{507A1394-78A3-4F6A-A33E-B8BE222079D5}" destId="{66AB9F03-236A-417E-BD09-833C53579A3C}" srcOrd="0" destOrd="0" presId="urn:microsoft.com/office/officeart/2008/layout/HorizontalMultiLevelHierarchy"/>
    <dgm:cxn modelId="{39E9C68D-5A6C-40DE-94CC-CCEF0229AC0F}" type="presParOf" srcId="{507A1394-78A3-4F6A-A33E-B8BE222079D5}" destId="{E2184CB0-0FEE-4FC6-A69C-1BF8D53B189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565C2E-81CE-4F93-8643-FBF2E04824A8}"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D834F8DA-B42A-4FE5-B302-849FADE3DB83}">
      <dgm:prSet phldrT="[Texto]"/>
      <dgm:spPr/>
      <dgm:t>
        <a:bodyPr/>
        <a:lstStyle/>
        <a:p>
          <a:r>
            <a:rPr lang="es-ES" dirty="0"/>
            <a:t>Partes del Shadow DOM</a:t>
          </a:r>
          <a:endParaRPr lang="es-EC" dirty="0"/>
        </a:p>
      </dgm:t>
    </dgm:pt>
    <dgm:pt modelId="{040D080E-9736-47A5-B27E-8CBCD1AF84C4}" type="parTrans" cxnId="{71FCDAE5-72FF-4EA1-B3A8-4AC635398270}">
      <dgm:prSet/>
      <dgm:spPr/>
      <dgm:t>
        <a:bodyPr/>
        <a:lstStyle/>
        <a:p>
          <a:endParaRPr lang="es-EC"/>
        </a:p>
      </dgm:t>
    </dgm:pt>
    <dgm:pt modelId="{27DF2F7C-7F76-4AA7-9E57-09151EE8BA36}" type="sibTrans" cxnId="{71FCDAE5-72FF-4EA1-B3A8-4AC635398270}">
      <dgm:prSet/>
      <dgm:spPr/>
      <dgm:t>
        <a:bodyPr/>
        <a:lstStyle/>
        <a:p>
          <a:endParaRPr lang="es-EC"/>
        </a:p>
      </dgm:t>
    </dgm:pt>
    <dgm:pt modelId="{1DEF27B4-7C22-4377-B074-5CCA3FA8558B}">
      <dgm:prSet phldrT="[Texto]" custT="1"/>
      <dgm:spPr/>
      <dgm:t>
        <a:bodyPr/>
        <a:lstStyle/>
        <a:p>
          <a:r>
            <a:rPr lang="es-ES" sz="1600" b="0" dirty="0"/>
            <a:t>Shadow host</a:t>
          </a:r>
          <a:endParaRPr lang="es-EC" sz="1600" b="0" dirty="0"/>
        </a:p>
      </dgm:t>
    </dgm:pt>
    <dgm:pt modelId="{77C80AAB-8E83-434E-BB1E-A73E491F32FE}" type="parTrans" cxnId="{7F8A044B-48C7-4E1B-8588-E1EED1F8277E}">
      <dgm:prSet/>
      <dgm:spPr/>
      <dgm:t>
        <a:bodyPr/>
        <a:lstStyle/>
        <a:p>
          <a:endParaRPr lang="es-EC"/>
        </a:p>
      </dgm:t>
    </dgm:pt>
    <dgm:pt modelId="{33668EBD-0A77-4809-915F-CD7679C8135C}" type="sibTrans" cxnId="{7F8A044B-48C7-4E1B-8588-E1EED1F8277E}">
      <dgm:prSet/>
      <dgm:spPr/>
      <dgm:t>
        <a:bodyPr/>
        <a:lstStyle/>
        <a:p>
          <a:endParaRPr lang="es-EC"/>
        </a:p>
      </dgm:t>
    </dgm:pt>
    <dgm:pt modelId="{B195BFFB-F47B-41E9-AF57-16938B2FDC15}">
      <dgm:prSet phldrT="[Texto]" custT="1"/>
      <dgm:spPr/>
      <dgm:t>
        <a:bodyPr/>
        <a:lstStyle/>
        <a:p>
          <a:r>
            <a:rPr lang="es-EC" sz="1600" b="0" dirty="0"/>
            <a:t>Shadow </a:t>
          </a:r>
          <a:r>
            <a:rPr lang="es-EC" sz="1600" b="0" dirty="0" err="1"/>
            <a:t>root</a:t>
          </a:r>
          <a:endParaRPr lang="es-EC" sz="1600" b="0" dirty="0"/>
        </a:p>
      </dgm:t>
    </dgm:pt>
    <dgm:pt modelId="{DEF7A0DE-75E7-405A-A0B7-456F4EA74C18}" type="parTrans" cxnId="{756644FD-FBA6-492F-B173-496427528AED}">
      <dgm:prSet/>
      <dgm:spPr/>
      <dgm:t>
        <a:bodyPr/>
        <a:lstStyle/>
        <a:p>
          <a:endParaRPr lang="es-EC"/>
        </a:p>
      </dgm:t>
    </dgm:pt>
    <dgm:pt modelId="{8417C38D-ED53-477B-8268-FC6AA70B25EA}" type="sibTrans" cxnId="{756644FD-FBA6-492F-B173-496427528AED}">
      <dgm:prSet/>
      <dgm:spPr/>
      <dgm:t>
        <a:bodyPr/>
        <a:lstStyle/>
        <a:p>
          <a:endParaRPr lang="es-EC"/>
        </a:p>
      </dgm:t>
    </dgm:pt>
    <dgm:pt modelId="{5935E452-C027-46B6-A228-37AB2121EB64}">
      <dgm:prSet custT="1"/>
      <dgm:spPr/>
      <dgm:t>
        <a:bodyPr/>
        <a:lstStyle/>
        <a:p>
          <a:r>
            <a:rPr lang="es-EC" sz="1600" b="0" dirty="0"/>
            <a:t>Shadow </a:t>
          </a:r>
          <a:r>
            <a:rPr lang="es-EC" sz="1600" b="0" dirty="0" err="1"/>
            <a:t>tree</a:t>
          </a:r>
          <a:endParaRPr lang="es-EC" sz="1600" b="0" dirty="0"/>
        </a:p>
      </dgm:t>
    </dgm:pt>
    <dgm:pt modelId="{3F9C370C-BC35-4235-9B57-A800E74F94C3}" type="parTrans" cxnId="{429E3EFB-0419-4D7E-A12E-5A385E8EAA46}">
      <dgm:prSet/>
      <dgm:spPr/>
      <dgm:t>
        <a:bodyPr/>
        <a:lstStyle/>
        <a:p>
          <a:endParaRPr lang="es-EC"/>
        </a:p>
      </dgm:t>
    </dgm:pt>
    <dgm:pt modelId="{A0D4BB10-9764-4CD9-A50D-92E7166AA56A}" type="sibTrans" cxnId="{429E3EFB-0419-4D7E-A12E-5A385E8EAA46}">
      <dgm:prSet/>
      <dgm:spPr/>
      <dgm:t>
        <a:bodyPr/>
        <a:lstStyle/>
        <a:p>
          <a:endParaRPr lang="es-EC"/>
        </a:p>
      </dgm:t>
    </dgm:pt>
    <dgm:pt modelId="{C7214FD0-A046-4839-A634-7797A1DE3BC3}">
      <dgm:prSet phldrT="[Texto]" custT="1"/>
      <dgm:spPr/>
      <dgm:t>
        <a:bodyPr/>
        <a:lstStyle/>
        <a:p>
          <a:r>
            <a:rPr lang="es-ES" sz="1600" b="0"/>
            <a:t>EI </a:t>
          </a:r>
          <a:r>
            <a:rPr lang="es-ES" sz="1600" b="0" dirty="0"/>
            <a:t>nodo regular del DOM al que es </a:t>
          </a:r>
          <a:r>
            <a:rPr lang="es-EC" sz="1600" b="0" dirty="0"/>
            <a:t>atado el </a:t>
          </a:r>
          <a:r>
            <a:rPr lang="es-EC" sz="1600" b="0" dirty="0" err="1"/>
            <a:t>shadow</a:t>
          </a:r>
          <a:r>
            <a:rPr lang="es-EC" sz="1600" b="0" dirty="0"/>
            <a:t> DOM.</a:t>
          </a:r>
        </a:p>
      </dgm:t>
    </dgm:pt>
    <dgm:pt modelId="{A16F9B12-6C58-4272-B429-6F76AA305903}" type="parTrans" cxnId="{EF02AA1C-7021-4BFE-BEAB-9A2C88836012}">
      <dgm:prSet/>
      <dgm:spPr/>
      <dgm:t>
        <a:bodyPr/>
        <a:lstStyle/>
        <a:p>
          <a:endParaRPr lang="es-EC"/>
        </a:p>
      </dgm:t>
    </dgm:pt>
    <dgm:pt modelId="{491EF81C-734F-4DD8-BBF2-9DA81A3D5F4D}" type="sibTrans" cxnId="{EF02AA1C-7021-4BFE-BEAB-9A2C88836012}">
      <dgm:prSet/>
      <dgm:spPr/>
      <dgm:t>
        <a:bodyPr/>
        <a:lstStyle/>
        <a:p>
          <a:endParaRPr lang="es-EC"/>
        </a:p>
      </dgm:t>
    </dgm:pt>
    <dgm:pt modelId="{B1A88268-DD59-4B2F-BA87-2B4B09ACEE56}">
      <dgm:prSet custT="1"/>
      <dgm:spPr/>
      <dgm:t>
        <a:bodyPr/>
        <a:lstStyle/>
        <a:p>
          <a:r>
            <a:rPr lang="es-EC" sz="1600" b="0"/>
            <a:t>EI </a:t>
          </a:r>
          <a:r>
            <a:rPr lang="es-EC" sz="1600" b="0" dirty="0"/>
            <a:t>árbol DOM dentro del shadow DOM.</a:t>
          </a:r>
        </a:p>
      </dgm:t>
    </dgm:pt>
    <dgm:pt modelId="{698319F2-BC5A-4D60-ACC3-BE26EA1952FE}" type="parTrans" cxnId="{45399614-5473-4912-A0A9-0860990C9A21}">
      <dgm:prSet/>
      <dgm:spPr/>
      <dgm:t>
        <a:bodyPr/>
        <a:lstStyle/>
        <a:p>
          <a:endParaRPr lang="es-EC"/>
        </a:p>
      </dgm:t>
    </dgm:pt>
    <dgm:pt modelId="{15345D1B-F1CA-4980-AB83-6BC431589337}" type="sibTrans" cxnId="{45399614-5473-4912-A0A9-0860990C9A21}">
      <dgm:prSet/>
      <dgm:spPr/>
      <dgm:t>
        <a:bodyPr/>
        <a:lstStyle/>
        <a:p>
          <a:endParaRPr lang="es-EC"/>
        </a:p>
      </dgm:t>
    </dgm:pt>
    <dgm:pt modelId="{8FDA7EFE-C1A0-4471-8854-0BCDB3956969}">
      <dgm:prSet phldrT="[Texto]" custT="1"/>
      <dgm:spPr/>
      <dgm:t>
        <a:bodyPr/>
        <a:lstStyle/>
        <a:p>
          <a:r>
            <a:rPr lang="es-EC" sz="1600" b="0" dirty="0"/>
            <a:t>EI nodo raíz del árbol Shadow.</a:t>
          </a:r>
        </a:p>
      </dgm:t>
    </dgm:pt>
    <dgm:pt modelId="{27DE6EFB-1BD9-47B3-8F11-76A296C1A083}" type="parTrans" cxnId="{EABEB442-EB68-4A46-B3A6-AEFFB1475CCF}">
      <dgm:prSet/>
      <dgm:spPr/>
      <dgm:t>
        <a:bodyPr/>
        <a:lstStyle/>
        <a:p>
          <a:endParaRPr lang="es-EC"/>
        </a:p>
      </dgm:t>
    </dgm:pt>
    <dgm:pt modelId="{1AAFBF1A-6523-4004-A275-CC27D97182B3}" type="sibTrans" cxnId="{EABEB442-EB68-4A46-B3A6-AEFFB1475CCF}">
      <dgm:prSet/>
      <dgm:spPr/>
      <dgm:t>
        <a:bodyPr/>
        <a:lstStyle/>
        <a:p>
          <a:endParaRPr lang="es-EC"/>
        </a:p>
      </dgm:t>
    </dgm:pt>
    <dgm:pt modelId="{684C41F2-97A6-47D7-B962-C8AD540BCF32}" type="pres">
      <dgm:prSet presAssocID="{34565C2E-81CE-4F93-8643-FBF2E04824A8}" presName="Name0" presStyleCnt="0">
        <dgm:presLayoutVars>
          <dgm:chPref val="1"/>
          <dgm:dir/>
          <dgm:animOne val="branch"/>
          <dgm:animLvl val="lvl"/>
          <dgm:resizeHandles val="exact"/>
        </dgm:presLayoutVars>
      </dgm:prSet>
      <dgm:spPr/>
    </dgm:pt>
    <dgm:pt modelId="{C26D69A2-4AEE-4936-B8CA-FBD8D8B3F878}" type="pres">
      <dgm:prSet presAssocID="{D834F8DA-B42A-4FE5-B302-849FADE3DB83}" presName="root1" presStyleCnt="0"/>
      <dgm:spPr/>
    </dgm:pt>
    <dgm:pt modelId="{8C0F0872-A240-4111-AC18-287330AC7CD9}" type="pres">
      <dgm:prSet presAssocID="{D834F8DA-B42A-4FE5-B302-849FADE3DB83}" presName="LevelOneTextNode" presStyleLbl="node0" presStyleIdx="0" presStyleCnt="1">
        <dgm:presLayoutVars>
          <dgm:chPref val="3"/>
        </dgm:presLayoutVars>
      </dgm:prSet>
      <dgm:spPr/>
    </dgm:pt>
    <dgm:pt modelId="{031683E8-231A-45E6-A192-E45275DAFD39}" type="pres">
      <dgm:prSet presAssocID="{D834F8DA-B42A-4FE5-B302-849FADE3DB83}" presName="level2hierChild" presStyleCnt="0"/>
      <dgm:spPr/>
    </dgm:pt>
    <dgm:pt modelId="{9A89A045-7FA7-400E-B210-C84E68C07E05}" type="pres">
      <dgm:prSet presAssocID="{77C80AAB-8E83-434E-BB1E-A73E491F32FE}" presName="conn2-1" presStyleLbl="parChTrans1D2" presStyleIdx="0" presStyleCnt="3"/>
      <dgm:spPr/>
    </dgm:pt>
    <dgm:pt modelId="{F83EFFD7-0B25-48B7-881D-6BD4C5BA0C87}" type="pres">
      <dgm:prSet presAssocID="{77C80AAB-8E83-434E-BB1E-A73E491F32FE}" presName="connTx" presStyleLbl="parChTrans1D2" presStyleIdx="0" presStyleCnt="3"/>
      <dgm:spPr/>
    </dgm:pt>
    <dgm:pt modelId="{21B07DA1-738D-4115-9F17-009BD3885A1E}" type="pres">
      <dgm:prSet presAssocID="{1DEF27B4-7C22-4377-B074-5CCA3FA8558B}" presName="root2" presStyleCnt="0"/>
      <dgm:spPr/>
    </dgm:pt>
    <dgm:pt modelId="{50068045-8F91-4AAE-BB74-92516548D36E}" type="pres">
      <dgm:prSet presAssocID="{1DEF27B4-7C22-4377-B074-5CCA3FA8558B}" presName="LevelTwoTextNode" presStyleLbl="node2" presStyleIdx="0" presStyleCnt="3">
        <dgm:presLayoutVars>
          <dgm:chPref val="3"/>
        </dgm:presLayoutVars>
      </dgm:prSet>
      <dgm:spPr/>
    </dgm:pt>
    <dgm:pt modelId="{0FADB7D7-FD81-493D-A453-E1A06C8628A6}" type="pres">
      <dgm:prSet presAssocID="{1DEF27B4-7C22-4377-B074-5CCA3FA8558B}" presName="level3hierChild" presStyleCnt="0"/>
      <dgm:spPr/>
    </dgm:pt>
    <dgm:pt modelId="{8EE71D4C-C782-4BE2-AE09-D9842D3C2C15}" type="pres">
      <dgm:prSet presAssocID="{A16F9B12-6C58-4272-B429-6F76AA305903}" presName="conn2-1" presStyleLbl="parChTrans1D3" presStyleIdx="0" presStyleCnt="3"/>
      <dgm:spPr/>
    </dgm:pt>
    <dgm:pt modelId="{1AEEDB1F-E1F6-47CD-A4F6-D39638760838}" type="pres">
      <dgm:prSet presAssocID="{A16F9B12-6C58-4272-B429-6F76AA305903}" presName="connTx" presStyleLbl="parChTrans1D3" presStyleIdx="0" presStyleCnt="3"/>
      <dgm:spPr/>
    </dgm:pt>
    <dgm:pt modelId="{EF623255-66A1-423D-8F9D-B790DD58D239}" type="pres">
      <dgm:prSet presAssocID="{C7214FD0-A046-4839-A634-7797A1DE3BC3}" presName="root2" presStyleCnt="0"/>
      <dgm:spPr/>
    </dgm:pt>
    <dgm:pt modelId="{0035D4E2-95F8-4787-B7B0-A1011964F8C9}" type="pres">
      <dgm:prSet presAssocID="{C7214FD0-A046-4839-A634-7797A1DE3BC3}" presName="LevelTwoTextNode" presStyleLbl="node3" presStyleIdx="0" presStyleCnt="3">
        <dgm:presLayoutVars>
          <dgm:chPref val="3"/>
        </dgm:presLayoutVars>
      </dgm:prSet>
      <dgm:spPr/>
    </dgm:pt>
    <dgm:pt modelId="{3B350865-C3EB-406B-AFF0-E38BA92D067C}" type="pres">
      <dgm:prSet presAssocID="{C7214FD0-A046-4839-A634-7797A1DE3BC3}" presName="level3hierChild" presStyleCnt="0"/>
      <dgm:spPr/>
    </dgm:pt>
    <dgm:pt modelId="{931CA3E6-7573-4DB3-A899-BFEA547D4686}" type="pres">
      <dgm:prSet presAssocID="{3F9C370C-BC35-4235-9B57-A800E74F94C3}" presName="conn2-1" presStyleLbl="parChTrans1D2" presStyleIdx="1" presStyleCnt="3"/>
      <dgm:spPr/>
    </dgm:pt>
    <dgm:pt modelId="{298ED93A-517C-4357-BD75-9CA9DC534477}" type="pres">
      <dgm:prSet presAssocID="{3F9C370C-BC35-4235-9B57-A800E74F94C3}" presName="connTx" presStyleLbl="parChTrans1D2" presStyleIdx="1" presStyleCnt="3"/>
      <dgm:spPr/>
    </dgm:pt>
    <dgm:pt modelId="{D9428263-7089-4B45-8E36-BD684B2EE1CB}" type="pres">
      <dgm:prSet presAssocID="{5935E452-C027-46B6-A228-37AB2121EB64}" presName="root2" presStyleCnt="0"/>
      <dgm:spPr/>
    </dgm:pt>
    <dgm:pt modelId="{C14A1C6F-2DC7-470B-8319-4966F1D392A5}" type="pres">
      <dgm:prSet presAssocID="{5935E452-C027-46B6-A228-37AB2121EB64}" presName="LevelTwoTextNode" presStyleLbl="node2" presStyleIdx="1" presStyleCnt="3">
        <dgm:presLayoutVars>
          <dgm:chPref val="3"/>
        </dgm:presLayoutVars>
      </dgm:prSet>
      <dgm:spPr/>
    </dgm:pt>
    <dgm:pt modelId="{19897A69-2AFC-43CF-9695-F4EEF41D8330}" type="pres">
      <dgm:prSet presAssocID="{5935E452-C027-46B6-A228-37AB2121EB64}" presName="level3hierChild" presStyleCnt="0"/>
      <dgm:spPr/>
    </dgm:pt>
    <dgm:pt modelId="{C52FE263-C62D-4884-AB14-F12348B20062}" type="pres">
      <dgm:prSet presAssocID="{698319F2-BC5A-4D60-ACC3-BE26EA1952FE}" presName="conn2-1" presStyleLbl="parChTrans1D3" presStyleIdx="1" presStyleCnt="3"/>
      <dgm:spPr/>
    </dgm:pt>
    <dgm:pt modelId="{69C825B2-6E65-4E3F-8C21-24A94AD889F8}" type="pres">
      <dgm:prSet presAssocID="{698319F2-BC5A-4D60-ACC3-BE26EA1952FE}" presName="connTx" presStyleLbl="parChTrans1D3" presStyleIdx="1" presStyleCnt="3"/>
      <dgm:spPr/>
    </dgm:pt>
    <dgm:pt modelId="{6EE5B488-F3A2-47C0-A047-11923438474E}" type="pres">
      <dgm:prSet presAssocID="{B1A88268-DD59-4B2F-BA87-2B4B09ACEE56}" presName="root2" presStyleCnt="0"/>
      <dgm:spPr/>
    </dgm:pt>
    <dgm:pt modelId="{98BC7E50-67FE-40C2-B8B1-FC3F6BF687F9}" type="pres">
      <dgm:prSet presAssocID="{B1A88268-DD59-4B2F-BA87-2B4B09ACEE56}" presName="LevelTwoTextNode" presStyleLbl="node3" presStyleIdx="1" presStyleCnt="3">
        <dgm:presLayoutVars>
          <dgm:chPref val="3"/>
        </dgm:presLayoutVars>
      </dgm:prSet>
      <dgm:spPr/>
    </dgm:pt>
    <dgm:pt modelId="{D1ACA46D-A719-4DB3-95FC-972FB0C74D2F}" type="pres">
      <dgm:prSet presAssocID="{B1A88268-DD59-4B2F-BA87-2B4B09ACEE56}" presName="level3hierChild" presStyleCnt="0"/>
      <dgm:spPr/>
    </dgm:pt>
    <dgm:pt modelId="{51FA7A11-0DEC-459C-ADD6-C6B8C914BB18}" type="pres">
      <dgm:prSet presAssocID="{DEF7A0DE-75E7-405A-A0B7-456F4EA74C18}" presName="conn2-1" presStyleLbl="parChTrans1D2" presStyleIdx="2" presStyleCnt="3"/>
      <dgm:spPr/>
    </dgm:pt>
    <dgm:pt modelId="{CB316DFE-D9DF-4201-9D40-0FA0E091E668}" type="pres">
      <dgm:prSet presAssocID="{DEF7A0DE-75E7-405A-A0B7-456F4EA74C18}" presName="connTx" presStyleLbl="parChTrans1D2" presStyleIdx="2" presStyleCnt="3"/>
      <dgm:spPr/>
    </dgm:pt>
    <dgm:pt modelId="{E9B4C8D0-DCBA-4370-B853-65732E680DC5}" type="pres">
      <dgm:prSet presAssocID="{B195BFFB-F47B-41E9-AF57-16938B2FDC15}" presName="root2" presStyleCnt="0"/>
      <dgm:spPr/>
    </dgm:pt>
    <dgm:pt modelId="{EF95B1B2-255B-4559-816B-8BE64A91615A}" type="pres">
      <dgm:prSet presAssocID="{B195BFFB-F47B-41E9-AF57-16938B2FDC15}" presName="LevelTwoTextNode" presStyleLbl="node2" presStyleIdx="2" presStyleCnt="3">
        <dgm:presLayoutVars>
          <dgm:chPref val="3"/>
        </dgm:presLayoutVars>
      </dgm:prSet>
      <dgm:spPr/>
    </dgm:pt>
    <dgm:pt modelId="{A02214D2-19AB-40F3-80D1-A846275AEC78}" type="pres">
      <dgm:prSet presAssocID="{B195BFFB-F47B-41E9-AF57-16938B2FDC15}" presName="level3hierChild" presStyleCnt="0"/>
      <dgm:spPr/>
    </dgm:pt>
    <dgm:pt modelId="{71BE47AD-410B-4C93-B6EB-E6EA21A11570}" type="pres">
      <dgm:prSet presAssocID="{27DE6EFB-1BD9-47B3-8F11-76A296C1A083}" presName="conn2-1" presStyleLbl="parChTrans1D3" presStyleIdx="2" presStyleCnt="3"/>
      <dgm:spPr/>
    </dgm:pt>
    <dgm:pt modelId="{38E9813B-58C5-4AC6-A6A7-878DB35D24C3}" type="pres">
      <dgm:prSet presAssocID="{27DE6EFB-1BD9-47B3-8F11-76A296C1A083}" presName="connTx" presStyleLbl="parChTrans1D3" presStyleIdx="2" presStyleCnt="3"/>
      <dgm:spPr/>
    </dgm:pt>
    <dgm:pt modelId="{507A1394-78A3-4F6A-A33E-B8BE222079D5}" type="pres">
      <dgm:prSet presAssocID="{8FDA7EFE-C1A0-4471-8854-0BCDB3956969}" presName="root2" presStyleCnt="0"/>
      <dgm:spPr/>
    </dgm:pt>
    <dgm:pt modelId="{66AB9F03-236A-417E-BD09-833C53579A3C}" type="pres">
      <dgm:prSet presAssocID="{8FDA7EFE-C1A0-4471-8854-0BCDB3956969}" presName="LevelTwoTextNode" presStyleLbl="node3" presStyleIdx="2" presStyleCnt="3">
        <dgm:presLayoutVars>
          <dgm:chPref val="3"/>
        </dgm:presLayoutVars>
      </dgm:prSet>
      <dgm:spPr/>
    </dgm:pt>
    <dgm:pt modelId="{E2184CB0-0FEE-4FC6-A69C-1BF8D53B189D}" type="pres">
      <dgm:prSet presAssocID="{8FDA7EFE-C1A0-4471-8854-0BCDB3956969}" presName="level3hierChild" presStyleCnt="0"/>
      <dgm:spPr/>
    </dgm:pt>
  </dgm:ptLst>
  <dgm:cxnLst>
    <dgm:cxn modelId="{61914900-81D8-4AEE-A96D-32E45D7334DF}" type="presOf" srcId="{DEF7A0DE-75E7-405A-A0B7-456F4EA74C18}" destId="{51FA7A11-0DEC-459C-ADD6-C6B8C914BB18}" srcOrd="0" destOrd="0" presId="urn:microsoft.com/office/officeart/2008/layout/HorizontalMultiLevelHierarchy"/>
    <dgm:cxn modelId="{45399614-5473-4912-A0A9-0860990C9A21}" srcId="{5935E452-C027-46B6-A228-37AB2121EB64}" destId="{B1A88268-DD59-4B2F-BA87-2B4B09ACEE56}" srcOrd="0" destOrd="0" parTransId="{698319F2-BC5A-4D60-ACC3-BE26EA1952FE}" sibTransId="{15345D1B-F1CA-4980-AB83-6BC431589337}"/>
    <dgm:cxn modelId="{79A50A17-BF66-4A9F-B84D-4A57EF5F4B5A}" type="presOf" srcId="{A16F9B12-6C58-4272-B429-6F76AA305903}" destId="{8EE71D4C-C782-4BE2-AE09-D9842D3C2C15}" srcOrd="0" destOrd="0" presId="urn:microsoft.com/office/officeart/2008/layout/HorizontalMultiLevelHierarchy"/>
    <dgm:cxn modelId="{EF02AA1C-7021-4BFE-BEAB-9A2C88836012}" srcId="{1DEF27B4-7C22-4377-B074-5CCA3FA8558B}" destId="{C7214FD0-A046-4839-A634-7797A1DE3BC3}" srcOrd="0" destOrd="0" parTransId="{A16F9B12-6C58-4272-B429-6F76AA305903}" sibTransId="{491EF81C-734F-4DD8-BBF2-9DA81A3D5F4D}"/>
    <dgm:cxn modelId="{169AD81F-0EC8-4589-9701-68486332FB0D}" type="presOf" srcId="{77C80AAB-8E83-434E-BB1E-A73E491F32FE}" destId="{9A89A045-7FA7-400E-B210-C84E68C07E05}" srcOrd="0" destOrd="0" presId="urn:microsoft.com/office/officeart/2008/layout/HorizontalMultiLevelHierarchy"/>
    <dgm:cxn modelId="{A106E131-B1BD-4A97-96D0-290F3372DB9B}" type="presOf" srcId="{D834F8DA-B42A-4FE5-B302-849FADE3DB83}" destId="{8C0F0872-A240-4111-AC18-287330AC7CD9}" srcOrd="0" destOrd="0" presId="urn:microsoft.com/office/officeart/2008/layout/HorizontalMultiLevelHierarchy"/>
    <dgm:cxn modelId="{EC255E3A-7D48-4899-9B21-F9C83E1A0500}" type="presOf" srcId="{B1A88268-DD59-4B2F-BA87-2B4B09ACEE56}" destId="{98BC7E50-67FE-40C2-B8B1-FC3F6BF687F9}" srcOrd="0" destOrd="0" presId="urn:microsoft.com/office/officeart/2008/layout/HorizontalMultiLevelHierarchy"/>
    <dgm:cxn modelId="{EB1B9F5E-748F-4AB5-8B2A-F3C30E554B0A}" type="presOf" srcId="{34565C2E-81CE-4F93-8643-FBF2E04824A8}" destId="{684C41F2-97A6-47D7-B962-C8AD540BCF32}" srcOrd="0" destOrd="0" presId="urn:microsoft.com/office/officeart/2008/layout/HorizontalMultiLevelHierarchy"/>
    <dgm:cxn modelId="{EABEB442-EB68-4A46-B3A6-AEFFB1475CCF}" srcId="{B195BFFB-F47B-41E9-AF57-16938B2FDC15}" destId="{8FDA7EFE-C1A0-4471-8854-0BCDB3956969}" srcOrd="0" destOrd="0" parTransId="{27DE6EFB-1BD9-47B3-8F11-76A296C1A083}" sibTransId="{1AAFBF1A-6523-4004-A275-CC27D97182B3}"/>
    <dgm:cxn modelId="{D3430948-5777-4F2F-BB74-C169162D88A9}" type="presOf" srcId="{5935E452-C027-46B6-A228-37AB2121EB64}" destId="{C14A1C6F-2DC7-470B-8319-4966F1D392A5}" srcOrd="0" destOrd="0" presId="urn:microsoft.com/office/officeart/2008/layout/HorizontalMultiLevelHierarchy"/>
    <dgm:cxn modelId="{7F8A044B-48C7-4E1B-8588-E1EED1F8277E}" srcId="{D834F8DA-B42A-4FE5-B302-849FADE3DB83}" destId="{1DEF27B4-7C22-4377-B074-5CCA3FA8558B}" srcOrd="0" destOrd="0" parTransId="{77C80AAB-8E83-434E-BB1E-A73E491F32FE}" sibTransId="{33668EBD-0A77-4809-915F-CD7679C8135C}"/>
    <dgm:cxn modelId="{1CBD647A-3A3B-4C80-A5DD-2F195AFDDAEA}" type="presOf" srcId="{C7214FD0-A046-4839-A634-7797A1DE3BC3}" destId="{0035D4E2-95F8-4787-B7B0-A1011964F8C9}" srcOrd="0" destOrd="0" presId="urn:microsoft.com/office/officeart/2008/layout/HorizontalMultiLevelHierarchy"/>
    <dgm:cxn modelId="{6DDEBF88-2B5E-4D11-8AA3-15E2C20F72E9}" type="presOf" srcId="{698319F2-BC5A-4D60-ACC3-BE26EA1952FE}" destId="{C52FE263-C62D-4884-AB14-F12348B20062}" srcOrd="0" destOrd="0" presId="urn:microsoft.com/office/officeart/2008/layout/HorizontalMultiLevelHierarchy"/>
    <dgm:cxn modelId="{627AB789-FFAD-4BE9-9635-6DA44CB7A2E8}" type="presOf" srcId="{1DEF27B4-7C22-4377-B074-5CCA3FA8558B}" destId="{50068045-8F91-4AAE-BB74-92516548D36E}" srcOrd="0" destOrd="0" presId="urn:microsoft.com/office/officeart/2008/layout/HorizontalMultiLevelHierarchy"/>
    <dgm:cxn modelId="{1B3E6195-147B-437C-996E-AF9CA8A5A4D1}" type="presOf" srcId="{B195BFFB-F47B-41E9-AF57-16938B2FDC15}" destId="{EF95B1B2-255B-4559-816B-8BE64A91615A}" srcOrd="0" destOrd="0" presId="urn:microsoft.com/office/officeart/2008/layout/HorizontalMultiLevelHierarchy"/>
    <dgm:cxn modelId="{069169AF-5038-4854-8E30-654B1AAFB742}" type="presOf" srcId="{27DE6EFB-1BD9-47B3-8F11-76A296C1A083}" destId="{38E9813B-58C5-4AC6-A6A7-878DB35D24C3}" srcOrd="1" destOrd="0" presId="urn:microsoft.com/office/officeart/2008/layout/HorizontalMultiLevelHierarchy"/>
    <dgm:cxn modelId="{0CE215BE-E598-4668-B0E0-307103F89F79}" type="presOf" srcId="{8FDA7EFE-C1A0-4471-8854-0BCDB3956969}" destId="{66AB9F03-236A-417E-BD09-833C53579A3C}" srcOrd="0" destOrd="0" presId="urn:microsoft.com/office/officeart/2008/layout/HorizontalMultiLevelHierarchy"/>
    <dgm:cxn modelId="{0AF3ADBE-2270-4EDC-809A-E151EB58680F}" type="presOf" srcId="{3F9C370C-BC35-4235-9B57-A800E74F94C3}" destId="{298ED93A-517C-4357-BD75-9CA9DC534477}" srcOrd="1" destOrd="0" presId="urn:microsoft.com/office/officeart/2008/layout/HorizontalMultiLevelHierarchy"/>
    <dgm:cxn modelId="{7400D8C4-6E06-480B-A84D-EA4D38296AF1}" type="presOf" srcId="{A16F9B12-6C58-4272-B429-6F76AA305903}" destId="{1AEEDB1F-E1F6-47CD-A4F6-D39638760838}" srcOrd="1" destOrd="0" presId="urn:microsoft.com/office/officeart/2008/layout/HorizontalMultiLevelHierarchy"/>
    <dgm:cxn modelId="{AA094DC7-2167-4767-B8DA-5429B9307040}" type="presOf" srcId="{27DE6EFB-1BD9-47B3-8F11-76A296C1A083}" destId="{71BE47AD-410B-4C93-B6EB-E6EA21A11570}" srcOrd="0" destOrd="0" presId="urn:microsoft.com/office/officeart/2008/layout/HorizontalMultiLevelHierarchy"/>
    <dgm:cxn modelId="{229004D8-846C-4196-8A6A-961A8FE02435}" type="presOf" srcId="{77C80AAB-8E83-434E-BB1E-A73E491F32FE}" destId="{F83EFFD7-0B25-48B7-881D-6BD4C5BA0C87}" srcOrd="1" destOrd="0" presId="urn:microsoft.com/office/officeart/2008/layout/HorizontalMultiLevelHierarchy"/>
    <dgm:cxn modelId="{EE4652DD-98A3-4508-AF87-215508B85E8A}" type="presOf" srcId="{DEF7A0DE-75E7-405A-A0B7-456F4EA74C18}" destId="{CB316DFE-D9DF-4201-9D40-0FA0E091E668}" srcOrd="1" destOrd="0" presId="urn:microsoft.com/office/officeart/2008/layout/HorizontalMultiLevelHierarchy"/>
    <dgm:cxn modelId="{62EF88DE-99AC-4C5A-B35C-43FC5CE4BAA7}" type="presOf" srcId="{698319F2-BC5A-4D60-ACC3-BE26EA1952FE}" destId="{69C825B2-6E65-4E3F-8C21-24A94AD889F8}" srcOrd="1" destOrd="0" presId="urn:microsoft.com/office/officeart/2008/layout/HorizontalMultiLevelHierarchy"/>
    <dgm:cxn modelId="{71FCDAE5-72FF-4EA1-B3A8-4AC635398270}" srcId="{34565C2E-81CE-4F93-8643-FBF2E04824A8}" destId="{D834F8DA-B42A-4FE5-B302-849FADE3DB83}" srcOrd="0" destOrd="0" parTransId="{040D080E-9736-47A5-B27E-8CBCD1AF84C4}" sibTransId="{27DF2F7C-7F76-4AA7-9E57-09151EE8BA36}"/>
    <dgm:cxn modelId="{429E3EFB-0419-4D7E-A12E-5A385E8EAA46}" srcId="{D834F8DA-B42A-4FE5-B302-849FADE3DB83}" destId="{5935E452-C027-46B6-A228-37AB2121EB64}" srcOrd="1" destOrd="0" parTransId="{3F9C370C-BC35-4235-9B57-A800E74F94C3}" sibTransId="{A0D4BB10-9764-4CD9-A50D-92E7166AA56A}"/>
    <dgm:cxn modelId="{756644FD-FBA6-492F-B173-496427528AED}" srcId="{D834F8DA-B42A-4FE5-B302-849FADE3DB83}" destId="{B195BFFB-F47B-41E9-AF57-16938B2FDC15}" srcOrd="2" destOrd="0" parTransId="{DEF7A0DE-75E7-405A-A0B7-456F4EA74C18}" sibTransId="{8417C38D-ED53-477B-8268-FC6AA70B25EA}"/>
    <dgm:cxn modelId="{986677FD-4595-471E-8D63-A11129D8F05E}" type="presOf" srcId="{3F9C370C-BC35-4235-9B57-A800E74F94C3}" destId="{931CA3E6-7573-4DB3-A899-BFEA547D4686}" srcOrd="0" destOrd="0" presId="urn:microsoft.com/office/officeart/2008/layout/HorizontalMultiLevelHierarchy"/>
    <dgm:cxn modelId="{5EAC7781-117E-4EF9-8BD6-F1B9BBE025A3}" type="presParOf" srcId="{684C41F2-97A6-47D7-B962-C8AD540BCF32}" destId="{C26D69A2-4AEE-4936-B8CA-FBD8D8B3F878}" srcOrd="0" destOrd="0" presId="urn:microsoft.com/office/officeart/2008/layout/HorizontalMultiLevelHierarchy"/>
    <dgm:cxn modelId="{DD976FAD-0476-485B-B73A-CCFE7D1C704F}" type="presParOf" srcId="{C26D69A2-4AEE-4936-B8CA-FBD8D8B3F878}" destId="{8C0F0872-A240-4111-AC18-287330AC7CD9}" srcOrd="0" destOrd="0" presId="urn:microsoft.com/office/officeart/2008/layout/HorizontalMultiLevelHierarchy"/>
    <dgm:cxn modelId="{71CBBD78-21EE-4872-97E7-2F0CB68EDE54}" type="presParOf" srcId="{C26D69A2-4AEE-4936-B8CA-FBD8D8B3F878}" destId="{031683E8-231A-45E6-A192-E45275DAFD39}" srcOrd="1" destOrd="0" presId="urn:microsoft.com/office/officeart/2008/layout/HorizontalMultiLevelHierarchy"/>
    <dgm:cxn modelId="{519239FD-145E-46F7-8556-31411EC1CABE}" type="presParOf" srcId="{031683E8-231A-45E6-A192-E45275DAFD39}" destId="{9A89A045-7FA7-400E-B210-C84E68C07E05}" srcOrd="0" destOrd="0" presId="urn:microsoft.com/office/officeart/2008/layout/HorizontalMultiLevelHierarchy"/>
    <dgm:cxn modelId="{73B23809-9C4F-4A19-9408-8A526C2F5DB2}" type="presParOf" srcId="{9A89A045-7FA7-400E-B210-C84E68C07E05}" destId="{F83EFFD7-0B25-48B7-881D-6BD4C5BA0C87}" srcOrd="0" destOrd="0" presId="urn:microsoft.com/office/officeart/2008/layout/HorizontalMultiLevelHierarchy"/>
    <dgm:cxn modelId="{C80D712A-AE68-407B-AEEE-3BDA80E0F7A4}" type="presParOf" srcId="{031683E8-231A-45E6-A192-E45275DAFD39}" destId="{21B07DA1-738D-4115-9F17-009BD3885A1E}" srcOrd="1" destOrd="0" presId="urn:microsoft.com/office/officeart/2008/layout/HorizontalMultiLevelHierarchy"/>
    <dgm:cxn modelId="{808382BA-7AE3-49A1-98CF-574783C11915}" type="presParOf" srcId="{21B07DA1-738D-4115-9F17-009BD3885A1E}" destId="{50068045-8F91-4AAE-BB74-92516548D36E}" srcOrd="0" destOrd="0" presId="urn:microsoft.com/office/officeart/2008/layout/HorizontalMultiLevelHierarchy"/>
    <dgm:cxn modelId="{D89FE9F9-669D-42AB-8F82-D394DB7C69E0}" type="presParOf" srcId="{21B07DA1-738D-4115-9F17-009BD3885A1E}" destId="{0FADB7D7-FD81-493D-A453-E1A06C8628A6}" srcOrd="1" destOrd="0" presId="urn:microsoft.com/office/officeart/2008/layout/HorizontalMultiLevelHierarchy"/>
    <dgm:cxn modelId="{2DE3820A-4F00-41F3-80B2-EDBCA0DCC707}" type="presParOf" srcId="{0FADB7D7-FD81-493D-A453-E1A06C8628A6}" destId="{8EE71D4C-C782-4BE2-AE09-D9842D3C2C15}" srcOrd="0" destOrd="0" presId="urn:microsoft.com/office/officeart/2008/layout/HorizontalMultiLevelHierarchy"/>
    <dgm:cxn modelId="{122A18B3-4B92-42AF-B3AA-3ED16FBEADD8}" type="presParOf" srcId="{8EE71D4C-C782-4BE2-AE09-D9842D3C2C15}" destId="{1AEEDB1F-E1F6-47CD-A4F6-D39638760838}" srcOrd="0" destOrd="0" presId="urn:microsoft.com/office/officeart/2008/layout/HorizontalMultiLevelHierarchy"/>
    <dgm:cxn modelId="{6518949E-D3E7-424D-9791-CE5CE56A38EE}" type="presParOf" srcId="{0FADB7D7-FD81-493D-A453-E1A06C8628A6}" destId="{EF623255-66A1-423D-8F9D-B790DD58D239}" srcOrd="1" destOrd="0" presId="urn:microsoft.com/office/officeart/2008/layout/HorizontalMultiLevelHierarchy"/>
    <dgm:cxn modelId="{78EB07B6-253B-4554-97C3-B981CD953A1E}" type="presParOf" srcId="{EF623255-66A1-423D-8F9D-B790DD58D239}" destId="{0035D4E2-95F8-4787-B7B0-A1011964F8C9}" srcOrd="0" destOrd="0" presId="urn:microsoft.com/office/officeart/2008/layout/HorizontalMultiLevelHierarchy"/>
    <dgm:cxn modelId="{D9CDC02F-25E6-4648-8C71-3036CC155C60}" type="presParOf" srcId="{EF623255-66A1-423D-8F9D-B790DD58D239}" destId="{3B350865-C3EB-406B-AFF0-E38BA92D067C}" srcOrd="1" destOrd="0" presId="urn:microsoft.com/office/officeart/2008/layout/HorizontalMultiLevelHierarchy"/>
    <dgm:cxn modelId="{87C05567-2262-46B0-B40D-1B0C02E4C223}" type="presParOf" srcId="{031683E8-231A-45E6-A192-E45275DAFD39}" destId="{931CA3E6-7573-4DB3-A899-BFEA547D4686}" srcOrd="2" destOrd="0" presId="urn:microsoft.com/office/officeart/2008/layout/HorizontalMultiLevelHierarchy"/>
    <dgm:cxn modelId="{02CF9968-B956-47C7-8A82-FF53C21584FD}" type="presParOf" srcId="{931CA3E6-7573-4DB3-A899-BFEA547D4686}" destId="{298ED93A-517C-4357-BD75-9CA9DC534477}" srcOrd="0" destOrd="0" presId="urn:microsoft.com/office/officeart/2008/layout/HorizontalMultiLevelHierarchy"/>
    <dgm:cxn modelId="{5DF4F391-7631-42A3-ABBC-9CED6F57A54B}" type="presParOf" srcId="{031683E8-231A-45E6-A192-E45275DAFD39}" destId="{D9428263-7089-4B45-8E36-BD684B2EE1CB}" srcOrd="3" destOrd="0" presId="urn:microsoft.com/office/officeart/2008/layout/HorizontalMultiLevelHierarchy"/>
    <dgm:cxn modelId="{B27C2DCB-06E1-43D1-9EF0-339855871F04}" type="presParOf" srcId="{D9428263-7089-4B45-8E36-BD684B2EE1CB}" destId="{C14A1C6F-2DC7-470B-8319-4966F1D392A5}" srcOrd="0" destOrd="0" presId="urn:microsoft.com/office/officeart/2008/layout/HorizontalMultiLevelHierarchy"/>
    <dgm:cxn modelId="{470E5BE5-520A-4149-8F9B-5764CFE51E72}" type="presParOf" srcId="{D9428263-7089-4B45-8E36-BD684B2EE1CB}" destId="{19897A69-2AFC-43CF-9695-F4EEF41D8330}" srcOrd="1" destOrd="0" presId="urn:microsoft.com/office/officeart/2008/layout/HorizontalMultiLevelHierarchy"/>
    <dgm:cxn modelId="{6E2E8C50-4AD0-456E-A467-52C13C5FE193}" type="presParOf" srcId="{19897A69-2AFC-43CF-9695-F4EEF41D8330}" destId="{C52FE263-C62D-4884-AB14-F12348B20062}" srcOrd="0" destOrd="0" presId="urn:microsoft.com/office/officeart/2008/layout/HorizontalMultiLevelHierarchy"/>
    <dgm:cxn modelId="{A2E3D452-9006-41CE-95F2-46F65747E07C}" type="presParOf" srcId="{C52FE263-C62D-4884-AB14-F12348B20062}" destId="{69C825B2-6E65-4E3F-8C21-24A94AD889F8}" srcOrd="0" destOrd="0" presId="urn:microsoft.com/office/officeart/2008/layout/HorizontalMultiLevelHierarchy"/>
    <dgm:cxn modelId="{6CBBF9C7-C064-4AD6-8EBA-BDD711A50C14}" type="presParOf" srcId="{19897A69-2AFC-43CF-9695-F4EEF41D8330}" destId="{6EE5B488-F3A2-47C0-A047-11923438474E}" srcOrd="1" destOrd="0" presId="urn:microsoft.com/office/officeart/2008/layout/HorizontalMultiLevelHierarchy"/>
    <dgm:cxn modelId="{A264AE08-66B0-4E24-8CED-682793E4DF9E}" type="presParOf" srcId="{6EE5B488-F3A2-47C0-A047-11923438474E}" destId="{98BC7E50-67FE-40C2-B8B1-FC3F6BF687F9}" srcOrd="0" destOrd="0" presId="urn:microsoft.com/office/officeart/2008/layout/HorizontalMultiLevelHierarchy"/>
    <dgm:cxn modelId="{81D15D9B-BD1B-4D7A-9FDF-672CBD237593}" type="presParOf" srcId="{6EE5B488-F3A2-47C0-A047-11923438474E}" destId="{D1ACA46D-A719-4DB3-95FC-972FB0C74D2F}" srcOrd="1" destOrd="0" presId="urn:microsoft.com/office/officeart/2008/layout/HorizontalMultiLevelHierarchy"/>
    <dgm:cxn modelId="{B8E8B671-5091-4F83-AD8C-D4B918D6C83D}" type="presParOf" srcId="{031683E8-231A-45E6-A192-E45275DAFD39}" destId="{51FA7A11-0DEC-459C-ADD6-C6B8C914BB18}" srcOrd="4" destOrd="0" presId="urn:microsoft.com/office/officeart/2008/layout/HorizontalMultiLevelHierarchy"/>
    <dgm:cxn modelId="{520BC125-0844-4AE0-98FC-14BF2FE5EF75}" type="presParOf" srcId="{51FA7A11-0DEC-459C-ADD6-C6B8C914BB18}" destId="{CB316DFE-D9DF-4201-9D40-0FA0E091E668}" srcOrd="0" destOrd="0" presId="urn:microsoft.com/office/officeart/2008/layout/HorizontalMultiLevelHierarchy"/>
    <dgm:cxn modelId="{7A823E23-234C-429A-A649-8F36E2CEE08C}" type="presParOf" srcId="{031683E8-231A-45E6-A192-E45275DAFD39}" destId="{E9B4C8D0-DCBA-4370-B853-65732E680DC5}" srcOrd="5" destOrd="0" presId="urn:microsoft.com/office/officeart/2008/layout/HorizontalMultiLevelHierarchy"/>
    <dgm:cxn modelId="{B8BAEC0B-5D92-4A5D-BDDA-E206C0D3821C}" type="presParOf" srcId="{E9B4C8D0-DCBA-4370-B853-65732E680DC5}" destId="{EF95B1B2-255B-4559-816B-8BE64A91615A}" srcOrd="0" destOrd="0" presId="urn:microsoft.com/office/officeart/2008/layout/HorizontalMultiLevelHierarchy"/>
    <dgm:cxn modelId="{0D118233-D272-4791-8D8E-1D046DD5A824}" type="presParOf" srcId="{E9B4C8D0-DCBA-4370-B853-65732E680DC5}" destId="{A02214D2-19AB-40F3-80D1-A846275AEC78}" srcOrd="1" destOrd="0" presId="urn:microsoft.com/office/officeart/2008/layout/HorizontalMultiLevelHierarchy"/>
    <dgm:cxn modelId="{E41B3C27-91D1-45B8-A3C7-3ED89A58B3C9}" type="presParOf" srcId="{A02214D2-19AB-40F3-80D1-A846275AEC78}" destId="{71BE47AD-410B-4C93-B6EB-E6EA21A11570}" srcOrd="0" destOrd="0" presId="urn:microsoft.com/office/officeart/2008/layout/HorizontalMultiLevelHierarchy"/>
    <dgm:cxn modelId="{0A18130E-2334-431E-84DE-90C79D040324}" type="presParOf" srcId="{71BE47AD-410B-4C93-B6EB-E6EA21A11570}" destId="{38E9813B-58C5-4AC6-A6A7-878DB35D24C3}" srcOrd="0" destOrd="0" presId="urn:microsoft.com/office/officeart/2008/layout/HorizontalMultiLevelHierarchy"/>
    <dgm:cxn modelId="{10217BC9-5EE8-4A81-AA72-AF355C853A2C}" type="presParOf" srcId="{A02214D2-19AB-40F3-80D1-A846275AEC78}" destId="{507A1394-78A3-4F6A-A33E-B8BE222079D5}" srcOrd="1" destOrd="0" presId="urn:microsoft.com/office/officeart/2008/layout/HorizontalMultiLevelHierarchy"/>
    <dgm:cxn modelId="{F4D7937C-C031-4434-A1B6-53168625A46D}" type="presParOf" srcId="{507A1394-78A3-4F6A-A33E-B8BE222079D5}" destId="{66AB9F03-236A-417E-BD09-833C53579A3C}" srcOrd="0" destOrd="0" presId="urn:microsoft.com/office/officeart/2008/layout/HorizontalMultiLevelHierarchy"/>
    <dgm:cxn modelId="{39E9C68D-5A6C-40DE-94CC-CCEF0229AC0F}" type="presParOf" srcId="{507A1394-78A3-4F6A-A33E-B8BE222079D5}" destId="{E2184CB0-0FEE-4FC6-A69C-1BF8D53B189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3545AC-DF01-4AFB-A0A7-260245EB2785}"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s-EC"/>
        </a:p>
      </dgm:t>
    </dgm:pt>
    <dgm:pt modelId="{E9A3EFC8-5EAC-43F4-B059-80143D133D6E}">
      <dgm:prSet phldrT="[Texto]"/>
      <dgm:spPr/>
      <dgm:t>
        <a:bodyPr/>
        <a:lstStyle/>
        <a:p>
          <a:r>
            <a:rPr lang="es-ES" dirty="0"/>
            <a:t>Que hace </a:t>
          </a:r>
          <a:r>
            <a:rPr lang="es-ES" dirty="0" err="1"/>
            <a:t>connectedCallback</a:t>
          </a:r>
          <a:r>
            <a:rPr lang="es-ES" dirty="0"/>
            <a:t>()</a:t>
          </a:r>
          <a:endParaRPr lang="es-EC" dirty="0"/>
        </a:p>
      </dgm:t>
    </dgm:pt>
    <dgm:pt modelId="{7F5C014D-8832-45CE-8C51-E97EA273C197}" type="parTrans" cxnId="{C1D055D7-16B5-4B52-8C53-A16C0CBB14A5}">
      <dgm:prSet/>
      <dgm:spPr/>
      <dgm:t>
        <a:bodyPr/>
        <a:lstStyle/>
        <a:p>
          <a:endParaRPr lang="es-EC"/>
        </a:p>
      </dgm:t>
    </dgm:pt>
    <dgm:pt modelId="{77F6C20F-3B6E-4903-A95E-B17D77F0493E}" type="sibTrans" cxnId="{C1D055D7-16B5-4B52-8C53-A16C0CBB14A5}">
      <dgm:prSet/>
      <dgm:spPr/>
      <dgm:t>
        <a:bodyPr/>
        <a:lstStyle/>
        <a:p>
          <a:endParaRPr lang="es-EC"/>
        </a:p>
      </dgm:t>
    </dgm:pt>
    <dgm:pt modelId="{A357CF5D-2C8E-487F-92F1-1D7DDD834AF5}">
      <dgm:prSet phldrT="[Texto]" custT="1"/>
      <dgm:spPr/>
      <dgm:t>
        <a:bodyPr/>
        <a:lstStyle/>
        <a:p>
          <a:pPr>
            <a:buFont typeface="+mj-lt"/>
            <a:buAutoNum type="arabicPeriod"/>
          </a:pPr>
          <a:r>
            <a:rPr lang="es-ES" sz="2200" b="1" i="0" dirty="0"/>
            <a:t>Inicialización</a:t>
          </a:r>
          <a:endParaRPr lang="es-EC" sz="2200" dirty="0"/>
        </a:p>
      </dgm:t>
    </dgm:pt>
    <dgm:pt modelId="{F59A6D02-9B66-4B60-8283-5919E6E0294A}" type="parTrans" cxnId="{66B9E095-6B2F-48F5-866B-6ED642F39193}">
      <dgm:prSet/>
      <dgm:spPr/>
      <dgm:t>
        <a:bodyPr/>
        <a:lstStyle/>
        <a:p>
          <a:endParaRPr lang="es-EC"/>
        </a:p>
      </dgm:t>
    </dgm:pt>
    <dgm:pt modelId="{5F834729-F524-46A0-A546-E860E9FF8360}" type="sibTrans" cxnId="{66B9E095-6B2F-48F5-866B-6ED642F39193}">
      <dgm:prSet/>
      <dgm:spPr/>
      <dgm:t>
        <a:bodyPr/>
        <a:lstStyle/>
        <a:p>
          <a:endParaRPr lang="es-EC"/>
        </a:p>
      </dgm:t>
    </dgm:pt>
    <dgm:pt modelId="{8A41269D-06C8-4A7A-AB8B-1C0ECD07D77A}">
      <dgm:prSet custT="1"/>
      <dgm:spPr/>
      <dgm:t>
        <a:bodyPr/>
        <a:lstStyle/>
        <a:p>
          <a:pPr>
            <a:buFont typeface="+mj-lt"/>
            <a:buAutoNum type="arabicPeriod"/>
          </a:pPr>
          <a:r>
            <a:rPr lang="es-ES" sz="2200" b="1" i="0" dirty="0"/>
            <a:t>Interacción con el DOM</a:t>
          </a:r>
          <a:endParaRPr lang="es-ES" sz="2200" b="0" i="0" dirty="0"/>
        </a:p>
      </dgm:t>
    </dgm:pt>
    <dgm:pt modelId="{6E0C2117-6CB9-4460-A172-47D1315714F1}" type="parTrans" cxnId="{2F7B942A-0E9F-4405-BABB-951239D6EF30}">
      <dgm:prSet/>
      <dgm:spPr/>
      <dgm:t>
        <a:bodyPr/>
        <a:lstStyle/>
        <a:p>
          <a:endParaRPr lang="es-EC"/>
        </a:p>
      </dgm:t>
    </dgm:pt>
    <dgm:pt modelId="{21553819-F4F0-4D62-8B0A-17A97E4FD8A0}" type="sibTrans" cxnId="{2F7B942A-0E9F-4405-BABB-951239D6EF30}">
      <dgm:prSet/>
      <dgm:spPr/>
      <dgm:t>
        <a:bodyPr/>
        <a:lstStyle/>
        <a:p>
          <a:endParaRPr lang="es-EC"/>
        </a:p>
      </dgm:t>
    </dgm:pt>
    <dgm:pt modelId="{65A2FA8F-47C6-4FF5-A671-824C1944FBFD}">
      <dgm:prSet custT="1"/>
      <dgm:spPr/>
      <dgm:t>
        <a:bodyPr/>
        <a:lstStyle/>
        <a:p>
          <a:pPr>
            <a:buFont typeface="+mj-lt"/>
            <a:buAutoNum type="arabicPeriod"/>
          </a:pPr>
          <a:r>
            <a:rPr lang="es-ES" sz="2200" b="1" i="0" dirty="0"/>
            <a:t>Preparación de contenido</a:t>
          </a:r>
          <a:endParaRPr lang="es-ES" sz="2200" b="0" i="0" dirty="0"/>
        </a:p>
      </dgm:t>
    </dgm:pt>
    <dgm:pt modelId="{E079B9F9-E586-4EE0-890F-71E165B07B77}" type="parTrans" cxnId="{BB64D132-E900-4C65-852D-74ACDD817EA6}">
      <dgm:prSet/>
      <dgm:spPr/>
      <dgm:t>
        <a:bodyPr/>
        <a:lstStyle/>
        <a:p>
          <a:endParaRPr lang="es-EC"/>
        </a:p>
      </dgm:t>
    </dgm:pt>
    <dgm:pt modelId="{728B11B3-7DB7-490C-854C-16FAE007285E}" type="sibTrans" cxnId="{BB64D132-E900-4C65-852D-74ACDD817EA6}">
      <dgm:prSet/>
      <dgm:spPr/>
      <dgm:t>
        <a:bodyPr/>
        <a:lstStyle/>
        <a:p>
          <a:endParaRPr lang="es-EC"/>
        </a:p>
      </dgm:t>
    </dgm:pt>
    <dgm:pt modelId="{D485103D-EAA8-40DF-B728-CAF47CF70159}">
      <dgm:prSet custT="1"/>
      <dgm:spPr/>
      <dgm:t>
        <a:bodyPr/>
        <a:lstStyle/>
        <a:p>
          <a:pPr>
            <a:buFont typeface="+mj-lt"/>
            <a:buAutoNum type="arabicPeriod"/>
          </a:pPr>
          <a:r>
            <a:rPr lang="es-ES" sz="1800" b="0" i="0" dirty="0"/>
            <a:t>Puedes preparar o actualizar el contenido del componente basándote en su estado actual o en el entorno.</a:t>
          </a:r>
        </a:p>
      </dgm:t>
    </dgm:pt>
    <dgm:pt modelId="{0BC7069B-22EF-4B4E-AF85-900DFF021A71}" type="parTrans" cxnId="{492BD98C-5C21-48F8-B0B3-40F0B3F58207}">
      <dgm:prSet/>
      <dgm:spPr/>
      <dgm:t>
        <a:bodyPr/>
        <a:lstStyle/>
        <a:p>
          <a:endParaRPr lang="es-EC"/>
        </a:p>
      </dgm:t>
    </dgm:pt>
    <dgm:pt modelId="{29B966B2-B9CC-4BFD-A5E9-07C1B1C5D6FD}" type="sibTrans" cxnId="{492BD98C-5C21-48F8-B0B3-40F0B3F58207}">
      <dgm:prSet/>
      <dgm:spPr/>
      <dgm:t>
        <a:bodyPr/>
        <a:lstStyle/>
        <a:p>
          <a:endParaRPr lang="es-EC"/>
        </a:p>
      </dgm:t>
    </dgm:pt>
    <dgm:pt modelId="{79816627-4B58-4109-A906-B34C9503935A}">
      <dgm:prSet custT="1"/>
      <dgm:spPr/>
      <dgm:t>
        <a:bodyPr/>
        <a:lstStyle/>
        <a:p>
          <a:pPr>
            <a:buFont typeface="+mj-lt"/>
            <a:buAutoNum type="arabicPeriod"/>
          </a:pPr>
          <a:r>
            <a:rPr lang="es-ES" sz="1800" b="0" i="0" dirty="0"/>
            <a:t>Puedes acceder y manipular el DOM del documento al que se adjunta el componente, lo que permite realizar configuraciones que dependen del contexto en el que se usa el componente.</a:t>
          </a:r>
        </a:p>
      </dgm:t>
    </dgm:pt>
    <dgm:pt modelId="{AFDB9FA3-6087-4B84-9804-D02BCC1D1875}" type="parTrans" cxnId="{03DCDE06-3CDE-4BC6-ACF3-9AF265791E8E}">
      <dgm:prSet/>
      <dgm:spPr/>
      <dgm:t>
        <a:bodyPr/>
        <a:lstStyle/>
        <a:p>
          <a:endParaRPr lang="es-EC"/>
        </a:p>
      </dgm:t>
    </dgm:pt>
    <dgm:pt modelId="{EEA9A9B0-E821-4595-AD83-0DACC95C5543}" type="sibTrans" cxnId="{03DCDE06-3CDE-4BC6-ACF3-9AF265791E8E}">
      <dgm:prSet/>
      <dgm:spPr/>
      <dgm:t>
        <a:bodyPr/>
        <a:lstStyle/>
        <a:p>
          <a:endParaRPr lang="es-EC"/>
        </a:p>
      </dgm:t>
    </dgm:pt>
    <dgm:pt modelId="{E1EFA442-4835-4F78-B03A-E90C23E8D245}">
      <dgm:prSet phldrT="[Texto]" custT="1"/>
      <dgm:spPr/>
      <dgm:t>
        <a:bodyPr/>
        <a:lstStyle/>
        <a:p>
          <a:pPr>
            <a:buFont typeface="+mj-lt"/>
            <a:buAutoNum type="arabicPeriod"/>
          </a:pPr>
          <a:r>
            <a:rPr lang="es-ES" sz="1800" b="0" i="0" dirty="0"/>
            <a:t>Es un buen lugar para </a:t>
          </a:r>
          <a:r>
            <a:rPr lang="es-ES" sz="1800" b="1" i="0" dirty="0"/>
            <a:t>inicializar cosas que dependen de estar en el DOM</a:t>
          </a:r>
          <a:r>
            <a:rPr lang="es-ES" sz="1800" b="0" i="0" dirty="0"/>
            <a:t>, como </a:t>
          </a:r>
          <a:r>
            <a:rPr lang="es-ES" sz="1800" b="1" i="0" dirty="0"/>
            <a:t>configurar </a:t>
          </a:r>
          <a:r>
            <a:rPr lang="es-ES" sz="1800" b="1" i="0" dirty="0" err="1"/>
            <a:t>listeners</a:t>
          </a:r>
          <a:r>
            <a:rPr lang="es-ES" sz="1800" b="1" i="0" dirty="0"/>
            <a:t> de eventos, realizar solicitudes de red, o manipular el DOM interno del componente.</a:t>
          </a:r>
          <a:endParaRPr lang="es-EC" sz="1800" b="1" dirty="0"/>
        </a:p>
      </dgm:t>
    </dgm:pt>
    <dgm:pt modelId="{87DE7243-6790-4C95-A2C0-B842F8D3E210}" type="parTrans" cxnId="{420AB8E5-1B40-4C21-9D10-ECE53105544C}">
      <dgm:prSet/>
      <dgm:spPr/>
      <dgm:t>
        <a:bodyPr/>
        <a:lstStyle/>
        <a:p>
          <a:endParaRPr lang="es-EC"/>
        </a:p>
      </dgm:t>
    </dgm:pt>
    <dgm:pt modelId="{C91E6477-48CF-4936-ABFF-C3AD0940640B}" type="sibTrans" cxnId="{420AB8E5-1B40-4C21-9D10-ECE53105544C}">
      <dgm:prSet/>
      <dgm:spPr/>
      <dgm:t>
        <a:bodyPr/>
        <a:lstStyle/>
        <a:p>
          <a:endParaRPr lang="es-EC"/>
        </a:p>
      </dgm:t>
    </dgm:pt>
    <dgm:pt modelId="{665CBB57-45B2-4066-8AD7-7F0F482B7EBA}" type="pres">
      <dgm:prSet presAssocID="{6F3545AC-DF01-4AFB-A0A7-260245EB2785}" presName="Name0" presStyleCnt="0">
        <dgm:presLayoutVars>
          <dgm:chPref val="1"/>
          <dgm:dir/>
          <dgm:animOne val="branch"/>
          <dgm:animLvl val="lvl"/>
          <dgm:resizeHandles val="exact"/>
        </dgm:presLayoutVars>
      </dgm:prSet>
      <dgm:spPr/>
    </dgm:pt>
    <dgm:pt modelId="{B4E0434E-CBC8-4C40-8EBB-CF8C2BCC5B3E}" type="pres">
      <dgm:prSet presAssocID="{E9A3EFC8-5EAC-43F4-B059-80143D133D6E}" presName="root1" presStyleCnt="0"/>
      <dgm:spPr/>
    </dgm:pt>
    <dgm:pt modelId="{DE724996-8F69-4FD4-8115-593E5D4B5FD3}" type="pres">
      <dgm:prSet presAssocID="{E9A3EFC8-5EAC-43F4-B059-80143D133D6E}" presName="LevelOneTextNode" presStyleLbl="node0" presStyleIdx="0" presStyleCnt="1">
        <dgm:presLayoutVars>
          <dgm:chPref val="3"/>
        </dgm:presLayoutVars>
      </dgm:prSet>
      <dgm:spPr/>
    </dgm:pt>
    <dgm:pt modelId="{214E2C6B-1E2C-4746-B142-87E85F5AF278}" type="pres">
      <dgm:prSet presAssocID="{E9A3EFC8-5EAC-43F4-B059-80143D133D6E}" presName="level2hierChild" presStyleCnt="0"/>
      <dgm:spPr/>
    </dgm:pt>
    <dgm:pt modelId="{6870A2CB-57EE-4A83-B4E5-154095929FF2}" type="pres">
      <dgm:prSet presAssocID="{F59A6D02-9B66-4B60-8283-5919E6E0294A}" presName="conn2-1" presStyleLbl="parChTrans1D2" presStyleIdx="0" presStyleCnt="3"/>
      <dgm:spPr/>
    </dgm:pt>
    <dgm:pt modelId="{321F8584-4CB5-4E58-AF42-4CA73FADACF7}" type="pres">
      <dgm:prSet presAssocID="{F59A6D02-9B66-4B60-8283-5919E6E0294A}" presName="connTx" presStyleLbl="parChTrans1D2" presStyleIdx="0" presStyleCnt="3"/>
      <dgm:spPr/>
    </dgm:pt>
    <dgm:pt modelId="{BC1DE82C-C0C8-4B26-BAE4-7A20B4C72248}" type="pres">
      <dgm:prSet presAssocID="{A357CF5D-2C8E-487F-92F1-1D7DDD834AF5}" presName="root2" presStyleCnt="0"/>
      <dgm:spPr/>
    </dgm:pt>
    <dgm:pt modelId="{D9AD2B94-557F-4BA5-B58D-B93C978A0AC9}" type="pres">
      <dgm:prSet presAssocID="{A357CF5D-2C8E-487F-92F1-1D7DDD834AF5}" presName="LevelTwoTextNode" presStyleLbl="node2" presStyleIdx="0" presStyleCnt="3">
        <dgm:presLayoutVars>
          <dgm:chPref val="3"/>
        </dgm:presLayoutVars>
      </dgm:prSet>
      <dgm:spPr/>
    </dgm:pt>
    <dgm:pt modelId="{38F917E8-D699-4155-A4D9-D24520164773}" type="pres">
      <dgm:prSet presAssocID="{A357CF5D-2C8E-487F-92F1-1D7DDD834AF5}" presName="level3hierChild" presStyleCnt="0"/>
      <dgm:spPr/>
    </dgm:pt>
    <dgm:pt modelId="{E865618A-EBBF-4FB8-917B-F27AE167A83E}" type="pres">
      <dgm:prSet presAssocID="{87DE7243-6790-4C95-A2C0-B842F8D3E210}" presName="conn2-1" presStyleLbl="parChTrans1D3" presStyleIdx="0" presStyleCnt="3"/>
      <dgm:spPr/>
    </dgm:pt>
    <dgm:pt modelId="{340296E5-F330-4286-9049-E9635454AA0D}" type="pres">
      <dgm:prSet presAssocID="{87DE7243-6790-4C95-A2C0-B842F8D3E210}" presName="connTx" presStyleLbl="parChTrans1D3" presStyleIdx="0" presStyleCnt="3"/>
      <dgm:spPr/>
    </dgm:pt>
    <dgm:pt modelId="{51C6FDCC-18F0-4923-945E-C1D4FC812110}" type="pres">
      <dgm:prSet presAssocID="{E1EFA442-4835-4F78-B03A-E90C23E8D245}" presName="root2" presStyleCnt="0"/>
      <dgm:spPr/>
    </dgm:pt>
    <dgm:pt modelId="{50E7DF98-F6F3-40C0-AA61-F4AFC49F4D90}" type="pres">
      <dgm:prSet presAssocID="{E1EFA442-4835-4F78-B03A-E90C23E8D245}" presName="LevelTwoTextNode" presStyleLbl="node3" presStyleIdx="0" presStyleCnt="3" custScaleX="176490" custScaleY="158229">
        <dgm:presLayoutVars>
          <dgm:chPref val="3"/>
        </dgm:presLayoutVars>
      </dgm:prSet>
      <dgm:spPr/>
    </dgm:pt>
    <dgm:pt modelId="{7110F2E8-487F-488E-9904-CCD283A3DFA3}" type="pres">
      <dgm:prSet presAssocID="{E1EFA442-4835-4F78-B03A-E90C23E8D245}" presName="level3hierChild" presStyleCnt="0"/>
      <dgm:spPr/>
    </dgm:pt>
    <dgm:pt modelId="{93DFC5BC-4158-4CA3-8565-6DC10199CD3F}" type="pres">
      <dgm:prSet presAssocID="{6E0C2117-6CB9-4460-A172-47D1315714F1}" presName="conn2-1" presStyleLbl="parChTrans1D2" presStyleIdx="1" presStyleCnt="3"/>
      <dgm:spPr/>
    </dgm:pt>
    <dgm:pt modelId="{0D6D7F95-5E5E-4269-AAC8-0B5C1C34585B}" type="pres">
      <dgm:prSet presAssocID="{6E0C2117-6CB9-4460-A172-47D1315714F1}" presName="connTx" presStyleLbl="parChTrans1D2" presStyleIdx="1" presStyleCnt="3"/>
      <dgm:spPr/>
    </dgm:pt>
    <dgm:pt modelId="{F1C89046-9ACB-433F-8007-584E20FF032F}" type="pres">
      <dgm:prSet presAssocID="{8A41269D-06C8-4A7A-AB8B-1C0ECD07D77A}" presName="root2" presStyleCnt="0"/>
      <dgm:spPr/>
    </dgm:pt>
    <dgm:pt modelId="{EDCEFF11-370F-41F4-871A-87FE9659481D}" type="pres">
      <dgm:prSet presAssocID="{8A41269D-06C8-4A7A-AB8B-1C0ECD07D77A}" presName="LevelTwoTextNode" presStyleLbl="node2" presStyleIdx="1" presStyleCnt="3">
        <dgm:presLayoutVars>
          <dgm:chPref val="3"/>
        </dgm:presLayoutVars>
      </dgm:prSet>
      <dgm:spPr/>
    </dgm:pt>
    <dgm:pt modelId="{55AD5185-BF1C-49F9-8493-A95C451F24D2}" type="pres">
      <dgm:prSet presAssocID="{8A41269D-06C8-4A7A-AB8B-1C0ECD07D77A}" presName="level3hierChild" presStyleCnt="0"/>
      <dgm:spPr/>
    </dgm:pt>
    <dgm:pt modelId="{F04CE3B9-4CF5-469C-83F9-1666D9F356F2}" type="pres">
      <dgm:prSet presAssocID="{AFDB9FA3-6087-4B84-9804-D02BCC1D1875}" presName="conn2-1" presStyleLbl="parChTrans1D3" presStyleIdx="1" presStyleCnt="3"/>
      <dgm:spPr/>
    </dgm:pt>
    <dgm:pt modelId="{4A92473E-CF52-47A1-B870-2CAF559BCADB}" type="pres">
      <dgm:prSet presAssocID="{AFDB9FA3-6087-4B84-9804-D02BCC1D1875}" presName="connTx" presStyleLbl="parChTrans1D3" presStyleIdx="1" presStyleCnt="3"/>
      <dgm:spPr/>
    </dgm:pt>
    <dgm:pt modelId="{6F5A1DF0-F057-4698-8E06-10E2AA09CB1F}" type="pres">
      <dgm:prSet presAssocID="{79816627-4B58-4109-A906-B34C9503935A}" presName="root2" presStyleCnt="0"/>
      <dgm:spPr/>
    </dgm:pt>
    <dgm:pt modelId="{2458BEB3-1146-4BCA-AD25-D1E365055004}" type="pres">
      <dgm:prSet presAssocID="{79816627-4B58-4109-A906-B34C9503935A}" presName="LevelTwoTextNode" presStyleLbl="node3" presStyleIdx="1" presStyleCnt="3" custScaleX="176490" custScaleY="158229">
        <dgm:presLayoutVars>
          <dgm:chPref val="3"/>
        </dgm:presLayoutVars>
      </dgm:prSet>
      <dgm:spPr/>
    </dgm:pt>
    <dgm:pt modelId="{FC893A2E-80BF-4307-A90C-DBDE35E11FCE}" type="pres">
      <dgm:prSet presAssocID="{79816627-4B58-4109-A906-B34C9503935A}" presName="level3hierChild" presStyleCnt="0"/>
      <dgm:spPr/>
    </dgm:pt>
    <dgm:pt modelId="{EF68A7E3-38FC-4AE7-BE83-57950A5B0FD5}" type="pres">
      <dgm:prSet presAssocID="{E079B9F9-E586-4EE0-890F-71E165B07B77}" presName="conn2-1" presStyleLbl="parChTrans1D2" presStyleIdx="2" presStyleCnt="3"/>
      <dgm:spPr/>
    </dgm:pt>
    <dgm:pt modelId="{62F8BEF3-CA10-4FA5-8CA7-634C9483B911}" type="pres">
      <dgm:prSet presAssocID="{E079B9F9-E586-4EE0-890F-71E165B07B77}" presName="connTx" presStyleLbl="parChTrans1D2" presStyleIdx="2" presStyleCnt="3"/>
      <dgm:spPr/>
    </dgm:pt>
    <dgm:pt modelId="{63AA20A4-9C5F-4E43-9424-619E82BEB4C9}" type="pres">
      <dgm:prSet presAssocID="{65A2FA8F-47C6-4FF5-A671-824C1944FBFD}" presName="root2" presStyleCnt="0"/>
      <dgm:spPr/>
    </dgm:pt>
    <dgm:pt modelId="{9ED60C42-9B42-4368-A8B3-F64958E6CDB4}" type="pres">
      <dgm:prSet presAssocID="{65A2FA8F-47C6-4FF5-A671-824C1944FBFD}" presName="LevelTwoTextNode" presStyleLbl="node2" presStyleIdx="2" presStyleCnt="3">
        <dgm:presLayoutVars>
          <dgm:chPref val="3"/>
        </dgm:presLayoutVars>
      </dgm:prSet>
      <dgm:spPr/>
    </dgm:pt>
    <dgm:pt modelId="{59602D88-5FBB-4C29-86C2-43744FE03435}" type="pres">
      <dgm:prSet presAssocID="{65A2FA8F-47C6-4FF5-A671-824C1944FBFD}" presName="level3hierChild" presStyleCnt="0"/>
      <dgm:spPr/>
    </dgm:pt>
    <dgm:pt modelId="{3F9853B3-7608-461E-B343-B867D92D8944}" type="pres">
      <dgm:prSet presAssocID="{0BC7069B-22EF-4B4E-AF85-900DFF021A71}" presName="conn2-1" presStyleLbl="parChTrans1D3" presStyleIdx="2" presStyleCnt="3"/>
      <dgm:spPr/>
    </dgm:pt>
    <dgm:pt modelId="{765FCCC8-BCED-4872-8CC9-6D4C6CC16FA1}" type="pres">
      <dgm:prSet presAssocID="{0BC7069B-22EF-4B4E-AF85-900DFF021A71}" presName="connTx" presStyleLbl="parChTrans1D3" presStyleIdx="2" presStyleCnt="3"/>
      <dgm:spPr/>
    </dgm:pt>
    <dgm:pt modelId="{D51599F7-0466-4860-8F23-89099788BD24}" type="pres">
      <dgm:prSet presAssocID="{D485103D-EAA8-40DF-B728-CAF47CF70159}" presName="root2" presStyleCnt="0"/>
      <dgm:spPr/>
    </dgm:pt>
    <dgm:pt modelId="{0DABCB85-6E27-4A94-941B-362C036CAC2C}" type="pres">
      <dgm:prSet presAssocID="{D485103D-EAA8-40DF-B728-CAF47CF70159}" presName="LevelTwoTextNode" presStyleLbl="node3" presStyleIdx="2" presStyleCnt="3" custScaleX="176490" custScaleY="158229">
        <dgm:presLayoutVars>
          <dgm:chPref val="3"/>
        </dgm:presLayoutVars>
      </dgm:prSet>
      <dgm:spPr/>
    </dgm:pt>
    <dgm:pt modelId="{95B578B4-2B46-43E8-A1C1-151E381AEBB0}" type="pres">
      <dgm:prSet presAssocID="{D485103D-EAA8-40DF-B728-CAF47CF70159}" presName="level3hierChild" presStyleCnt="0"/>
      <dgm:spPr/>
    </dgm:pt>
  </dgm:ptLst>
  <dgm:cxnLst>
    <dgm:cxn modelId="{03DCDE06-3CDE-4BC6-ACF3-9AF265791E8E}" srcId="{8A41269D-06C8-4A7A-AB8B-1C0ECD07D77A}" destId="{79816627-4B58-4109-A906-B34C9503935A}" srcOrd="0" destOrd="0" parTransId="{AFDB9FA3-6087-4B84-9804-D02BCC1D1875}" sibTransId="{EEA9A9B0-E821-4595-AD83-0DACC95C5543}"/>
    <dgm:cxn modelId="{24715824-C755-4BDA-A080-9B4BBD19AFAA}" type="presOf" srcId="{AFDB9FA3-6087-4B84-9804-D02BCC1D1875}" destId="{4A92473E-CF52-47A1-B870-2CAF559BCADB}" srcOrd="1" destOrd="0" presId="urn:microsoft.com/office/officeart/2008/layout/HorizontalMultiLevelHierarchy"/>
    <dgm:cxn modelId="{F9BA5C27-0B23-4ED4-B4DA-ABBE1CF1FF2F}" type="presOf" srcId="{8A41269D-06C8-4A7A-AB8B-1C0ECD07D77A}" destId="{EDCEFF11-370F-41F4-871A-87FE9659481D}" srcOrd="0" destOrd="0" presId="urn:microsoft.com/office/officeart/2008/layout/HorizontalMultiLevelHierarchy"/>
    <dgm:cxn modelId="{2F7B942A-0E9F-4405-BABB-951239D6EF30}" srcId="{E9A3EFC8-5EAC-43F4-B059-80143D133D6E}" destId="{8A41269D-06C8-4A7A-AB8B-1C0ECD07D77A}" srcOrd="1" destOrd="0" parTransId="{6E0C2117-6CB9-4460-A172-47D1315714F1}" sibTransId="{21553819-F4F0-4D62-8B0A-17A97E4FD8A0}"/>
    <dgm:cxn modelId="{4551DD2D-B9D2-4453-9D3D-B914265A7C57}" type="presOf" srcId="{D485103D-EAA8-40DF-B728-CAF47CF70159}" destId="{0DABCB85-6E27-4A94-941B-362C036CAC2C}" srcOrd="0" destOrd="0" presId="urn:microsoft.com/office/officeart/2008/layout/HorizontalMultiLevelHierarchy"/>
    <dgm:cxn modelId="{BB64D132-E900-4C65-852D-74ACDD817EA6}" srcId="{E9A3EFC8-5EAC-43F4-B059-80143D133D6E}" destId="{65A2FA8F-47C6-4FF5-A671-824C1944FBFD}" srcOrd="2" destOrd="0" parTransId="{E079B9F9-E586-4EE0-890F-71E165B07B77}" sibTransId="{728B11B3-7DB7-490C-854C-16FAE007285E}"/>
    <dgm:cxn modelId="{7B2D2865-EB3F-4EC6-A3A2-1C2139F998F2}" type="presOf" srcId="{6F3545AC-DF01-4AFB-A0A7-260245EB2785}" destId="{665CBB57-45B2-4066-8AD7-7F0F482B7EBA}" srcOrd="0" destOrd="0" presId="urn:microsoft.com/office/officeart/2008/layout/HorizontalMultiLevelHierarchy"/>
    <dgm:cxn modelId="{6235ED6D-337B-4F98-AAD8-CBADB4F23752}" type="presOf" srcId="{0BC7069B-22EF-4B4E-AF85-900DFF021A71}" destId="{765FCCC8-BCED-4872-8CC9-6D4C6CC16FA1}" srcOrd="1" destOrd="0" presId="urn:microsoft.com/office/officeart/2008/layout/HorizontalMultiLevelHierarchy"/>
    <dgm:cxn modelId="{B315FF6E-15C6-4431-9C6D-F70422E51D5D}" type="presOf" srcId="{AFDB9FA3-6087-4B84-9804-D02BCC1D1875}" destId="{F04CE3B9-4CF5-469C-83F9-1666D9F356F2}" srcOrd="0" destOrd="0" presId="urn:microsoft.com/office/officeart/2008/layout/HorizontalMultiLevelHierarchy"/>
    <dgm:cxn modelId="{4CA0054F-8243-41EE-9E26-B34D51366A0F}" type="presOf" srcId="{0BC7069B-22EF-4B4E-AF85-900DFF021A71}" destId="{3F9853B3-7608-461E-B343-B867D92D8944}" srcOrd="0" destOrd="0" presId="urn:microsoft.com/office/officeart/2008/layout/HorizontalMultiLevelHierarchy"/>
    <dgm:cxn modelId="{E5BADA56-B8B9-4463-8B04-9C4E4D12FB31}" type="presOf" srcId="{87DE7243-6790-4C95-A2C0-B842F8D3E210}" destId="{340296E5-F330-4286-9049-E9635454AA0D}" srcOrd="1" destOrd="0" presId="urn:microsoft.com/office/officeart/2008/layout/HorizontalMultiLevelHierarchy"/>
    <dgm:cxn modelId="{65E32085-CCD2-4F66-97FD-0B47DCC1CFAE}" type="presOf" srcId="{F59A6D02-9B66-4B60-8283-5919E6E0294A}" destId="{321F8584-4CB5-4E58-AF42-4CA73FADACF7}" srcOrd="1" destOrd="0" presId="urn:microsoft.com/office/officeart/2008/layout/HorizontalMultiLevelHierarchy"/>
    <dgm:cxn modelId="{5EFD308B-9C5E-48E4-804A-3E82D72EA6D5}" type="presOf" srcId="{87DE7243-6790-4C95-A2C0-B842F8D3E210}" destId="{E865618A-EBBF-4FB8-917B-F27AE167A83E}" srcOrd="0" destOrd="0" presId="urn:microsoft.com/office/officeart/2008/layout/HorizontalMultiLevelHierarchy"/>
    <dgm:cxn modelId="{26B6688C-3269-4C90-8B46-E5A216E236D2}" type="presOf" srcId="{79816627-4B58-4109-A906-B34C9503935A}" destId="{2458BEB3-1146-4BCA-AD25-D1E365055004}" srcOrd="0" destOrd="0" presId="urn:microsoft.com/office/officeart/2008/layout/HorizontalMultiLevelHierarchy"/>
    <dgm:cxn modelId="{492BD98C-5C21-48F8-B0B3-40F0B3F58207}" srcId="{65A2FA8F-47C6-4FF5-A671-824C1944FBFD}" destId="{D485103D-EAA8-40DF-B728-CAF47CF70159}" srcOrd="0" destOrd="0" parTransId="{0BC7069B-22EF-4B4E-AF85-900DFF021A71}" sibTransId="{29B966B2-B9CC-4BFD-A5E9-07C1B1C5D6FD}"/>
    <dgm:cxn modelId="{C5D5DA8F-0080-4E77-9858-40524A3B7553}" type="presOf" srcId="{E9A3EFC8-5EAC-43F4-B059-80143D133D6E}" destId="{DE724996-8F69-4FD4-8115-593E5D4B5FD3}" srcOrd="0" destOrd="0" presId="urn:microsoft.com/office/officeart/2008/layout/HorizontalMultiLevelHierarchy"/>
    <dgm:cxn modelId="{66B9E095-6B2F-48F5-866B-6ED642F39193}" srcId="{E9A3EFC8-5EAC-43F4-B059-80143D133D6E}" destId="{A357CF5D-2C8E-487F-92F1-1D7DDD834AF5}" srcOrd="0" destOrd="0" parTransId="{F59A6D02-9B66-4B60-8283-5919E6E0294A}" sibTransId="{5F834729-F524-46A0-A546-E860E9FF8360}"/>
    <dgm:cxn modelId="{80100EAF-1B2A-4B38-B8E8-DB60DD402135}" type="presOf" srcId="{65A2FA8F-47C6-4FF5-A671-824C1944FBFD}" destId="{9ED60C42-9B42-4368-A8B3-F64958E6CDB4}" srcOrd="0" destOrd="0" presId="urn:microsoft.com/office/officeart/2008/layout/HorizontalMultiLevelHierarchy"/>
    <dgm:cxn modelId="{471A39B1-E136-4780-8C90-05C3B1689721}" type="presOf" srcId="{6E0C2117-6CB9-4460-A172-47D1315714F1}" destId="{0D6D7F95-5E5E-4269-AAC8-0B5C1C34585B}" srcOrd="1" destOrd="0" presId="urn:microsoft.com/office/officeart/2008/layout/HorizontalMultiLevelHierarchy"/>
    <dgm:cxn modelId="{A86477B2-A022-493D-9BA7-802644AC1683}" type="presOf" srcId="{E079B9F9-E586-4EE0-890F-71E165B07B77}" destId="{EF68A7E3-38FC-4AE7-BE83-57950A5B0FD5}" srcOrd="0" destOrd="0" presId="urn:microsoft.com/office/officeart/2008/layout/HorizontalMultiLevelHierarchy"/>
    <dgm:cxn modelId="{076E12BD-A5E8-4D88-A28B-62FFAD5785A3}" type="presOf" srcId="{6E0C2117-6CB9-4460-A172-47D1315714F1}" destId="{93DFC5BC-4158-4CA3-8565-6DC10199CD3F}" srcOrd="0" destOrd="0" presId="urn:microsoft.com/office/officeart/2008/layout/HorizontalMultiLevelHierarchy"/>
    <dgm:cxn modelId="{C1D055D7-16B5-4B52-8C53-A16C0CBB14A5}" srcId="{6F3545AC-DF01-4AFB-A0A7-260245EB2785}" destId="{E9A3EFC8-5EAC-43F4-B059-80143D133D6E}" srcOrd="0" destOrd="0" parTransId="{7F5C014D-8832-45CE-8C51-E97EA273C197}" sibTransId="{77F6C20F-3B6E-4903-A95E-B17D77F0493E}"/>
    <dgm:cxn modelId="{218CE9DC-8D18-4DF4-9A57-ADCD30B27FC0}" type="presOf" srcId="{E1EFA442-4835-4F78-B03A-E90C23E8D245}" destId="{50E7DF98-F6F3-40C0-AA61-F4AFC49F4D90}" srcOrd="0" destOrd="0" presId="urn:microsoft.com/office/officeart/2008/layout/HorizontalMultiLevelHierarchy"/>
    <dgm:cxn modelId="{E8AF73E1-E99F-42C5-B1AD-D2A40C24C957}" type="presOf" srcId="{F59A6D02-9B66-4B60-8283-5919E6E0294A}" destId="{6870A2CB-57EE-4A83-B4E5-154095929FF2}" srcOrd="0" destOrd="0" presId="urn:microsoft.com/office/officeart/2008/layout/HorizontalMultiLevelHierarchy"/>
    <dgm:cxn modelId="{420AB8E5-1B40-4C21-9D10-ECE53105544C}" srcId="{A357CF5D-2C8E-487F-92F1-1D7DDD834AF5}" destId="{E1EFA442-4835-4F78-B03A-E90C23E8D245}" srcOrd="0" destOrd="0" parTransId="{87DE7243-6790-4C95-A2C0-B842F8D3E210}" sibTransId="{C91E6477-48CF-4936-ABFF-C3AD0940640B}"/>
    <dgm:cxn modelId="{43C743EE-D5E5-4432-B859-5246543E6EFD}" type="presOf" srcId="{E079B9F9-E586-4EE0-890F-71E165B07B77}" destId="{62F8BEF3-CA10-4FA5-8CA7-634C9483B911}" srcOrd="1" destOrd="0" presId="urn:microsoft.com/office/officeart/2008/layout/HorizontalMultiLevelHierarchy"/>
    <dgm:cxn modelId="{482EDDFF-8F38-45BF-9F30-B3ED1CB1E983}" type="presOf" srcId="{A357CF5D-2C8E-487F-92F1-1D7DDD834AF5}" destId="{D9AD2B94-557F-4BA5-B58D-B93C978A0AC9}" srcOrd="0" destOrd="0" presId="urn:microsoft.com/office/officeart/2008/layout/HorizontalMultiLevelHierarchy"/>
    <dgm:cxn modelId="{B217151A-68B2-41B5-B848-3A7341A5DB3E}" type="presParOf" srcId="{665CBB57-45B2-4066-8AD7-7F0F482B7EBA}" destId="{B4E0434E-CBC8-4C40-8EBB-CF8C2BCC5B3E}" srcOrd="0" destOrd="0" presId="urn:microsoft.com/office/officeart/2008/layout/HorizontalMultiLevelHierarchy"/>
    <dgm:cxn modelId="{66BBE731-8434-4DB8-8CC8-7D6F69C07744}" type="presParOf" srcId="{B4E0434E-CBC8-4C40-8EBB-CF8C2BCC5B3E}" destId="{DE724996-8F69-4FD4-8115-593E5D4B5FD3}" srcOrd="0" destOrd="0" presId="urn:microsoft.com/office/officeart/2008/layout/HorizontalMultiLevelHierarchy"/>
    <dgm:cxn modelId="{A131116B-163F-4BF8-B844-5738B50DDEF2}" type="presParOf" srcId="{B4E0434E-CBC8-4C40-8EBB-CF8C2BCC5B3E}" destId="{214E2C6B-1E2C-4746-B142-87E85F5AF278}" srcOrd="1" destOrd="0" presId="urn:microsoft.com/office/officeart/2008/layout/HorizontalMultiLevelHierarchy"/>
    <dgm:cxn modelId="{FDE49602-5370-406A-8491-1A9B7DDB549D}" type="presParOf" srcId="{214E2C6B-1E2C-4746-B142-87E85F5AF278}" destId="{6870A2CB-57EE-4A83-B4E5-154095929FF2}" srcOrd="0" destOrd="0" presId="urn:microsoft.com/office/officeart/2008/layout/HorizontalMultiLevelHierarchy"/>
    <dgm:cxn modelId="{A7C9F8C5-D434-40F9-83D9-8B28FCD10C41}" type="presParOf" srcId="{6870A2CB-57EE-4A83-B4E5-154095929FF2}" destId="{321F8584-4CB5-4E58-AF42-4CA73FADACF7}" srcOrd="0" destOrd="0" presId="urn:microsoft.com/office/officeart/2008/layout/HorizontalMultiLevelHierarchy"/>
    <dgm:cxn modelId="{20E40EBB-1A07-4BBF-B35B-EDEB79B87DD6}" type="presParOf" srcId="{214E2C6B-1E2C-4746-B142-87E85F5AF278}" destId="{BC1DE82C-C0C8-4B26-BAE4-7A20B4C72248}" srcOrd="1" destOrd="0" presId="urn:microsoft.com/office/officeart/2008/layout/HorizontalMultiLevelHierarchy"/>
    <dgm:cxn modelId="{42A37E6A-B4BE-4563-9A0A-0EF5D951B253}" type="presParOf" srcId="{BC1DE82C-C0C8-4B26-BAE4-7A20B4C72248}" destId="{D9AD2B94-557F-4BA5-B58D-B93C978A0AC9}" srcOrd="0" destOrd="0" presId="urn:microsoft.com/office/officeart/2008/layout/HorizontalMultiLevelHierarchy"/>
    <dgm:cxn modelId="{18362DEC-054B-4F97-8151-995D23D6A04A}" type="presParOf" srcId="{BC1DE82C-C0C8-4B26-BAE4-7A20B4C72248}" destId="{38F917E8-D699-4155-A4D9-D24520164773}" srcOrd="1" destOrd="0" presId="urn:microsoft.com/office/officeart/2008/layout/HorizontalMultiLevelHierarchy"/>
    <dgm:cxn modelId="{2382308A-7928-4804-B4AC-7A0A8BF476C7}" type="presParOf" srcId="{38F917E8-D699-4155-A4D9-D24520164773}" destId="{E865618A-EBBF-4FB8-917B-F27AE167A83E}" srcOrd="0" destOrd="0" presId="urn:microsoft.com/office/officeart/2008/layout/HorizontalMultiLevelHierarchy"/>
    <dgm:cxn modelId="{F3217ADC-CD35-46C2-B111-6D80C7DC6792}" type="presParOf" srcId="{E865618A-EBBF-4FB8-917B-F27AE167A83E}" destId="{340296E5-F330-4286-9049-E9635454AA0D}" srcOrd="0" destOrd="0" presId="urn:microsoft.com/office/officeart/2008/layout/HorizontalMultiLevelHierarchy"/>
    <dgm:cxn modelId="{46518E51-3D87-4EEE-A887-95C1ECD3AED3}" type="presParOf" srcId="{38F917E8-D699-4155-A4D9-D24520164773}" destId="{51C6FDCC-18F0-4923-945E-C1D4FC812110}" srcOrd="1" destOrd="0" presId="urn:microsoft.com/office/officeart/2008/layout/HorizontalMultiLevelHierarchy"/>
    <dgm:cxn modelId="{53650DBC-E729-4A71-9D40-E2F252F2A8AA}" type="presParOf" srcId="{51C6FDCC-18F0-4923-945E-C1D4FC812110}" destId="{50E7DF98-F6F3-40C0-AA61-F4AFC49F4D90}" srcOrd="0" destOrd="0" presId="urn:microsoft.com/office/officeart/2008/layout/HorizontalMultiLevelHierarchy"/>
    <dgm:cxn modelId="{6D766111-F719-42FE-AD17-2E57FB247F29}" type="presParOf" srcId="{51C6FDCC-18F0-4923-945E-C1D4FC812110}" destId="{7110F2E8-487F-488E-9904-CCD283A3DFA3}" srcOrd="1" destOrd="0" presId="urn:microsoft.com/office/officeart/2008/layout/HorizontalMultiLevelHierarchy"/>
    <dgm:cxn modelId="{7F041B14-BB07-4C51-9438-276CED710D01}" type="presParOf" srcId="{214E2C6B-1E2C-4746-B142-87E85F5AF278}" destId="{93DFC5BC-4158-4CA3-8565-6DC10199CD3F}" srcOrd="2" destOrd="0" presId="urn:microsoft.com/office/officeart/2008/layout/HorizontalMultiLevelHierarchy"/>
    <dgm:cxn modelId="{A44958B8-1B0A-4369-BCD0-66D10B5E1C81}" type="presParOf" srcId="{93DFC5BC-4158-4CA3-8565-6DC10199CD3F}" destId="{0D6D7F95-5E5E-4269-AAC8-0B5C1C34585B}" srcOrd="0" destOrd="0" presId="urn:microsoft.com/office/officeart/2008/layout/HorizontalMultiLevelHierarchy"/>
    <dgm:cxn modelId="{46469EFD-06AE-44F7-BD6F-FF5BF1BAD629}" type="presParOf" srcId="{214E2C6B-1E2C-4746-B142-87E85F5AF278}" destId="{F1C89046-9ACB-433F-8007-584E20FF032F}" srcOrd="3" destOrd="0" presId="urn:microsoft.com/office/officeart/2008/layout/HorizontalMultiLevelHierarchy"/>
    <dgm:cxn modelId="{FA330121-2B72-40FF-A6F9-7E0B1064ADD6}" type="presParOf" srcId="{F1C89046-9ACB-433F-8007-584E20FF032F}" destId="{EDCEFF11-370F-41F4-871A-87FE9659481D}" srcOrd="0" destOrd="0" presId="urn:microsoft.com/office/officeart/2008/layout/HorizontalMultiLevelHierarchy"/>
    <dgm:cxn modelId="{31971B41-79E7-4E21-B3F6-54B9C8C2E9CB}" type="presParOf" srcId="{F1C89046-9ACB-433F-8007-584E20FF032F}" destId="{55AD5185-BF1C-49F9-8493-A95C451F24D2}" srcOrd="1" destOrd="0" presId="urn:microsoft.com/office/officeart/2008/layout/HorizontalMultiLevelHierarchy"/>
    <dgm:cxn modelId="{8816FC10-1340-4B98-8B3D-D2A57870EA50}" type="presParOf" srcId="{55AD5185-BF1C-49F9-8493-A95C451F24D2}" destId="{F04CE3B9-4CF5-469C-83F9-1666D9F356F2}" srcOrd="0" destOrd="0" presId="urn:microsoft.com/office/officeart/2008/layout/HorizontalMultiLevelHierarchy"/>
    <dgm:cxn modelId="{4ECA0426-CDF2-4EDA-944F-A3C0F8856B93}" type="presParOf" srcId="{F04CE3B9-4CF5-469C-83F9-1666D9F356F2}" destId="{4A92473E-CF52-47A1-B870-2CAF559BCADB}" srcOrd="0" destOrd="0" presId="urn:microsoft.com/office/officeart/2008/layout/HorizontalMultiLevelHierarchy"/>
    <dgm:cxn modelId="{0974AA6B-4D64-4359-B042-D38851D71FC1}" type="presParOf" srcId="{55AD5185-BF1C-49F9-8493-A95C451F24D2}" destId="{6F5A1DF0-F057-4698-8E06-10E2AA09CB1F}" srcOrd="1" destOrd="0" presId="urn:microsoft.com/office/officeart/2008/layout/HorizontalMultiLevelHierarchy"/>
    <dgm:cxn modelId="{049F9A52-08DF-4694-8253-5B6C615B1BAB}" type="presParOf" srcId="{6F5A1DF0-F057-4698-8E06-10E2AA09CB1F}" destId="{2458BEB3-1146-4BCA-AD25-D1E365055004}" srcOrd="0" destOrd="0" presId="urn:microsoft.com/office/officeart/2008/layout/HorizontalMultiLevelHierarchy"/>
    <dgm:cxn modelId="{FD03681A-0DAC-43D6-8457-E7167329C057}" type="presParOf" srcId="{6F5A1DF0-F057-4698-8E06-10E2AA09CB1F}" destId="{FC893A2E-80BF-4307-A90C-DBDE35E11FCE}" srcOrd="1" destOrd="0" presId="urn:microsoft.com/office/officeart/2008/layout/HorizontalMultiLevelHierarchy"/>
    <dgm:cxn modelId="{F7DD3590-5B05-497F-8E0C-7540BC4BB656}" type="presParOf" srcId="{214E2C6B-1E2C-4746-B142-87E85F5AF278}" destId="{EF68A7E3-38FC-4AE7-BE83-57950A5B0FD5}" srcOrd="4" destOrd="0" presId="urn:microsoft.com/office/officeart/2008/layout/HorizontalMultiLevelHierarchy"/>
    <dgm:cxn modelId="{E9A7838B-69C2-48BF-9154-75522F4507CA}" type="presParOf" srcId="{EF68A7E3-38FC-4AE7-BE83-57950A5B0FD5}" destId="{62F8BEF3-CA10-4FA5-8CA7-634C9483B911}" srcOrd="0" destOrd="0" presId="urn:microsoft.com/office/officeart/2008/layout/HorizontalMultiLevelHierarchy"/>
    <dgm:cxn modelId="{5D456352-E972-45EC-B867-D821F4EA5194}" type="presParOf" srcId="{214E2C6B-1E2C-4746-B142-87E85F5AF278}" destId="{63AA20A4-9C5F-4E43-9424-619E82BEB4C9}" srcOrd="5" destOrd="0" presId="urn:microsoft.com/office/officeart/2008/layout/HorizontalMultiLevelHierarchy"/>
    <dgm:cxn modelId="{0643A42A-81B4-47CA-A78D-C959D633169E}" type="presParOf" srcId="{63AA20A4-9C5F-4E43-9424-619E82BEB4C9}" destId="{9ED60C42-9B42-4368-A8B3-F64958E6CDB4}" srcOrd="0" destOrd="0" presId="urn:microsoft.com/office/officeart/2008/layout/HorizontalMultiLevelHierarchy"/>
    <dgm:cxn modelId="{C0FD3B94-63F8-4EA4-9D19-B07837FB5C7A}" type="presParOf" srcId="{63AA20A4-9C5F-4E43-9424-619E82BEB4C9}" destId="{59602D88-5FBB-4C29-86C2-43744FE03435}" srcOrd="1" destOrd="0" presId="urn:microsoft.com/office/officeart/2008/layout/HorizontalMultiLevelHierarchy"/>
    <dgm:cxn modelId="{BE3285B1-1415-4064-82DF-0A1C483A60EB}" type="presParOf" srcId="{59602D88-5FBB-4C29-86C2-43744FE03435}" destId="{3F9853B3-7608-461E-B343-B867D92D8944}" srcOrd="0" destOrd="0" presId="urn:microsoft.com/office/officeart/2008/layout/HorizontalMultiLevelHierarchy"/>
    <dgm:cxn modelId="{7FED4767-7D66-46CB-A6E0-A0DFFA353786}" type="presParOf" srcId="{3F9853B3-7608-461E-B343-B867D92D8944}" destId="{765FCCC8-BCED-4872-8CC9-6D4C6CC16FA1}" srcOrd="0" destOrd="0" presId="urn:microsoft.com/office/officeart/2008/layout/HorizontalMultiLevelHierarchy"/>
    <dgm:cxn modelId="{C9133E65-3AE4-461C-8E87-EF3A3F619E7B}" type="presParOf" srcId="{59602D88-5FBB-4C29-86C2-43744FE03435}" destId="{D51599F7-0466-4860-8F23-89099788BD24}" srcOrd="1" destOrd="0" presId="urn:microsoft.com/office/officeart/2008/layout/HorizontalMultiLevelHierarchy"/>
    <dgm:cxn modelId="{E71B3C9D-2447-4016-94C2-279F27845905}" type="presParOf" srcId="{D51599F7-0466-4860-8F23-89099788BD24}" destId="{0DABCB85-6E27-4A94-941B-362C036CAC2C}" srcOrd="0" destOrd="0" presId="urn:microsoft.com/office/officeart/2008/layout/HorizontalMultiLevelHierarchy"/>
    <dgm:cxn modelId="{264F8956-4271-4A39-AC32-9862002FC7AB}" type="presParOf" srcId="{D51599F7-0466-4860-8F23-89099788BD24}" destId="{95B578B4-2B46-43E8-A1C1-151E381AEBB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424253-8AEA-4252-ACA8-C980A81F139A}" type="doc">
      <dgm:prSet loTypeId="urn:microsoft.com/office/officeart/2009/3/layout/HorizontalOrganizationChart" loCatId="hierarchy" qsTypeId="urn:microsoft.com/office/officeart/2005/8/quickstyle/simple2" qsCatId="simple" csTypeId="urn:microsoft.com/office/officeart/2005/8/colors/accent6_1" csCatId="accent6" phldr="1"/>
      <dgm:spPr/>
      <dgm:t>
        <a:bodyPr/>
        <a:lstStyle/>
        <a:p>
          <a:endParaRPr lang="es-EC"/>
        </a:p>
      </dgm:t>
    </dgm:pt>
    <dgm:pt modelId="{448926FC-44C4-4A71-A6BA-073CE26F52D3}">
      <dgm:prSet phldrT="[Texto]" custT="1"/>
      <dgm:spPr/>
      <dgm:t>
        <a:bodyPr/>
        <a:lstStyle/>
        <a:p>
          <a:r>
            <a:rPr lang="es-EC" sz="1800" b="1" i="0" dirty="0"/>
            <a:t>Consideraciones importantes</a:t>
          </a:r>
          <a:endParaRPr lang="es-EC" sz="1800" dirty="0"/>
        </a:p>
      </dgm:t>
    </dgm:pt>
    <dgm:pt modelId="{E4A43F6F-B668-46BE-95B8-62C7FBDB565B}" type="parTrans" cxnId="{735485EF-EC45-4D47-8C3F-BF41788D3C19}">
      <dgm:prSet/>
      <dgm:spPr/>
      <dgm:t>
        <a:bodyPr/>
        <a:lstStyle/>
        <a:p>
          <a:endParaRPr lang="es-EC" sz="1800"/>
        </a:p>
      </dgm:t>
    </dgm:pt>
    <dgm:pt modelId="{8837A634-19A9-4DD7-B6BC-34C82F2CA1F8}" type="sibTrans" cxnId="{735485EF-EC45-4D47-8C3F-BF41788D3C19}">
      <dgm:prSet/>
      <dgm:spPr/>
      <dgm:t>
        <a:bodyPr/>
        <a:lstStyle/>
        <a:p>
          <a:endParaRPr lang="es-EC" sz="1800"/>
        </a:p>
      </dgm:t>
    </dgm:pt>
    <dgm:pt modelId="{78D81296-21C2-466B-9FE9-ADAC7436D99A}">
      <dgm:prSet custT="1"/>
      <dgm:spPr/>
      <dgm:t>
        <a:bodyPr/>
        <a:lstStyle/>
        <a:p>
          <a:pPr>
            <a:buFont typeface="Arial" panose="020B0604020202020204" pitchFamily="34" charset="0"/>
            <a:buChar char="•"/>
          </a:pPr>
          <a:r>
            <a:rPr lang="es-ES" sz="1800" b="1" i="0" dirty="0"/>
            <a:t>Desempeño</a:t>
          </a:r>
          <a:endParaRPr lang="es-ES" sz="1800" b="0" i="0" dirty="0"/>
        </a:p>
      </dgm:t>
    </dgm:pt>
    <dgm:pt modelId="{AFB3CFF4-0D4C-43F6-A381-44F3C2F3A819}" type="parTrans" cxnId="{E4397056-6B13-428F-A1EF-95A9320C6F5D}">
      <dgm:prSet/>
      <dgm:spPr/>
      <dgm:t>
        <a:bodyPr/>
        <a:lstStyle/>
        <a:p>
          <a:endParaRPr lang="es-EC" sz="1800"/>
        </a:p>
      </dgm:t>
    </dgm:pt>
    <dgm:pt modelId="{5C315FD8-373C-4662-AD56-9F0FE4933831}" type="sibTrans" cxnId="{E4397056-6B13-428F-A1EF-95A9320C6F5D}">
      <dgm:prSet/>
      <dgm:spPr/>
      <dgm:t>
        <a:bodyPr/>
        <a:lstStyle/>
        <a:p>
          <a:endParaRPr lang="es-EC" sz="1800"/>
        </a:p>
      </dgm:t>
    </dgm:pt>
    <dgm:pt modelId="{F52AD8C2-89C2-4654-A8E4-94AA24916680}">
      <dgm:prSet custT="1"/>
      <dgm:spPr/>
      <dgm:t>
        <a:bodyPr/>
        <a:lstStyle/>
        <a:p>
          <a:pPr>
            <a:buFont typeface="Arial" panose="020B0604020202020204" pitchFamily="34" charset="0"/>
            <a:buChar char="•"/>
          </a:pPr>
          <a:r>
            <a:rPr lang="es-ES" sz="1800" b="1" i="0" dirty="0"/>
            <a:t>Desconexión</a:t>
          </a:r>
          <a:endParaRPr lang="es-ES" sz="1800" b="0" i="0" dirty="0"/>
        </a:p>
      </dgm:t>
    </dgm:pt>
    <dgm:pt modelId="{77DCB6F2-E53B-4679-B1AF-5BD0FCA4AAC8}" type="parTrans" cxnId="{41AF6089-66EE-4C31-9C66-E0793EC4BCA8}">
      <dgm:prSet/>
      <dgm:spPr/>
      <dgm:t>
        <a:bodyPr/>
        <a:lstStyle/>
        <a:p>
          <a:endParaRPr lang="es-EC" sz="1800"/>
        </a:p>
      </dgm:t>
    </dgm:pt>
    <dgm:pt modelId="{1302EF0B-256A-425D-B7C1-5B7F26A5600E}" type="sibTrans" cxnId="{41AF6089-66EE-4C31-9C66-E0793EC4BCA8}">
      <dgm:prSet/>
      <dgm:spPr/>
      <dgm:t>
        <a:bodyPr/>
        <a:lstStyle/>
        <a:p>
          <a:endParaRPr lang="es-EC" sz="1800"/>
        </a:p>
      </dgm:t>
    </dgm:pt>
    <dgm:pt modelId="{75D2983C-0115-46AC-92AD-C8C9A8BDBB1C}">
      <dgm:prSet custT="1"/>
      <dgm:spPr/>
      <dgm:t>
        <a:bodyPr/>
        <a:lstStyle/>
        <a:p>
          <a:pPr>
            <a:buFont typeface="Arial" panose="020B0604020202020204" pitchFamily="34" charset="0"/>
            <a:buChar char="•"/>
          </a:pPr>
          <a:r>
            <a:rPr lang="es-ES" sz="1800" b="0" i="0" dirty="0"/>
            <a:t>Debido a que </a:t>
          </a:r>
          <a:r>
            <a:rPr lang="es-ES" sz="1800" b="0" i="0" dirty="0" err="1"/>
            <a:t>connectedCallback</a:t>
          </a:r>
          <a:r>
            <a:rPr lang="es-ES" sz="1800" b="0" i="0" dirty="0"/>
            <a:t> puede ser llamado múltiples veces si el elemento se agrega y elimina del DOM repetidamente, es importante asegurarse de que el código dentro de este método sea eficiente y maneje adecuadamente la </a:t>
          </a:r>
          <a:r>
            <a:rPr lang="es-ES" sz="1800" b="0" i="0" dirty="0" err="1"/>
            <a:t>reinicialización</a:t>
          </a:r>
          <a:r>
            <a:rPr lang="es-ES" sz="1800" b="0" i="0" dirty="0"/>
            <a:t>.</a:t>
          </a:r>
        </a:p>
      </dgm:t>
    </dgm:pt>
    <dgm:pt modelId="{2B50529D-D6E4-4AEF-B57B-67F234F87FA6}" type="parTrans" cxnId="{BE4FFDBE-5D5C-44B1-9E6C-99A0EB238F2E}">
      <dgm:prSet/>
      <dgm:spPr/>
      <dgm:t>
        <a:bodyPr/>
        <a:lstStyle/>
        <a:p>
          <a:endParaRPr lang="es-EC" sz="1800"/>
        </a:p>
      </dgm:t>
    </dgm:pt>
    <dgm:pt modelId="{5F34FDB2-13E9-468D-B701-1E5A79273D64}" type="sibTrans" cxnId="{BE4FFDBE-5D5C-44B1-9E6C-99A0EB238F2E}">
      <dgm:prSet/>
      <dgm:spPr/>
      <dgm:t>
        <a:bodyPr/>
        <a:lstStyle/>
        <a:p>
          <a:endParaRPr lang="es-EC" sz="1800"/>
        </a:p>
      </dgm:t>
    </dgm:pt>
    <dgm:pt modelId="{DF2736F4-779D-4B2A-A532-B1FA89DD6DE7}">
      <dgm:prSet custT="1"/>
      <dgm:spPr/>
      <dgm:t>
        <a:bodyPr/>
        <a:lstStyle/>
        <a:p>
          <a:pPr>
            <a:buFont typeface="Arial" panose="020B0604020202020204" pitchFamily="34" charset="0"/>
            <a:buChar char="•"/>
          </a:pPr>
          <a:r>
            <a:rPr lang="es-ES" sz="1800" b="0" i="0"/>
            <a:t>Para </a:t>
          </a:r>
          <a:r>
            <a:rPr lang="es-ES" sz="1800" b="0" i="0" dirty="0"/>
            <a:t>gestionar recursos y evitar fugas de memoria, es común complementar </a:t>
          </a:r>
          <a:r>
            <a:rPr lang="es-ES" sz="1800" b="0" i="0" dirty="0" err="1"/>
            <a:t>connectedCallback</a:t>
          </a:r>
          <a:r>
            <a:rPr lang="es-ES" sz="1800" b="0" i="0" dirty="0"/>
            <a:t> con </a:t>
          </a:r>
          <a:r>
            <a:rPr lang="es-ES" sz="1800" b="0" i="0" dirty="0" err="1"/>
            <a:t>disconnectedCallback</a:t>
          </a:r>
          <a:r>
            <a:rPr lang="es-ES" sz="1800" b="0" i="0" dirty="0"/>
            <a:t>, otro método del ciclo de vida que se llama cuando el elemento es eliminado del DOM. Aquí es donde se deben limpiar </a:t>
          </a:r>
          <a:r>
            <a:rPr lang="es-ES" sz="1800" b="0" i="0" dirty="0" err="1"/>
            <a:t>listeners</a:t>
          </a:r>
          <a:r>
            <a:rPr lang="es-ES" sz="1800" b="0" i="0" dirty="0"/>
            <a:t> de eventos y otros recursos que ya no sean necesarios.</a:t>
          </a:r>
        </a:p>
      </dgm:t>
    </dgm:pt>
    <dgm:pt modelId="{0BCE8309-FE98-42B3-BF60-085F92F74982}" type="parTrans" cxnId="{FF2877E8-A2FC-481D-89B1-BBFE99013C88}">
      <dgm:prSet/>
      <dgm:spPr/>
      <dgm:t>
        <a:bodyPr/>
        <a:lstStyle/>
        <a:p>
          <a:endParaRPr lang="es-EC" sz="1800"/>
        </a:p>
      </dgm:t>
    </dgm:pt>
    <dgm:pt modelId="{C8DF86EC-B2C9-4368-BE65-99D7D19AC1C1}" type="sibTrans" cxnId="{FF2877E8-A2FC-481D-89B1-BBFE99013C88}">
      <dgm:prSet/>
      <dgm:spPr/>
      <dgm:t>
        <a:bodyPr/>
        <a:lstStyle/>
        <a:p>
          <a:endParaRPr lang="es-EC" sz="1800"/>
        </a:p>
      </dgm:t>
    </dgm:pt>
    <dgm:pt modelId="{0FF0F27D-33EE-4B24-B9A0-EB0D370C93AE}" type="pres">
      <dgm:prSet presAssocID="{69424253-8AEA-4252-ACA8-C980A81F139A}" presName="hierChild1" presStyleCnt="0">
        <dgm:presLayoutVars>
          <dgm:orgChart val="1"/>
          <dgm:chPref val="1"/>
          <dgm:dir/>
          <dgm:animOne val="branch"/>
          <dgm:animLvl val="lvl"/>
          <dgm:resizeHandles/>
        </dgm:presLayoutVars>
      </dgm:prSet>
      <dgm:spPr/>
    </dgm:pt>
    <dgm:pt modelId="{2190FCE9-C797-4B05-9FCF-1C8E5C20FD31}" type="pres">
      <dgm:prSet presAssocID="{448926FC-44C4-4A71-A6BA-073CE26F52D3}" presName="hierRoot1" presStyleCnt="0">
        <dgm:presLayoutVars>
          <dgm:hierBranch val="init"/>
        </dgm:presLayoutVars>
      </dgm:prSet>
      <dgm:spPr/>
    </dgm:pt>
    <dgm:pt modelId="{269BD543-9D37-47A2-ADC0-892481E62E91}" type="pres">
      <dgm:prSet presAssocID="{448926FC-44C4-4A71-A6BA-073CE26F52D3}" presName="rootComposite1" presStyleCnt="0"/>
      <dgm:spPr/>
    </dgm:pt>
    <dgm:pt modelId="{B937BEB2-55F0-41C9-9A6E-EC04F0512210}" type="pres">
      <dgm:prSet presAssocID="{448926FC-44C4-4A71-A6BA-073CE26F52D3}" presName="rootText1" presStyleLbl="node0" presStyleIdx="0" presStyleCnt="1" custScaleX="38562" custScaleY="41288">
        <dgm:presLayoutVars>
          <dgm:chPref val="3"/>
        </dgm:presLayoutVars>
      </dgm:prSet>
      <dgm:spPr/>
    </dgm:pt>
    <dgm:pt modelId="{75964589-7BA9-4B11-8056-BF6C60FAAD57}" type="pres">
      <dgm:prSet presAssocID="{448926FC-44C4-4A71-A6BA-073CE26F52D3}" presName="rootConnector1" presStyleLbl="node1" presStyleIdx="0" presStyleCnt="0"/>
      <dgm:spPr/>
    </dgm:pt>
    <dgm:pt modelId="{638F1931-546B-4080-BC73-806DE5544974}" type="pres">
      <dgm:prSet presAssocID="{448926FC-44C4-4A71-A6BA-073CE26F52D3}" presName="hierChild2" presStyleCnt="0"/>
      <dgm:spPr/>
    </dgm:pt>
    <dgm:pt modelId="{18BD8F61-6AE5-4FA8-878B-53E369008D17}" type="pres">
      <dgm:prSet presAssocID="{AFB3CFF4-0D4C-43F6-A381-44F3C2F3A819}" presName="Name64" presStyleLbl="parChTrans1D2" presStyleIdx="0" presStyleCnt="2"/>
      <dgm:spPr/>
    </dgm:pt>
    <dgm:pt modelId="{86B6A3B0-1832-4E83-89D8-C23D7D9CC7E2}" type="pres">
      <dgm:prSet presAssocID="{78D81296-21C2-466B-9FE9-ADAC7436D99A}" presName="hierRoot2" presStyleCnt="0">
        <dgm:presLayoutVars>
          <dgm:hierBranch val="init"/>
        </dgm:presLayoutVars>
      </dgm:prSet>
      <dgm:spPr/>
    </dgm:pt>
    <dgm:pt modelId="{AF6F67C4-F53C-4B94-9A56-B11A5B4CEC02}" type="pres">
      <dgm:prSet presAssocID="{78D81296-21C2-466B-9FE9-ADAC7436D99A}" presName="rootComposite" presStyleCnt="0"/>
      <dgm:spPr/>
    </dgm:pt>
    <dgm:pt modelId="{CCE099AF-1C36-4B13-891B-538417AD4FC8}" type="pres">
      <dgm:prSet presAssocID="{78D81296-21C2-466B-9FE9-ADAC7436D99A}" presName="rootText" presStyleLbl="node2" presStyleIdx="0" presStyleCnt="2" custScaleX="26285" custScaleY="41288">
        <dgm:presLayoutVars>
          <dgm:chPref val="3"/>
        </dgm:presLayoutVars>
      </dgm:prSet>
      <dgm:spPr/>
    </dgm:pt>
    <dgm:pt modelId="{62D63D4B-B507-4440-84C9-63AC2C1B8B65}" type="pres">
      <dgm:prSet presAssocID="{78D81296-21C2-466B-9FE9-ADAC7436D99A}" presName="rootConnector" presStyleLbl="node2" presStyleIdx="0" presStyleCnt="2"/>
      <dgm:spPr/>
    </dgm:pt>
    <dgm:pt modelId="{3EEB69EB-12BF-4270-8DF4-0A63F942B3FC}" type="pres">
      <dgm:prSet presAssocID="{78D81296-21C2-466B-9FE9-ADAC7436D99A}" presName="hierChild4" presStyleCnt="0"/>
      <dgm:spPr/>
    </dgm:pt>
    <dgm:pt modelId="{634CFE06-BB30-4FF1-983D-9E4458C34859}" type="pres">
      <dgm:prSet presAssocID="{2B50529D-D6E4-4AEF-B57B-67F234F87FA6}" presName="Name64" presStyleLbl="parChTrans1D3" presStyleIdx="0" presStyleCnt="2"/>
      <dgm:spPr/>
    </dgm:pt>
    <dgm:pt modelId="{D5511152-58C2-4769-BD62-981449D5967A}" type="pres">
      <dgm:prSet presAssocID="{75D2983C-0115-46AC-92AD-C8C9A8BDBB1C}" presName="hierRoot2" presStyleCnt="0">
        <dgm:presLayoutVars>
          <dgm:hierBranch val="init"/>
        </dgm:presLayoutVars>
      </dgm:prSet>
      <dgm:spPr/>
    </dgm:pt>
    <dgm:pt modelId="{B4DC259C-D606-42D0-8E61-CAD76FBF1B7D}" type="pres">
      <dgm:prSet presAssocID="{75D2983C-0115-46AC-92AD-C8C9A8BDBB1C}" presName="rootComposite" presStyleCnt="0"/>
      <dgm:spPr/>
    </dgm:pt>
    <dgm:pt modelId="{BA39740A-E874-449A-9D85-FEB7BCC178B4}" type="pres">
      <dgm:prSet presAssocID="{75D2983C-0115-46AC-92AD-C8C9A8BDBB1C}" presName="rootText" presStyleLbl="node3" presStyleIdx="0" presStyleCnt="2" custScaleX="107039">
        <dgm:presLayoutVars>
          <dgm:chPref val="3"/>
        </dgm:presLayoutVars>
      </dgm:prSet>
      <dgm:spPr/>
    </dgm:pt>
    <dgm:pt modelId="{A9E01759-4162-44E3-B91E-A5A821302841}" type="pres">
      <dgm:prSet presAssocID="{75D2983C-0115-46AC-92AD-C8C9A8BDBB1C}" presName="rootConnector" presStyleLbl="node3" presStyleIdx="0" presStyleCnt="2"/>
      <dgm:spPr/>
    </dgm:pt>
    <dgm:pt modelId="{6362605A-D091-42A7-B3D0-3FFCAA942BBE}" type="pres">
      <dgm:prSet presAssocID="{75D2983C-0115-46AC-92AD-C8C9A8BDBB1C}" presName="hierChild4" presStyleCnt="0"/>
      <dgm:spPr/>
    </dgm:pt>
    <dgm:pt modelId="{F05D88C0-A7A9-44B9-BADA-360F479D7656}" type="pres">
      <dgm:prSet presAssocID="{75D2983C-0115-46AC-92AD-C8C9A8BDBB1C}" presName="hierChild5" presStyleCnt="0"/>
      <dgm:spPr/>
    </dgm:pt>
    <dgm:pt modelId="{EC1B44DC-4809-405F-863B-533BCC6F3D9D}" type="pres">
      <dgm:prSet presAssocID="{78D81296-21C2-466B-9FE9-ADAC7436D99A}" presName="hierChild5" presStyleCnt="0"/>
      <dgm:spPr/>
    </dgm:pt>
    <dgm:pt modelId="{8476C360-1BDA-4EF2-B49A-479E0374FDDA}" type="pres">
      <dgm:prSet presAssocID="{77DCB6F2-E53B-4679-B1AF-5BD0FCA4AAC8}" presName="Name64" presStyleLbl="parChTrans1D2" presStyleIdx="1" presStyleCnt="2"/>
      <dgm:spPr/>
    </dgm:pt>
    <dgm:pt modelId="{53B6D191-FF65-45E0-94A4-81C19C11D136}" type="pres">
      <dgm:prSet presAssocID="{F52AD8C2-89C2-4654-A8E4-94AA24916680}" presName="hierRoot2" presStyleCnt="0">
        <dgm:presLayoutVars>
          <dgm:hierBranch val="init"/>
        </dgm:presLayoutVars>
      </dgm:prSet>
      <dgm:spPr/>
    </dgm:pt>
    <dgm:pt modelId="{CDC17D22-C3E2-48AB-9919-7DAF9B454B00}" type="pres">
      <dgm:prSet presAssocID="{F52AD8C2-89C2-4654-A8E4-94AA24916680}" presName="rootComposite" presStyleCnt="0"/>
      <dgm:spPr/>
    </dgm:pt>
    <dgm:pt modelId="{FC4C4AB4-4050-4293-89E4-CD3DE1ADF419}" type="pres">
      <dgm:prSet presAssocID="{F52AD8C2-89C2-4654-A8E4-94AA24916680}" presName="rootText" presStyleLbl="node2" presStyleIdx="1" presStyleCnt="2" custScaleX="26285" custScaleY="41288">
        <dgm:presLayoutVars>
          <dgm:chPref val="3"/>
        </dgm:presLayoutVars>
      </dgm:prSet>
      <dgm:spPr/>
    </dgm:pt>
    <dgm:pt modelId="{F7E3B243-C340-4FEA-BF86-EEA8BE3E1497}" type="pres">
      <dgm:prSet presAssocID="{F52AD8C2-89C2-4654-A8E4-94AA24916680}" presName="rootConnector" presStyleLbl="node2" presStyleIdx="1" presStyleCnt="2"/>
      <dgm:spPr/>
    </dgm:pt>
    <dgm:pt modelId="{5D49FF36-F322-4AAB-9FE0-77EB87781825}" type="pres">
      <dgm:prSet presAssocID="{F52AD8C2-89C2-4654-A8E4-94AA24916680}" presName="hierChild4" presStyleCnt="0"/>
      <dgm:spPr/>
    </dgm:pt>
    <dgm:pt modelId="{4A9D78CB-38B3-436E-9976-39CDABFE4126}" type="pres">
      <dgm:prSet presAssocID="{0BCE8309-FE98-42B3-BF60-085F92F74982}" presName="Name64" presStyleLbl="parChTrans1D3" presStyleIdx="1" presStyleCnt="2"/>
      <dgm:spPr/>
    </dgm:pt>
    <dgm:pt modelId="{5E082778-59BC-41F6-A3E3-92679E08F3E0}" type="pres">
      <dgm:prSet presAssocID="{DF2736F4-779D-4B2A-A532-B1FA89DD6DE7}" presName="hierRoot2" presStyleCnt="0">
        <dgm:presLayoutVars>
          <dgm:hierBranch val="init"/>
        </dgm:presLayoutVars>
      </dgm:prSet>
      <dgm:spPr/>
    </dgm:pt>
    <dgm:pt modelId="{28ED831C-04C4-4272-A206-EC771306BCBA}" type="pres">
      <dgm:prSet presAssocID="{DF2736F4-779D-4B2A-A532-B1FA89DD6DE7}" presName="rootComposite" presStyleCnt="0"/>
      <dgm:spPr/>
    </dgm:pt>
    <dgm:pt modelId="{14D75327-FE7C-4355-826C-F0BBF70EF290}" type="pres">
      <dgm:prSet presAssocID="{DF2736F4-779D-4B2A-A532-B1FA89DD6DE7}" presName="rootText" presStyleLbl="node3" presStyleIdx="1" presStyleCnt="2" custScaleX="107039">
        <dgm:presLayoutVars>
          <dgm:chPref val="3"/>
        </dgm:presLayoutVars>
      </dgm:prSet>
      <dgm:spPr/>
    </dgm:pt>
    <dgm:pt modelId="{C3E681D0-A043-4DB6-99C3-95508BC75325}" type="pres">
      <dgm:prSet presAssocID="{DF2736F4-779D-4B2A-A532-B1FA89DD6DE7}" presName="rootConnector" presStyleLbl="node3" presStyleIdx="1" presStyleCnt="2"/>
      <dgm:spPr/>
    </dgm:pt>
    <dgm:pt modelId="{A040F101-3017-4CAC-BE8E-D9D50E76A9D3}" type="pres">
      <dgm:prSet presAssocID="{DF2736F4-779D-4B2A-A532-B1FA89DD6DE7}" presName="hierChild4" presStyleCnt="0"/>
      <dgm:spPr/>
    </dgm:pt>
    <dgm:pt modelId="{9A9AFD4D-4F63-4D9A-85EE-0043F546180A}" type="pres">
      <dgm:prSet presAssocID="{DF2736F4-779D-4B2A-A532-B1FA89DD6DE7}" presName="hierChild5" presStyleCnt="0"/>
      <dgm:spPr/>
    </dgm:pt>
    <dgm:pt modelId="{6CDF022D-430B-4473-8706-8A42ED98847C}" type="pres">
      <dgm:prSet presAssocID="{F52AD8C2-89C2-4654-A8E4-94AA24916680}" presName="hierChild5" presStyleCnt="0"/>
      <dgm:spPr/>
    </dgm:pt>
    <dgm:pt modelId="{546CE9B3-3E0B-4DE1-8D17-7A5708DDDFC8}" type="pres">
      <dgm:prSet presAssocID="{448926FC-44C4-4A71-A6BA-073CE26F52D3}" presName="hierChild3" presStyleCnt="0"/>
      <dgm:spPr/>
    </dgm:pt>
  </dgm:ptLst>
  <dgm:cxnLst>
    <dgm:cxn modelId="{6B451404-2177-4EE0-A4C2-8939783E6B0D}" type="presOf" srcId="{0BCE8309-FE98-42B3-BF60-085F92F74982}" destId="{4A9D78CB-38B3-436E-9976-39CDABFE4126}" srcOrd="0" destOrd="0" presId="urn:microsoft.com/office/officeart/2009/3/layout/HorizontalOrganizationChart"/>
    <dgm:cxn modelId="{98B7C00C-1941-4675-9565-3AD43567ABE2}" type="presOf" srcId="{AFB3CFF4-0D4C-43F6-A381-44F3C2F3A819}" destId="{18BD8F61-6AE5-4FA8-878B-53E369008D17}" srcOrd="0" destOrd="0" presId="urn:microsoft.com/office/officeart/2009/3/layout/HorizontalOrganizationChart"/>
    <dgm:cxn modelId="{735E2028-5CB5-4B22-851C-DB47101064DC}" type="presOf" srcId="{448926FC-44C4-4A71-A6BA-073CE26F52D3}" destId="{75964589-7BA9-4B11-8056-BF6C60FAAD57}" srcOrd="1" destOrd="0" presId="urn:microsoft.com/office/officeart/2009/3/layout/HorizontalOrganizationChart"/>
    <dgm:cxn modelId="{29A19D30-7725-48B7-A44D-F5C06878EE54}" type="presOf" srcId="{F52AD8C2-89C2-4654-A8E4-94AA24916680}" destId="{F7E3B243-C340-4FEA-BF86-EEA8BE3E1497}" srcOrd="1" destOrd="0" presId="urn:microsoft.com/office/officeart/2009/3/layout/HorizontalOrganizationChart"/>
    <dgm:cxn modelId="{DF36323F-C6F6-4FCF-ACCF-4566961767B0}" type="presOf" srcId="{69424253-8AEA-4252-ACA8-C980A81F139A}" destId="{0FF0F27D-33EE-4B24-B9A0-EB0D370C93AE}" srcOrd="0" destOrd="0" presId="urn:microsoft.com/office/officeart/2009/3/layout/HorizontalOrganizationChart"/>
    <dgm:cxn modelId="{E6C5685F-A3D2-4BEE-BB65-9428F37B74B6}" type="presOf" srcId="{448926FC-44C4-4A71-A6BA-073CE26F52D3}" destId="{B937BEB2-55F0-41C9-9A6E-EC04F0512210}" srcOrd="0" destOrd="0" presId="urn:microsoft.com/office/officeart/2009/3/layout/HorizontalOrganizationChart"/>
    <dgm:cxn modelId="{5EB68D4B-89B3-4090-A395-72E62C8190C9}" type="presOf" srcId="{78D81296-21C2-466B-9FE9-ADAC7436D99A}" destId="{CCE099AF-1C36-4B13-891B-538417AD4FC8}" srcOrd="0" destOrd="0" presId="urn:microsoft.com/office/officeart/2009/3/layout/HorizontalOrganizationChart"/>
    <dgm:cxn modelId="{37FC766C-AEC0-47C7-B482-8AEFF6C54F2D}" type="presOf" srcId="{75D2983C-0115-46AC-92AD-C8C9A8BDBB1C}" destId="{A9E01759-4162-44E3-B91E-A5A821302841}" srcOrd="1" destOrd="0" presId="urn:microsoft.com/office/officeart/2009/3/layout/HorizontalOrganizationChart"/>
    <dgm:cxn modelId="{96BFC171-10B8-4EEB-AF66-FEBA6FD95D92}" type="presOf" srcId="{77DCB6F2-E53B-4679-B1AF-5BD0FCA4AAC8}" destId="{8476C360-1BDA-4EF2-B49A-479E0374FDDA}" srcOrd="0" destOrd="0" presId="urn:microsoft.com/office/officeart/2009/3/layout/HorizontalOrganizationChart"/>
    <dgm:cxn modelId="{BF680055-01E8-4BAC-9BB6-F30538A93222}" type="presOf" srcId="{75D2983C-0115-46AC-92AD-C8C9A8BDBB1C}" destId="{BA39740A-E874-449A-9D85-FEB7BCC178B4}" srcOrd="0" destOrd="0" presId="urn:microsoft.com/office/officeart/2009/3/layout/HorizontalOrganizationChart"/>
    <dgm:cxn modelId="{E4397056-6B13-428F-A1EF-95A9320C6F5D}" srcId="{448926FC-44C4-4A71-A6BA-073CE26F52D3}" destId="{78D81296-21C2-466B-9FE9-ADAC7436D99A}" srcOrd="0" destOrd="0" parTransId="{AFB3CFF4-0D4C-43F6-A381-44F3C2F3A819}" sibTransId="{5C315FD8-373C-4662-AD56-9F0FE4933831}"/>
    <dgm:cxn modelId="{B9DFCD7D-550A-4587-9DDB-26832486865C}" type="presOf" srcId="{DF2736F4-779D-4B2A-A532-B1FA89DD6DE7}" destId="{14D75327-FE7C-4355-826C-F0BBF70EF290}" srcOrd="0" destOrd="0" presId="urn:microsoft.com/office/officeart/2009/3/layout/HorizontalOrganizationChart"/>
    <dgm:cxn modelId="{AFB6BE7F-3555-4F77-8E61-6FC86BE5C98D}" type="presOf" srcId="{2B50529D-D6E4-4AEF-B57B-67F234F87FA6}" destId="{634CFE06-BB30-4FF1-983D-9E4458C34859}" srcOrd="0" destOrd="0" presId="urn:microsoft.com/office/officeart/2009/3/layout/HorizontalOrganizationChart"/>
    <dgm:cxn modelId="{41AF6089-66EE-4C31-9C66-E0793EC4BCA8}" srcId="{448926FC-44C4-4A71-A6BA-073CE26F52D3}" destId="{F52AD8C2-89C2-4654-A8E4-94AA24916680}" srcOrd="1" destOrd="0" parTransId="{77DCB6F2-E53B-4679-B1AF-5BD0FCA4AAC8}" sibTransId="{1302EF0B-256A-425D-B7C1-5B7F26A5600E}"/>
    <dgm:cxn modelId="{4771D6A5-4131-42CD-82DC-BA5A78B7CBAC}" type="presOf" srcId="{78D81296-21C2-466B-9FE9-ADAC7436D99A}" destId="{62D63D4B-B507-4440-84C9-63AC2C1B8B65}" srcOrd="1" destOrd="0" presId="urn:microsoft.com/office/officeart/2009/3/layout/HorizontalOrganizationChart"/>
    <dgm:cxn modelId="{BE4FFDBE-5D5C-44B1-9E6C-99A0EB238F2E}" srcId="{78D81296-21C2-466B-9FE9-ADAC7436D99A}" destId="{75D2983C-0115-46AC-92AD-C8C9A8BDBB1C}" srcOrd="0" destOrd="0" parTransId="{2B50529D-D6E4-4AEF-B57B-67F234F87FA6}" sibTransId="{5F34FDB2-13E9-468D-B701-1E5A79273D64}"/>
    <dgm:cxn modelId="{269D23DB-90E9-42BE-8752-CDF8E394C018}" type="presOf" srcId="{F52AD8C2-89C2-4654-A8E4-94AA24916680}" destId="{FC4C4AB4-4050-4293-89E4-CD3DE1ADF419}" srcOrd="0" destOrd="0" presId="urn:microsoft.com/office/officeart/2009/3/layout/HorizontalOrganizationChart"/>
    <dgm:cxn modelId="{FF2877E8-A2FC-481D-89B1-BBFE99013C88}" srcId="{F52AD8C2-89C2-4654-A8E4-94AA24916680}" destId="{DF2736F4-779D-4B2A-A532-B1FA89DD6DE7}" srcOrd="0" destOrd="0" parTransId="{0BCE8309-FE98-42B3-BF60-085F92F74982}" sibTransId="{C8DF86EC-B2C9-4368-BE65-99D7D19AC1C1}"/>
    <dgm:cxn modelId="{735485EF-EC45-4D47-8C3F-BF41788D3C19}" srcId="{69424253-8AEA-4252-ACA8-C980A81F139A}" destId="{448926FC-44C4-4A71-A6BA-073CE26F52D3}" srcOrd="0" destOrd="0" parTransId="{E4A43F6F-B668-46BE-95B8-62C7FBDB565B}" sibTransId="{8837A634-19A9-4DD7-B6BC-34C82F2CA1F8}"/>
    <dgm:cxn modelId="{33C6E3F3-B895-49F7-8ABF-5A8E333E7E1B}" type="presOf" srcId="{DF2736F4-779D-4B2A-A532-B1FA89DD6DE7}" destId="{C3E681D0-A043-4DB6-99C3-95508BC75325}" srcOrd="1" destOrd="0" presId="urn:microsoft.com/office/officeart/2009/3/layout/HorizontalOrganizationChart"/>
    <dgm:cxn modelId="{C386A18D-AEF1-4CCF-A47A-F772B509ED1C}" type="presParOf" srcId="{0FF0F27D-33EE-4B24-B9A0-EB0D370C93AE}" destId="{2190FCE9-C797-4B05-9FCF-1C8E5C20FD31}" srcOrd="0" destOrd="0" presId="urn:microsoft.com/office/officeart/2009/3/layout/HorizontalOrganizationChart"/>
    <dgm:cxn modelId="{06305A24-F43F-4F27-A41F-202EC2DD5345}" type="presParOf" srcId="{2190FCE9-C797-4B05-9FCF-1C8E5C20FD31}" destId="{269BD543-9D37-47A2-ADC0-892481E62E91}" srcOrd="0" destOrd="0" presId="urn:microsoft.com/office/officeart/2009/3/layout/HorizontalOrganizationChart"/>
    <dgm:cxn modelId="{A6ADAB4A-F94B-4B8C-B75E-2F9666AC210E}" type="presParOf" srcId="{269BD543-9D37-47A2-ADC0-892481E62E91}" destId="{B937BEB2-55F0-41C9-9A6E-EC04F0512210}" srcOrd="0" destOrd="0" presId="urn:microsoft.com/office/officeart/2009/3/layout/HorizontalOrganizationChart"/>
    <dgm:cxn modelId="{32A662FC-CED1-4646-AB01-B7A4F4094348}" type="presParOf" srcId="{269BD543-9D37-47A2-ADC0-892481E62E91}" destId="{75964589-7BA9-4B11-8056-BF6C60FAAD57}" srcOrd="1" destOrd="0" presId="urn:microsoft.com/office/officeart/2009/3/layout/HorizontalOrganizationChart"/>
    <dgm:cxn modelId="{7C665D24-C615-4ADA-86F6-B9887CEEC070}" type="presParOf" srcId="{2190FCE9-C797-4B05-9FCF-1C8E5C20FD31}" destId="{638F1931-546B-4080-BC73-806DE5544974}" srcOrd="1" destOrd="0" presId="urn:microsoft.com/office/officeart/2009/3/layout/HorizontalOrganizationChart"/>
    <dgm:cxn modelId="{E9F84BBB-D452-40F9-B0FD-0EB69AEF3A2C}" type="presParOf" srcId="{638F1931-546B-4080-BC73-806DE5544974}" destId="{18BD8F61-6AE5-4FA8-878B-53E369008D17}" srcOrd="0" destOrd="0" presId="urn:microsoft.com/office/officeart/2009/3/layout/HorizontalOrganizationChart"/>
    <dgm:cxn modelId="{3C5247DC-7FA4-4D5E-B5E8-DE06BB3A9149}" type="presParOf" srcId="{638F1931-546B-4080-BC73-806DE5544974}" destId="{86B6A3B0-1832-4E83-89D8-C23D7D9CC7E2}" srcOrd="1" destOrd="0" presId="urn:microsoft.com/office/officeart/2009/3/layout/HorizontalOrganizationChart"/>
    <dgm:cxn modelId="{36FE9AD8-D776-4A70-B877-5E73F0D47F1F}" type="presParOf" srcId="{86B6A3B0-1832-4E83-89D8-C23D7D9CC7E2}" destId="{AF6F67C4-F53C-4B94-9A56-B11A5B4CEC02}" srcOrd="0" destOrd="0" presId="urn:microsoft.com/office/officeart/2009/3/layout/HorizontalOrganizationChart"/>
    <dgm:cxn modelId="{2AC52D47-7BF0-4DE6-AE35-99B84BEFC1AB}" type="presParOf" srcId="{AF6F67C4-F53C-4B94-9A56-B11A5B4CEC02}" destId="{CCE099AF-1C36-4B13-891B-538417AD4FC8}" srcOrd="0" destOrd="0" presId="urn:microsoft.com/office/officeart/2009/3/layout/HorizontalOrganizationChart"/>
    <dgm:cxn modelId="{FA2E4BA4-C228-4B38-91D4-9F6DD2CBA73F}" type="presParOf" srcId="{AF6F67C4-F53C-4B94-9A56-B11A5B4CEC02}" destId="{62D63D4B-B507-4440-84C9-63AC2C1B8B65}" srcOrd="1" destOrd="0" presId="urn:microsoft.com/office/officeart/2009/3/layout/HorizontalOrganizationChart"/>
    <dgm:cxn modelId="{030753EF-AB8C-41A6-ABAF-EF2272A4B6E8}" type="presParOf" srcId="{86B6A3B0-1832-4E83-89D8-C23D7D9CC7E2}" destId="{3EEB69EB-12BF-4270-8DF4-0A63F942B3FC}" srcOrd="1" destOrd="0" presId="urn:microsoft.com/office/officeart/2009/3/layout/HorizontalOrganizationChart"/>
    <dgm:cxn modelId="{34C5034D-3204-4547-B23C-9557C8003C5A}" type="presParOf" srcId="{3EEB69EB-12BF-4270-8DF4-0A63F942B3FC}" destId="{634CFE06-BB30-4FF1-983D-9E4458C34859}" srcOrd="0" destOrd="0" presId="urn:microsoft.com/office/officeart/2009/3/layout/HorizontalOrganizationChart"/>
    <dgm:cxn modelId="{B7AEA141-B64A-4A1F-8AEC-AE90E16C08AA}" type="presParOf" srcId="{3EEB69EB-12BF-4270-8DF4-0A63F942B3FC}" destId="{D5511152-58C2-4769-BD62-981449D5967A}" srcOrd="1" destOrd="0" presId="urn:microsoft.com/office/officeart/2009/3/layout/HorizontalOrganizationChart"/>
    <dgm:cxn modelId="{4AD56222-C073-411F-B652-4DD3C02229D3}" type="presParOf" srcId="{D5511152-58C2-4769-BD62-981449D5967A}" destId="{B4DC259C-D606-42D0-8E61-CAD76FBF1B7D}" srcOrd="0" destOrd="0" presId="urn:microsoft.com/office/officeart/2009/3/layout/HorizontalOrganizationChart"/>
    <dgm:cxn modelId="{578A75E5-AFA5-4ACA-A858-AD0E23997240}" type="presParOf" srcId="{B4DC259C-D606-42D0-8E61-CAD76FBF1B7D}" destId="{BA39740A-E874-449A-9D85-FEB7BCC178B4}" srcOrd="0" destOrd="0" presId="urn:microsoft.com/office/officeart/2009/3/layout/HorizontalOrganizationChart"/>
    <dgm:cxn modelId="{100A0E14-8CB2-4FD0-9BE8-AB788BEF9841}" type="presParOf" srcId="{B4DC259C-D606-42D0-8E61-CAD76FBF1B7D}" destId="{A9E01759-4162-44E3-B91E-A5A821302841}" srcOrd="1" destOrd="0" presId="urn:microsoft.com/office/officeart/2009/3/layout/HorizontalOrganizationChart"/>
    <dgm:cxn modelId="{CAF8576C-7D1E-456D-AE17-2DC03281ABCE}" type="presParOf" srcId="{D5511152-58C2-4769-BD62-981449D5967A}" destId="{6362605A-D091-42A7-B3D0-3FFCAA942BBE}" srcOrd="1" destOrd="0" presId="urn:microsoft.com/office/officeart/2009/3/layout/HorizontalOrganizationChart"/>
    <dgm:cxn modelId="{70E41376-5BAD-4557-8E04-73C48D28DB45}" type="presParOf" srcId="{D5511152-58C2-4769-BD62-981449D5967A}" destId="{F05D88C0-A7A9-44B9-BADA-360F479D7656}" srcOrd="2" destOrd="0" presId="urn:microsoft.com/office/officeart/2009/3/layout/HorizontalOrganizationChart"/>
    <dgm:cxn modelId="{445B4E9B-0A80-4408-A1A4-CC7C6E6815BD}" type="presParOf" srcId="{86B6A3B0-1832-4E83-89D8-C23D7D9CC7E2}" destId="{EC1B44DC-4809-405F-863B-533BCC6F3D9D}" srcOrd="2" destOrd="0" presId="urn:microsoft.com/office/officeart/2009/3/layout/HorizontalOrganizationChart"/>
    <dgm:cxn modelId="{9CF2338E-CF36-4646-95CE-E8B6604DB1D3}" type="presParOf" srcId="{638F1931-546B-4080-BC73-806DE5544974}" destId="{8476C360-1BDA-4EF2-B49A-479E0374FDDA}" srcOrd="2" destOrd="0" presId="urn:microsoft.com/office/officeart/2009/3/layout/HorizontalOrganizationChart"/>
    <dgm:cxn modelId="{5ED3B6C5-B622-4FDA-97A6-D330677B8DFA}" type="presParOf" srcId="{638F1931-546B-4080-BC73-806DE5544974}" destId="{53B6D191-FF65-45E0-94A4-81C19C11D136}" srcOrd="3" destOrd="0" presId="urn:microsoft.com/office/officeart/2009/3/layout/HorizontalOrganizationChart"/>
    <dgm:cxn modelId="{B2D66EF0-8584-44C4-873C-867DE6D030D9}" type="presParOf" srcId="{53B6D191-FF65-45E0-94A4-81C19C11D136}" destId="{CDC17D22-C3E2-48AB-9919-7DAF9B454B00}" srcOrd="0" destOrd="0" presId="urn:microsoft.com/office/officeart/2009/3/layout/HorizontalOrganizationChart"/>
    <dgm:cxn modelId="{83F4BA7E-E418-4346-8CFA-4D27F6AB94E3}" type="presParOf" srcId="{CDC17D22-C3E2-48AB-9919-7DAF9B454B00}" destId="{FC4C4AB4-4050-4293-89E4-CD3DE1ADF419}" srcOrd="0" destOrd="0" presId="urn:microsoft.com/office/officeart/2009/3/layout/HorizontalOrganizationChart"/>
    <dgm:cxn modelId="{E4CA6F80-B4D8-4308-B8C0-3C2C0A2433C0}" type="presParOf" srcId="{CDC17D22-C3E2-48AB-9919-7DAF9B454B00}" destId="{F7E3B243-C340-4FEA-BF86-EEA8BE3E1497}" srcOrd="1" destOrd="0" presId="urn:microsoft.com/office/officeart/2009/3/layout/HorizontalOrganizationChart"/>
    <dgm:cxn modelId="{4E4E2F8D-EE0C-4777-B657-9B21257704AA}" type="presParOf" srcId="{53B6D191-FF65-45E0-94A4-81C19C11D136}" destId="{5D49FF36-F322-4AAB-9FE0-77EB87781825}" srcOrd="1" destOrd="0" presId="urn:microsoft.com/office/officeart/2009/3/layout/HorizontalOrganizationChart"/>
    <dgm:cxn modelId="{D269E723-E277-4CD6-937C-808750CA0934}" type="presParOf" srcId="{5D49FF36-F322-4AAB-9FE0-77EB87781825}" destId="{4A9D78CB-38B3-436E-9976-39CDABFE4126}" srcOrd="0" destOrd="0" presId="urn:microsoft.com/office/officeart/2009/3/layout/HorizontalOrganizationChart"/>
    <dgm:cxn modelId="{F2B2F7C8-4EAD-4F7A-8028-7D42BFECE97E}" type="presParOf" srcId="{5D49FF36-F322-4AAB-9FE0-77EB87781825}" destId="{5E082778-59BC-41F6-A3E3-92679E08F3E0}" srcOrd="1" destOrd="0" presId="urn:microsoft.com/office/officeart/2009/3/layout/HorizontalOrganizationChart"/>
    <dgm:cxn modelId="{4D4D20C2-9A4A-44F8-A24F-E10510DF2FD2}" type="presParOf" srcId="{5E082778-59BC-41F6-A3E3-92679E08F3E0}" destId="{28ED831C-04C4-4272-A206-EC771306BCBA}" srcOrd="0" destOrd="0" presId="urn:microsoft.com/office/officeart/2009/3/layout/HorizontalOrganizationChart"/>
    <dgm:cxn modelId="{3335834B-D8B2-4077-AC43-B0C55F76B50C}" type="presParOf" srcId="{28ED831C-04C4-4272-A206-EC771306BCBA}" destId="{14D75327-FE7C-4355-826C-F0BBF70EF290}" srcOrd="0" destOrd="0" presId="urn:microsoft.com/office/officeart/2009/3/layout/HorizontalOrganizationChart"/>
    <dgm:cxn modelId="{9FC2259A-83D8-43AE-8457-F51A2017C9A2}" type="presParOf" srcId="{28ED831C-04C4-4272-A206-EC771306BCBA}" destId="{C3E681D0-A043-4DB6-99C3-95508BC75325}" srcOrd="1" destOrd="0" presId="urn:microsoft.com/office/officeart/2009/3/layout/HorizontalOrganizationChart"/>
    <dgm:cxn modelId="{8850F508-4ED6-4F39-ABB3-D38EEA57A0D0}" type="presParOf" srcId="{5E082778-59BC-41F6-A3E3-92679E08F3E0}" destId="{A040F101-3017-4CAC-BE8E-D9D50E76A9D3}" srcOrd="1" destOrd="0" presId="urn:microsoft.com/office/officeart/2009/3/layout/HorizontalOrganizationChart"/>
    <dgm:cxn modelId="{6B82801D-2FC7-4811-B274-6BDEA2DB9C89}" type="presParOf" srcId="{5E082778-59BC-41F6-A3E3-92679E08F3E0}" destId="{9A9AFD4D-4F63-4D9A-85EE-0043F546180A}" srcOrd="2" destOrd="0" presId="urn:microsoft.com/office/officeart/2009/3/layout/HorizontalOrganizationChart"/>
    <dgm:cxn modelId="{D7A0C57F-E518-463E-9EEC-1B8C13AE28CB}" type="presParOf" srcId="{53B6D191-FF65-45E0-94A4-81C19C11D136}" destId="{6CDF022D-430B-4473-8706-8A42ED98847C}" srcOrd="2" destOrd="0" presId="urn:microsoft.com/office/officeart/2009/3/layout/HorizontalOrganizationChart"/>
    <dgm:cxn modelId="{748C2FFE-3E16-41EB-9066-5F897AF29C45}" type="presParOf" srcId="{2190FCE9-C797-4B05-9FCF-1C8E5C20FD31}" destId="{546CE9B3-3E0B-4DE1-8D17-7A5708DDDFC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490BD-41DB-42A4-9697-2C1E9E612CF0}">
      <dsp:nvSpPr>
        <dsp:cNvPr id="0" name=""/>
        <dsp:cNvSpPr/>
      </dsp:nvSpPr>
      <dsp:spPr>
        <a:xfrm>
          <a:off x="4321878" y="2310640"/>
          <a:ext cx="578652" cy="1866153"/>
        </a:xfrm>
        <a:custGeom>
          <a:avLst/>
          <a:gdLst/>
          <a:ahLst/>
          <a:cxnLst/>
          <a:rect l="0" t="0" r="0" b="0"/>
          <a:pathLst>
            <a:path>
              <a:moveTo>
                <a:pt x="0" y="0"/>
              </a:moveTo>
              <a:lnTo>
                <a:pt x="289326" y="0"/>
              </a:lnTo>
              <a:lnTo>
                <a:pt x="289326" y="1866153"/>
              </a:lnTo>
              <a:lnTo>
                <a:pt x="578652" y="18661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31656A-A836-4D10-9A24-E99FD44B1B2D}">
      <dsp:nvSpPr>
        <dsp:cNvPr id="0" name=""/>
        <dsp:cNvSpPr/>
      </dsp:nvSpPr>
      <dsp:spPr>
        <a:xfrm>
          <a:off x="4321878" y="2310640"/>
          <a:ext cx="578652" cy="622051"/>
        </a:xfrm>
        <a:custGeom>
          <a:avLst/>
          <a:gdLst/>
          <a:ahLst/>
          <a:cxnLst/>
          <a:rect l="0" t="0" r="0" b="0"/>
          <a:pathLst>
            <a:path>
              <a:moveTo>
                <a:pt x="0" y="0"/>
              </a:moveTo>
              <a:lnTo>
                <a:pt x="289326" y="0"/>
              </a:lnTo>
              <a:lnTo>
                <a:pt x="289326" y="622051"/>
              </a:lnTo>
              <a:lnTo>
                <a:pt x="578652" y="62205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610438-06B3-4D39-B77A-CE23F123864D}">
      <dsp:nvSpPr>
        <dsp:cNvPr id="0" name=""/>
        <dsp:cNvSpPr/>
      </dsp:nvSpPr>
      <dsp:spPr>
        <a:xfrm>
          <a:off x="4321878" y="1688589"/>
          <a:ext cx="578652" cy="622051"/>
        </a:xfrm>
        <a:custGeom>
          <a:avLst/>
          <a:gdLst/>
          <a:ahLst/>
          <a:cxnLst/>
          <a:rect l="0" t="0" r="0" b="0"/>
          <a:pathLst>
            <a:path>
              <a:moveTo>
                <a:pt x="0" y="622051"/>
              </a:moveTo>
              <a:lnTo>
                <a:pt x="289326" y="622051"/>
              </a:lnTo>
              <a:lnTo>
                <a:pt x="289326" y="0"/>
              </a:lnTo>
              <a:lnTo>
                <a:pt x="578652"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281F17-9DC4-4385-8691-91ECADE52D33}">
      <dsp:nvSpPr>
        <dsp:cNvPr id="0" name=""/>
        <dsp:cNvSpPr/>
      </dsp:nvSpPr>
      <dsp:spPr>
        <a:xfrm>
          <a:off x="4321878" y="444487"/>
          <a:ext cx="578652" cy="1866153"/>
        </a:xfrm>
        <a:custGeom>
          <a:avLst/>
          <a:gdLst/>
          <a:ahLst/>
          <a:cxnLst/>
          <a:rect l="0" t="0" r="0" b="0"/>
          <a:pathLst>
            <a:path>
              <a:moveTo>
                <a:pt x="0" y="1866153"/>
              </a:moveTo>
              <a:lnTo>
                <a:pt x="289326" y="1866153"/>
              </a:lnTo>
              <a:lnTo>
                <a:pt x="289326" y="0"/>
              </a:lnTo>
              <a:lnTo>
                <a:pt x="578652"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98B444-A7B2-463B-9721-B2402A5CDA08}">
      <dsp:nvSpPr>
        <dsp:cNvPr id="0" name=""/>
        <dsp:cNvSpPr/>
      </dsp:nvSpPr>
      <dsp:spPr>
        <a:xfrm>
          <a:off x="1428617" y="1869418"/>
          <a:ext cx="2893260" cy="88244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C" sz="2400" b="1" i="0" u="none" kern="1200" dirty="0"/>
            <a:t>¿Por qué usar </a:t>
          </a:r>
          <a:r>
            <a:rPr lang="es-EC" sz="2400" b="1" i="0" u="none" kern="1200" dirty="0" err="1"/>
            <a:t>WebComponents</a:t>
          </a:r>
          <a:r>
            <a:rPr lang="es-EC" sz="2400" b="1" i="0" u="none" kern="1200" dirty="0"/>
            <a:t>?</a:t>
          </a:r>
          <a:endParaRPr lang="es-EC" sz="2400" b="1" u="none" kern="1200" dirty="0"/>
        </a:p>
      </dsp:txBody>
      <dsp:txXfrm>
        <a:off x="1428617" y="1869418"/>
        <a:ext cx="2893260" cy="882444"/>
      </dsp:txXfrm>
    </dsp:sp>
    <dsp:sp modelId="{B8D740E3-6C63-4B8A-BCCA-0EE1F6872D26}">
      <dsp:nvSpPr>
        <dsp:cNvPr id="0" name=""/>
        <dsp:cNvSpPr/>
      </dsp:nvSpPr>
      <dsp:spPr>
        <a:xfrm>
          <a:off x="4900530" y="3265"/>
          <a:ext cx="2893260" cy="88244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C" sz="2400" b="0" i="0" kern="1200" dirty="0"/>
            <a:t>🎈 </a:t>
          </a:r>
          <a:r>
            <a:rPr lang="es-EC" sz="2400" b="1" i="0" kern="1200" dirty="0"/>
            <a:t>Reutilización</a:t>
          </a:r>
          <a:endParaRPr lang="es-EC" sz="2400" kern="1200" dirty="0"/>
        </a:p>
      </dsp:txBody>
      <dsp:txXfrm>
        <a:off x="4900530" y="3265"/>
        <a:ext cx="2893260" cy="882444"/>
      </dsp:txXfrm>
    </dsp:sp>
    <dsp:sp modelId="{5B97EF12-4538-4993-84AB-F08E0BE84FAE}">
      <dsp:nvSpPr>
        <dsp:cNvPr id="0" name=""/>
        <dsp:cNvSpPr/>
      </dsp:nvSpPr>
      <dsp:spPr>
        <a:xfrm>
          <a:off x="4900530" y="1247367"/>
          <a:ext cx="2893260" cy="88244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C" sz="2400" b="0" i="0" kern="1200" dirty="0"/>
            <a:t>🛡️ </a:t>
          </a:r>
          <a:r>
            <a:rPr lang="es-EC" sz="2400" b="1" i="0" kern="1200" dirty="0"/>
            <a:t>Encapsulación</a:t>
          </a:r>
          <a:endParaRPr lang="es-EC" sz="2400" kern="1200" dirty="0"/>
        </a:p>
      </dsp:txBody>
      <dsp:txXfrm>
        <a:off x="4900530" y="1247367"/>
        <a:ext cx="2893260" cy="882444"/>
      </dsp:txXfrm>
    </dsp:sp>
    <dsp:sp modelId="{262203EB-27E0-484A-A007-00B0143C3AD8}">
      <dsp:nvSpPr>
        <dsp:cNvPr id="0" name=""/>
        <dsp:cNvSpPr/>
      </dsp:nvSpPr>
      <dsp:spPr>
        <a:xfrm>
          <a:off x="4900530" y="2491469"/>
          <a:ext cx="2893260" cy="88244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C" sz="2400" b="0" i="0" kern="1200" dirty="0"/>
            <a:t>🧠 </a:t>
          </a:r>
          <a:r>
            <a:rPr lang="es-EC" sz="2400" b="1" i="0" kern="1200" dirty="0"/>
            <a:t>Interoperabilidad</a:t>
          </a:r>
          <a:endParaRPr lang="es-EC" sz="2400" kern="1200" dirty="0"/>
        </a:p>
      </dsp:txBody>
      <dsp:txXfrm>
        <a:off x="4900530" y="2491469"/>
        <a:ext cx="2893260" cy="882444"/>
      </dsp:txXfrm>
    </dsp:sp>
    <dsp:sp modelId="{B87FA4D9-A3BA-4150-8601-EA8FFA8BE2AE}">
      <dsp:nvSpPr>
        <dsp:cNvPr id="0" name=""/>
        <dsp:cNvSpPr/>
      </dsp:nvSpPr>
      <dsp:spPr>
        <a:xfrm>
          <a:off x="4900530" y="3735571"/>
          <a:ext cx="2893260" cy="88244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C" sz="2400" b="0" i="0" kern="1200"/>
            <a:t>😀 </a:t>
          </a:r>
          <a:r>
            <a:rPr lang="es-EC" sz="2400" b="1" i="0" kern="1200"/>
            <a:t>Mantenibles</a:t>
          </a:r>
          <a:endParaRPr lang="es-EC" sz="2400" kern="1200"/>
        </a:p>
      </dsp:txBody>
      <dsp:txXfrm>
        <a:off x="4900530" y="3735571"/>
        <a:ext cx="2893260" cy="8824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C5CC6-9719-450A-B157-1B76C7B38740}">
      <dsp:nvSpPr>
        <dsp:cNvPr id="0" name=""/>
        <dsp:cNvSpPr/>
      </dsp:nvSpPr>
      <dsp:spPr>
        <a:xfrm>
          <a:off x="5664123" y="3699109"/>
          <a:ext cx="739564" cy="91440"/>
        </a:xfrm>
        <a:custGeom>
          <a:avLst/>
          <a:gdLst/>
          <a:ahLst/>
          <a:cxnLst/>
          <a:rect l="0" t="0" r="0" b="0"/>
          <a:pathLst>
            <a:path>
              <a:moveTo>
                <a:pt x="0" y="45720"/>
              </a:moveTo>
              <a:lnTo>
                <a:pt x="739564"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04ADDD-12D8-4668-87DD-B37A86F47583}">
      <dsp:nvSpPr>
        <dsp:cNvPr id="0" name=""/>
        <dsp:cNvSpPr/>
      </dsp:nvSpPr>
      <dsp:spPr>
        <a:xfrm>
          <a:off x="2430342" y="2154766"/>
          <a:ext cx="739564" cy="1590062"/>
        </a:xfrm>
        <a:custGeom>
          <a:avLst/>
          <a:gdLst/>
          <a:ahLst/>
          <a:cxnLst/>
          <a:rect l="0" t="0" r="0" b="0"/>
          <a:pathLst>
            <a:path>
              <a:moveTo>
                <a:pt x="0" y="0"/>
              </a:moveTo>
              <a:lnTo>
                <a:pt x="369782" y="0"/>
              </a:lnTo>
              <a:lnTo>
                <a:pt x="369782" y="1590062"/>
              </a:lnTo>
              <a:lnTo>
                <a:pt x="739564" y="159006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829086-4F1C-4FBB-AAEE-35E4881F56C1}">
      <dsp:nvSpPr>
        <dsp:cNvPr id="0" name=""/>
        <dsp:cNvSpPr/>
      </dsp:nvSpPr>
      <dsp:spPr>
        <a:xfrm>
          <a:off x="5664123" y="2109046"/>
          <a:ext cx="739564" cy="91440"/>
        </a:xfrm>
        <a:custGeom>
          <a:avLst/>
          <a:gdLst/>
          <a:ahLst/>
          <a:cxnLst/>
          <a:rect l="0" t="0" r="0" b="0"/>
          <a:pathLst>
            <a:path>
              <a:moveTo>
                <a:pt x="0" y="45720"/>
              </a:moveTo>
              <a:lnTo>
                <a:pt x="739564"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D08602-429F-49E7-917E-DA32F69DF78E}">
      <dsp:nvSpPr>
        <dsp:cNvPr id="0" name=""/>
        <dsp:cNvSpPr/>
      </dsp:nvSpPr>
      <dsp:spPr>
        <a:xfrm>
          <a:off x="2430342" y="2109046"/>
          <a:ext cx="739564" cy="91440"/>
        </a:xfrm>
        <a:custGeom>
          <a:avLst/>
          <a:gdLst/>
          <a:ahLst/>
          <a:cxnLst/>
          <a:rect l="0" t="0" r="0" b="0"/>
          <a:pathLst>
            <a:path>
              <a:moveTo>
                <a:pt x="0" y="45720"/>
              </a:moveTo>
              <a:lnTo>
                <a:pt x="739564"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E75F66-4418-432E-A784-1784BD07B2B7}">
      <dsp:nvSpPr>
        <dsp:cNvPr id="0" name=""/>
        <dsp:cNvSpPr/>
      </dsp:nvSpPr>
      <dsp:spPr>
        <a:xfrm>
          <a:off x="5664123" y="518983"/>
          <a:ext cx="739564" cy="91440"/>
        </a:xfrm>
        <a:custGeom>
          <a:avLst/>
          <a:gdLst/>
          <a:ahLst/>
          <a:cxnLst/>
          <a:rect l="0" t="0" r="0" b="0"/>
          <a:pathLst>
            <a:path>
              <a:moveTo>
                <a:pt x="0" y="45720"/>
              </a:moveTo>
              <a:lnTo>
                <a:pt x="739564"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6B4373-9163-4238-B1BC-04FE835F8B11}">
      <dsp:nvSpPr>
        <dsp:cNvPr id="0" name=""/>
        <dsp:cNvSpPr/>
      </dsp:nvSpPr>
      <dsp:spPr>
        <a:xfrm>
          <a:off x="2430342" y="564703"/>
          <a:ext cx="739564" cy="1590062"/>
        </a:xfrm>
        <a:custGeom>
          <a:avLst/>
          <a:gdLst/>
          <a:ahLst/>
          <a:cxnLst/>
          <a:rect l="0" t="0" r="0" b="0"/>
          <a:pathLst>
            <a:path>
              <a:moveTo>
                <a:pt x="0" y="1590062"/>
              </a:moveTo>
              <a:lnTo>
                <a:pt x="369782" y="1590062"/>
              </a:lnTo>
              <a:lnTo>
                <a:pt x="369782" y="0"/>
              </a:lnTo>
              <a:lnTo>
                <a:pt x="73956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4FDEE5-0DFB-46CB-9317-C339ECFCCE6F}">
      <dsp:nvSpPr>
        <dsp:cNvPr id="0" name=""/>
        <dsp:cNvSpPr/>
      </dsp:nvSpPr>
      <dsp:spPr>
        <a:xfrm>
          <a:off x="172896" y="1590848"/>
          <a:ext cx="2257445"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1" i="0" kern="1200" dirty="0">
              <a:latin typeface="Montserrat" panose="00000500000000000000" pitchFamily="2" charset="0"/>
            </a:rPr>
            <a:t>Estados</a:t>
          </a:r>
          <a:endParaRPr lang="es-EC" sz="1600" kern="1200" dirty="0">
            <a:latin typeface="Montserrat" panose="00000500000000000000" pitchFamily="2" charset="0"/>
          </a:endParaRPr>
        </a:p>
      </dsp:txBody>
      <dsp:txXfrm>
        <a:off x="172896" y="1590848"/>
        <a:ext cx="2257445" cy="1127835"/>
      </dsp:txXfrm>
    </dsp:sp>
    <dsp:sp modelId="{94E931A6-C011-4F4B-9159-ADD39DB3F4D1}">
      <dsp:nvSpPr>
        <dsp:cNvPr id="0" name=""/>
        <dsp:cNvSpPr/>
      </dsp:nvSpPr>
      <dsp:spPr>
        <a:xfrm>
          <a:off x="3169906" y="785"/>
          <a:ext cx="2494217"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err="1">
              <a:latin typeface="Montserrat" panose="00000500000000000000" pitchFamily="2" charset="0"/>
            </a:rPr>
            <a:t>Pending</a:t>
          </a:r>
          <a:r>
            <a:rPr lang="es-ES" sz="1600" b="1" i="0" kern="1200" dirty="0">
              <a:latin typeface="Montserrat" panose="00000500000000000000" pitchFamily="2" charset="0"/>
            </a:rPr>
            <a:t> (Pendiente)</a:t>
          </a:r>
          <a:endParaRPr lang="es-ES" sz="1600" b="0" i="0" kern="1200" dirty="0">
            <a:latin typeface="Montserrat" panose="00000500000000000000" pitchFamily="2" charset="0"/>
          </a:endParaRPr>
        </a:p>
      </dsp:txBody>
      <dsp:txXfrm>
        <a:off x="3169906" y="785"/>
        <a:ext cx="2494217" cy="1127835"/>
      </dsp:txXfrm>
    </dsp:sp>
    <dsp:sp modelId="{D24961BE-7E21-4F90-B0DA-AD74DA3BC4CD}">
      <dsp:nvSpPr>
        <dsp:cNvPr id="0" name=""/>
        <dsp:cNvSpPr/>
      </dsp:nvSpPr>
      <dsp:spPr>
        <a:xfrm>
          <a:off x="6403687" y="785"/>
          <a:ext cx="4320016"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dirty="0">
              <a:latin typeface="Montserrat" panose="00000500000000000000" pitchFamily="2" charset="0"/>
            </a:rPr>
            <a:t>El estado inicial. La operación aún no se ha completado.</a:t>
          </a:r>
        </a:p>
      </dsp:txBody>
      <dsp:txXfrm>
        <a:off x="6403687" y="785"/>
        <a:ext cx="4320016" cy="1127835"/>
      </dsp:txXfrm>
    </dsp:sp>
    <dsp:sp modelId="{635CB0BD-1801-4ECE-ADBC-BBE7F411FE6D}">
      <dsp:nvSpPr>
        <dsp:cNvPr id="0" name=""/>
        <dsp:cNvSpPr/>
      </dsp:nvSpPr>
      <dsp:spPr>
        <a:xfrm>
          <a:off x="3169906" y="1590848"/>
          <a:ext cx="2494217"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err="1">
              <a:latin typeface="Montserrat" panose="00000500000000000000" pitchFamily="2" charset="0"/>
            </a:rPr>
            <a:t>Fulfilled</a:t>
          </a:r>
          <a:r>
            <a:rPr lang="es-ES" sz="1600" b="1" i="0" kern="1200" dirty="0">
              <a:latin typeface="Montserrat" panose="00000500000000000000" pitchFamily="2" charset="0"/>
            </a:rPr>
            <a:t> (Cumplida)</a:t>
          </a:r>
          <a:endParaRPr lang="es-ES" sz="1600" b="0" i="0" kern="1200" dirty="0">
            <a:latin typeface="Montserrat" panose="00000500000000000000" pitchFamily="2" charset="0"/>
          </a:endParaRPr>
        </a:p>
      </dsp:txBody>
      <dsp:txXfrm>
        <a:off x="3169906" y="1590848"/>
        <a:ext cx="2494217" cy="1127835"/>
      </dsp:txXfrm>
    </dsp:sp>
    <dsp:sp modelId="{C9B3B091-34EF-4DCF-A023-CC549F3F83B4}">
      <dsp:nvSpPr>
        <dsp:cNvPr id="0" name=""/>
        <dsp:cNvSpPr/>
      </dsp:nvSpPr>
      <dsp:spPr>
        <a:xfrm>
          <a:off x="6403687" y="1590848"/>
          <a:ext cx="4320016"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a:latin typeface="Montserrat" panose="00000500000000000000" pitchFamily="2" charset="0"/>
            </a:rPr>
            <a:t>La </a:t>
          </a:r>
          <a:r>
            <a:rPr lang="es-ES" sz="1600" b="0" i="0" kern="1200" dirty="0">
              <a:latin typeface="Montserrat" panose="00000500000000000000" pitchFamily="2" charset="0"/>
            </a:rPr>
            <a:t>operación se completó con éxito y la promesa tiene un valor resultante.</a:t>
          </a:r>
        </a:p>
      </dsp:txBody>
      <dsp:txXfrm>
        <a:off x="6403687" y="1590848"/>
        <a:ext cx="4320016" cy="1127835"/>
      </dsp:txXfrm>
    </dsp:sp>
    <dsp:sp modelId="{17F31A04-443C-4F3E-9A19-C4BF54EE6FDF}">
      <dsp:nvSpPr>
        <dsp:cNvPr id="0" name=""/>
        <dsp:cNvSpPr/>
      </dsp:nvSpPr>
      <dsp:spPr>
        <a:xfrm>
          <a:off x="3169906" y="3180911"/>
          <a:ext cx="2494217"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err="1">
              <a:latin typeface="Montserrat" panose="00000500000000000000" pitchFamily="2" charset="0"/>
            </a:rPr>
            <a:t>Rejected</a:t>
          </a:r>
          <a:r>
            <a:rPr lang="es-ES" sz="1600" b="1" i="0" kern="1200" dirty="0">
              <a:latin typeface="Montserrat" panose="00000500000000000000" pitchFamily="2" charset="0"/>
            </a:rPr>
            <a:t> (Rechazada)</a:t>
          </a:r>
          <a:endParaRPr lang="es-ES" sz="1600" b="0" i="0" kern="1200" dirty="0">
            <a:latin typeface="Montserrat" panose="00000500000000000000" pitchFamily="2" charset="0"/>
          </a:endParaRPr>
        </a:p>
      </dsp:txBody>
      <dsp:txXfrm>
        <a:off x="3169906" y="3180911"/>
        <a:ext cx="2494217" cy="1127835"/>
      </dsp:txXfrm>
    </dsp:sp>
    <dsp:sp modelId="{64FA1DBA-4DD9-4D9C-BDBC-6C1ED46C08A2}">
      <dsp:nvSpPr>
        <dsp:cNvPr id="0" name=""/>
        <dsp:cNvSpPr/>
      </dsp:nvSpPr>
      <dsp:spPr>
        <a:xfrm>
          <a:off x="6403687" y="3180911"/>
          <a:ext cx="4320016" cy="112783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dirty="0">
              <a:latin typeface="Montserrat" panose="00000500000000000000" pitchFamily="2" charset="0"/>
            </a:rPr>
            <a:t>La operación falló y la promesa tiene un motivo de fallo.</a:t>
          </a:r>
        </a:p>
      </dsp:txBody>
      <dsp:txXfrm>
        <a:off x="6403687" y="3180911"/>
        <a:ext cx="4320016" cy="11278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680C3-50FD-4E37-A654-9B79998D82E2}">
      <dsp:nvSpPr>
        <dsp:cNvPr id="0" name=""/>
        <dsp:cNvSpPr/>
      </dsp:nvSpPr>
      <dsp:spPr>
        <a:xfrm>
          <a:off x="5433992" y="3605778"/>
          <a:ext cx="709445" cy="91440"/>
        </a:xfrm>
        <a:custGeom>
          <a:avLst/>
          <a:gdLst/>
          <a:ahLst/>
          <a:cxnLst/>
          <a:rect l="0" t="0" r="0" b="0"/>
          <a:pathLst>
            <a:path>
              <a:moveTo>
                <a:pt x="0" y="45720"/>
              </a:moveTo>
              <a:lnTo>
                <a:pt x="709445"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A2491E-2440-4C68-848B-6B055C5695A3}">
      <dsp:nvSpPr>
        <dsp:cNvPr id="0" name=""/>
        <dsp:cNvSpPr/>
      </dsp:nvSpPr>
      <dsp:spPr>
        <a:xfrm>
          <a:off x="2364932" y="2126191"/>
          <a:ext cx="709445" cy="1525306"/>
        </a:xfrm>
        <a:custGeom>
          <a:avLst/>
          <a:gdLst/>
          <a:ahLst/>
          <a:cxnLst/>
          <a:rect l="0" t="0" r="0" b="0"/>
          <a:pathLst>
            <a:path>
              <a:moveTo>
                <a:pt x="0" y="0"/>
              </a:moveTo>
              <a:lnTo>
                <a:pt x="354722" y="0"/>
              </a:lnTo>
              <a:lnTo>
                <a:pt x="354722" y="1525306"/>
              </a:lnTo>
              <a:lnTo>
                <a:pt x="709445" y="152530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C8A6B7-EA0E-44BE-9404-A7EDDDE81446}">
      <dsp:nvSpPr>
        <dsp:cNvPr id="0" name=""/>
        <dsp:cNvSpPr/>
      </dsp:nvSpPr>
      <dsp:spPr>
        <a:xfrm>
          <a:off x="5433992" y="2080471"/>
          <a:ext cx="709445" cy="91440"/>
        </a:xfrm>
        <a:custGeom>
          <a:avLst/>
          <a:gdLst/>
          <a:ahLst/>
          <a:cxnLst/>
          <a:rect l="0" t="0" r="0" b="0"/>
          <a:pathLst>
            <a:path>
              <a:moveTo>
                <a:pt x="0" y="45720"/>
              </a:moveTo>
              <a:lnTo>
                <a:pt x="709445"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E6176D-2D28-473E-8FAA-DF729740028D}">
      <dsp:nvSpPr>
        <dsp:cNvPr id="0" name=""/>
        <dsp:cNvSpPr/>
      </dsp:nvSpPr>
      <dsp:spPr>
        <a:xfrm>
          <a:off x="2364932" y="2080471"/>
          <a:ext cx="709445" cy="91440"/>
        </a:xfrm>
        <a:custGeom>
          <a:avLst/>
          <a:gdLst/>
          <a:ahLst/>
          <a:cxnLst/>
          <a:rect l="0" t="0" r="0" b="0"/>
          <a:pathLst>
            <a:path>
              <a:moveTo>
                <a:pt x="0" y="45720"/>
              </a:moveTo>
              <a:lnTo>
                <a:pt x="709445"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E4719E-3CBA-4FE5-9635-C647599123D7}">
      <dsp:nvSpPr>
        <dsp:cNvPr id="0" name=""/>
        <dsp:cNvSpPr/>
      </dsp:nvSpPr>
      <dsp:spPr>
        <a:xfrm>
          <a:off x="5433992" y="555164"/>
          <a:ext cx="709445" cy="91440"/>
        </a:xfrm>
        <a:custGeom>
          <a:avLst/>
          <a:gdLst/>
          <a:ahLst/>
          <a:cxnLst/>
          <a:rect l="0" t="0" r="0" b="0"/>
          <a:pathLst>
            <a:path>
              <a:moveTo>
                <a:pt x="0" y="45720"/>
              </a:moveTo>
              <a:lnTo>
                <a:pt x="709445"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95FDDB-466D-47AA-8DB0-7FD71B57A58B}">
      <dsp:nvSpPr>
        <dsp:cNvPr id="0" name=""/>
        <dsp:cNvSpPr/>
      </dsp:nvSpPr>
      <dsp:spPr>
        <a:xfrm>
          <a:off x="2364932" y="600884"/>
          <a:ext cx="709445" cy="1525306"/>
        </a:xfrm>
        <a:custGeom>
          <a:avLst/>
          <a:gdLst/>
          <a:ahLst/>
          <a:cxnLst/>
          <a:rect l="0" t="0" r="0" b="0"/>
          <a:pathLst>
            <a:path>
              <a:moveTo>
                <a:pt x="0" y="1525306"/>
              </a:moveTo>
              <a:lnTo>
                <a:pt x="354722" y="1525306"/>
              </a:lnTo>
              <a:lnTo>
                <a:pt x="354722" y="0"/>
              </a:lnTo>
              <a:lnTo>
                <a:pt x="70944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4FDEE5-0DFB-46CB-9317-C339ECFCCE6F}">
      <dsp:nvSpPr>
        <dsp:cNvPr id="0" name=""/>
        <dsp:cNvSpPr/>
      </dsp:nvSpPr>
      <dsp:spPr>
        <a:xfrm>
          <a:off x="5318" y="1585239"/>
          <a:ext cx="2359614"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1" i="0" kern="1200" dirty="0">
              <a:latin typeface="Montserrat" panose="00000500000000000000" pitchFamily="2" charset="0"/>
            </a:rPr>
            <a:t>Métodos Principales</a:t>
          </a:r>
          <a:endParaRPr lang="es-EC" sz="1600" kern="1200" dirty="0">
            <a:latin typeface="Montserrat" panose="00000500000000000000" pitchFamily="2" charset="0"/>
          </a:endParaRPr>
        </a:p>
      </dsp:txBody>
      <dsp:txXfrm>
        <a:off x="5318" y="1585239"/>
        <a:ext cx="2359614" cy="1081903"/>
      </dsp:txXfrm>
    </dsp:sp>
    <dsp:sp modelId="{D1379C07-8837-4C36-9C95-485FC9BE0DE5}">
      <dsp:nvSpPr>
        <dsp:cNvPr id="0" name=""/>
        <dsp:cNvSpPr/>
      </dsp:nvSpPr>
      <dsp:spPr>
        <a:xfrm>
          <a:off x="3074377" y="59932"/>
          <a:ext cx="2359614"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err="1">
              <a:latin typeface="Montserrat" panose="00000500000000000000" pitchFamily="2" charset="0"/>
            </a:rPr>
            <a:t>then</a:t>
          </a:r>
          <a:r>
            <a:rPr lang="es-ES" sz="1600" b="1" i="0" kern="1200" dirty="0">
              <a:latin typeface="Montserrat" panose="00000500000000000000" pitchFamily="2" charset="0"/>
            </a:rPr>
            <a:t>()</a:t>
          </a:r>
          <a:endParaRPr lang="es-ES" sz="1600" b="0" i="0" kern="1200" dirty="0">
            <a:latin typeface="Montserrat" panose="00000500000000000000" pitchFamily="2" charset="0"/>
          </a:endParaRPr>
        </a:p>
      </dsp:txBody>
      <dsp:txXfrm>
        <a:off x="3074377" y="59932"/>
        <a:ext cx="2359614" cy="1081903"/>
      </dsp:txXfrm>
    </dsp:sp>
    <dsp:sp modelId="{F791593B-870F-4212-9036-55D7BB48E022}">
      <dsp:nvSpPr>
        <dsp:cNvPr id="0" name=""/>
        <dsp:cNvSpPr/>
      </dsp:nvSpPr>
      <dsp:spPr>
        <a:xfrm>
          <a:off x="6143437" y="59932"/>
          <a:ext cx="4900243"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dirty="0">
              <a:latin typeface="Montserrat" panose="00000500000000000000" pitchFamily="2" charset="0"/>
            </a:rPr>
            <a:t>Se ejecuta cuando la promesa se cumple. Recibe una función que se llama con el valor resultante.</a:t>
          </a:r>
        </a:p>
      </dsp:txBody>
      <dsp:txXfrm>
        <a:off x="6143437" y="59932"/>
        <a:ext cx="4900243" cy="1081903"/>
      </dsp:txXfrm>
    </dsp:sp>
    <dsp:sp modelId="{664A31E9-B198-448B-B711-369EC2EF25C7}">
      <dsp:nvSpPr>
        <dsp:cNvPr id="0" name=""/>
        <dsp:cNvSpPr/>
      </dsp:nvSpPr>
      <dsp:spPr>
        <a:xfrm>
          <a:off x="3074377" y="1585239"/>
          <a:ext cx="2359614"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a:latin typeface="Montserrat" panose="00000500000000000000" pitchFamily="2" charset="0"/>
            </a:rPr>
            <a:t>catch()</a:t>
          </a:r>
          <a:endParaRPr lang="es-ES" sz="1600" b="0" i="0" kern="1200" dirty="0">
            <a:latin typeface="Montserrat" panose="00000500000000000000" pitchFamily="2" charset="0"/>
          </a:endParaRPr>
        </a:p>
      </dsp:txBody>
      <dsp:txXfrm>
        <a:off x="3074377" y="1585239"/>
        <a:ext cx="2359614" cy="1081903"/>
      </dsp:txXfrm>
    </dsp:sp>
    <dsp:sp modelId="{48381A09-AC17-4D17-8140-45F76EBC7A94}">
      <dsp:nvSpPr>
        <dsp:cNvPr id="0" name=""/>
        <dsp:cNvSpPr/>
      </dsp:nvSpPr>
      <dsp:spPr>
        <a:xfrm>
          <a:off x="6143437" y="1585239"/>
          <a:ext cx="4900243"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a:latin typeface="Montserrat" panose="00000500000000000000" pitchFamily="2" charset="0"/>
            </a:rPr>
            <a:t>Se </a:t>
          </a:r>
          <a:r>
            <a:rPr lang="es-ES" sz="1600" b="0" i="0" kern="1200" dirty="0">
              <a:latin typeface="Montserrat" panose="00000500000000000000" pitchFamily="2" charset="0"/>
            </a:rPr>
            <a:t>ejecuta cuando la promesa es rechazada. Recibe una función que se llama con el motivo del rechazo.</a:t>
          </a:r>
        </a:p>
      </dsp:txBody>
      <dsp:txXfrm>
        <a:off x="6143437" y="1585239"/>
        <a:ext cx="4900243" cy="1081903"/>
      </dsp:txXfrm>
    </dsp:sp>
    <dsp:sp modelId="{AD442770-F105-4505-8AF5-169653BDEC1D}">
      <dsp:nvSpPr>
        <dsp:cNvPr id="0" name=""/>
        <dsp:cNvSpPr/>
      </dsp:nvSpPr>
      <dsp:spPr>
        <a:xfrm>
          <a:off x="3074377" y="3110546"/>
          <a:ext cx="2359614"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err="1">
              <a:latin typeface="Montserrat" panose="00000500000000000000" pitchFamily="2" charset="0"/>
            </a:rPr>
            <a:t>finally</a:t>
          </a:r>
          <a:r>
            <a:rPr lang="es-ES" sz="1600" b="1" i="0" kern="1200" dirty="0">
              <a:latin typeface="Montserrat" panose="00000500000000000000" pitchFamily="2" charset="0"/>
            </a:rPr>
            <a:t>()</a:t>
          </a:r>
          <a:endParaRPr lang="es-ES" sz="1600" b="0" i="0" kern="1200" dirty="0">
            <a:latin typeface="Montserrat" panose="00000500000000000000" pitchFamily="2" charset="0"/>
          </a:endParaRPr>
        </a:p>
      </dsp:txBody>
      <dsp:txXfrm>
        <a:off x="3074377" y="3110546"/>
        <a:ext cx="2359614" cy="1081903"/>
      </dsp:txXfrm>
    </dsp:sp>
    <dsp:sp modelId="{F4DA8E05-9C82-49A1-869C-BE2BFDD73E64}">
      <dsp:nvSpPr>
        <dsp:cNvPr id="0" name=""/>
        <dsp:cNvSpPr/>
      </dsp:nvSpPr>
      <dsp:spPr>
        <a:xfrm>
          <a:off x="6143437" y="3110546"/>
          <a:ext cx="4900243" cy="108190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a:latin typeface="Montserrat" panose="00000500000000000000" pitchFamily="2" charset="0"/>
            </a:rPr>
            <a:t>Se </a:t>
          </a:r>
          <a:r>
            <a:rPr lang="es-ES" sz="1600" b="0" i="0" kern="1200" dirty="0">
              <a:latin typeface="Montserrat" panose="00000500000000000000" pitchFamily="2" charset="0"/>
            </a:rPr>
            <a:t>ejecuta independientemente de si la promesa se cumple o se rechaza.</a:t>
          </a:r>
        </a:p>
      </dsp:txBody>
      <dsp:txXfrm>
        <a:off x="6143437" y="3110546"/>
        <a:ext cx="4900243" cy="10819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90AB2-060D-4FDE-BBE1-1FE8B2E0220F}">
      <dsp:nvSpPr>
        <dsp:cNvPr id="0" name=""/>
        <dsp:cNvSpPr/>
      </dsp:nvSpPr>
      <dsp:spPr>
        <a:xfrm>
          <a:off x="4166189" y="3901837"/>
          <a:ext cx="610738" cy="91440"/>
        </a:xfrm>
        <a:custGeom>
          <a:avLst/>
          <a:gdLst/>
          <a:ahLst/>
          <a:cxnLst/>
          <a:rect l="0" t="0" r="0" b="0"/>
          <a:pathLst>
            <a:path>
              <a:moveTo>
                <a:pt x="0" y="45720"/>
              </a:moveTo>
              <a:lnTo>
                <a:pt x="610738"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b="0" kern="1200">
            <a:latin typeface="Montserrat" panose="00000500000000000000" pitchFamily="2" charset="0"/>
          </a:endParaRPr>
        </a:p>
      </dsp:txBody>
      <dsp:txXfrm>
        <a:off x="4456290" y="3932289"/>
        <a:ext cx="30536" cy="30536"/>
      </dsp:txXfrm>
    </dsp:sp>
    <dsp:sp modelId="{72C95F7C-7ED4-402B-97B6-633C39B229B0}">
      <dsp:nvSpPr>
        <dsp:cNvPr id="0" name=""/>
        <dsp:cNvSpPr/>
      </dsp:nvSpPr>
      <dsp:spPr>
        <a:xfrm>
          <a:off x="1395450" y="2454803"/>
          <a:ext cx="610738" cy="1492753"/>
        </a:xfrm>
        <a:custGeom>
          <a:avLst/>
          <a:gdLst/>
          <a:ahLst/>
          <a:cxnLst/>
          <a:rect l="0" t="0" r="0" b="0"/>
          <a:pathLst>
            <a:path>
              <a:moveTo>
                <a:pt x="0" y="0"/>
              </a:moveTo>
              <a:lnTo>
                <a:pt x="305369" y="0"/>
              </a:lnTo>
              <a:lnTo>
                <a:pt x="305369" y="1492753"/>
              </a:lnTo>
              <a:lnTo>
                <a:pt x="610738" y="14927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b="0" kern="1200">
            <a:latin typeface="Montserrat" panose="00000500000000000000" pitchFamily="2" charset="0"/>
          </a:endParaRPr>
        </a:p>
      </dsp:txBody>
      <dsp:txXfrm>
        <a:off x="1660498" y="3160859"/>
        <a:ext cx="80642" cy="80642"/>
      </dsp:txXfrm>
    </dsp:sp>
    <dsp:sp modelId="{E57E7E49-6690-4653-92E3-6AD847700B73}">
      <dsp:nvSpPr>
        <dsp:cNvPr id="0" name=""/>
        <dsp:cNvSpPr/>
      </dsp:nvSpPr>
      <dsp:spPr>
        <a:xfrm>
          <a:off x="4166189" y="2409083"/>
          <a:ext cx="610738" cy="91440"/>
        </a:xfrm>
        <a:custGeom>
          <a:avLst/>
          <a:gdLst/>
          <a:ahLst/>
          <a:cxnLst/>
          <a:rect l="0" t="0" r="0" b="0"/>
          <a:pathLst>
            <a:path>
              <a:moveTo>
                <a:pt x="0" y="45720"/>
              </a:moveTo>
              <a:lnTo>
                <a:pt x="610738"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b="0" kern="1200">
            <a:latin typeface="Montserrat" panose="00000500000000000000" pitchFamily="2" charset="0"/>
          </a:endParaRPr>
        </a:p>
      </dsp:txBody>
      <dsp:txXfrm>
        <a:off x="4456290" y="2439535"/>
        <a:ext cx="30536" cy="30536"/>
      </dsp:txXfrm>
    </dsp:sp>
    <dsp:sp modelId="{F7BFC728-B957-473E-B415-A5EAA6A86219}">
      <dsp:nvSpPr>
        <dsp:cNvPr id="0" name=""/>
        <dsp:cNvSpPr/>
      </dsp:nvSpPr>
      <dsp:spPr>
        <a:xfrm>
          <a:off x="1395450" y="2409083"/>
          <a:ext cx="610738" cy="91440"/>
        </a:xfrm>
        <a:custGeom>
          <a:avLst/>
          <a:gdLst/>
          <a:ahLst/>
          <a:cxnLst/>
          <a:rect l="0" t="0" r="0" b="0"/>
          <a:pathLst>
            <a:path>
              <a:moveTo>
                <a:pt x="0" y="45720"/>
              </a:moveTo>
              <a:lnTo>
                <a:pt x="610738"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b="0" kern="1200">
            <a:latin typeface="Montserrat" panose="00000500000000000000" pitchFamily="2" charset="0"/>
          </a:endParaRPr>
        </a:p>
      </dsp:txBody>
      <dsp:txXfrm>
        <a:off x="1685551" y="2439535"/>
        <a:ext cx="30536" cy="30536"/>
      </dsp:txXfrm>
    </dsp:sp>
    <dsp:sp modelId="{2888C918-5C2A-4701-972B-557C93129503}">
      <dsp:nvSpPr>
        <dsp:cNvPr id="0" name=""/>
        <dsp:cNvSpPr/>
      </dsp:nvSpPr>
      <dsp:spPr>
        <a:xfrm>
          <a:off x="4166189" y="916330"/>
          <a:ext cx="610738" cy="91440"/>
        </a:xfrm>
        <a:custGeom>
          <a:avLst/>
          <a:gdLst/>
          <a:ahLst/>
          <a:cxnLst/>
          <a:rect l="0" t="0" r="0" b="0"/>
          <a:pathLst>
            <a:path>
              <a:moveTo>
                <a:pt x="0" y="45720"/>
              </a:moveTo>
              <a:lnTo>
                <a:pt x="610738"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b="0" kern="1200">
            <a:latin typeface="Montserrat" panose="00000500000000000000" pitchFamily="2" charset="0"/>
          </a:endParaRPr>
        </a:p>
      </dsp:txBody>
      <dsp:txXfrm>
        <a:off x="4456290" y="946781"/>
        <a:ext cx="30536" cy="30536"/>
      </dsp:txXfrm>
    </dsp:sp>
    <dsp:sp modelId="{4A1B7508-11F4-43D2-904A-1CBBE082B4F2}">
      <dsp:nvSpPr>
        <dsp:cNvPr id="0" name=""/>
        <dsp:cNvSpPr/>
      </dsp:nvSpPr>
      <dsp:spPr>
        <a:xfrm>
          <a:off x="1395450" y="962050"/>
          <a:ext cx="610738" cy="1492753"/>
        </a:xfrm>
        <a:custGeom>
          <a:avLst/>
          <a:gdLst/>
          <a:ahLst/>
          <a:cxnLst/>
          <a:rect l="0" t="0" r="0" b="0"/>
          <a:pathLst>
            <a:path>
              <a:moveTo>
                <a:pt x="0" y="1492753"/>
              </a:moveTo>
              <a:lnTo>
                <a:pt x="305369" y="1492753"/>
              </a:lnTo>
              <a:lnTo>
                <a:pt x="305369" y="0"/>
              </a:lnTo>
              <a:lnTo>
                <a:pt x="610738"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b="0" kern="1200">
            <a:latin typeface="Montserrat" panose="00000500000000000000" pitchFamily="2" charset="0"/>
          </a:endParaRPr>
        </a:p>
      </dsp:txBody>
      <dsp:txXfrm>
        <a:off x="1660498" y="1668105"/>
        <a:ext cx="80642" cy="80642"/>
      </dsp:txXfrm>
    </dsp:sp>
    <dsp:sp modelId="{5F9777E4-7278-4DDF-9ECC-B3895CF9B822}">
      <dsp:nvSpPr>
        <dsp:cNvPr id="0" name=""/>
        <dsp:cNvSpPr/>
      </dsp:nvSpPr>
      <dsp:spPr>
        <a:xfrm rot="16200000">
          <a:off x="-1520064" y="1989301"/>
          <a:ext cx="4900023" cy="93100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C" sz="1800" b="1" i="0" kern="1200" dirty="0">
              <a:latin typeface="Montserrat" panose="00000500000000000000" pitchFamily="2" charset="0"/>
            </a:rPr>
            <a:t>BENEFICIOS DE LAS PROMESAS</a:t>
          </a:r>
          <a:endParaRPr lang="es-EC" sz="1800" b="1" kern="1200" dirty="0">
            <a:latin typeface="Montserrat" panose="00000500000000000000" pitchFamily="2" charset="0"/>
          </a:endParaRPr>
        </a:p>
      </dsp:txBody>
      <dsp:txXfrm>
        <a:off x="-1520064" y="1989301"/>
        <a:ext cx="4900023" cy="931004"/>
      </dsp:txXfrm>
    </dsp:sp>
    <dsp:sp modelId="{39E86C8D-FBB4-4450-8FBF-F34F5C4702DC}">
      <dsp:nvSpPr>
        <dsp:cNvPr id="0" name=""/>
        <dsp:cNvSpPr/>
      </dsp:nvSpPr>
      <dsp:spPr>
        <a:xfrm>
          <a:off x="2006188" y="496547"/>
          <a:ext cx="2160000" cy="93100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a:latin typeface="Montserrat" panose="00000500000000000000" pitchFamily="2" charset="0"/>
            </a:rPr>
            <a:t>Legibilidad</a:t>
          </a:r>
        </a:p>
      </dsp:txBody>
      <dsp:txXfrm>
        <a:off x="2006188" y="496547"/>
        <a:ext cx="2160000" cy="931004"/>
      </dsp:txXfrm>
    </dsp:sp>
    <dsp:sp modelId="{1EC2A230-D73E-41EF-A145-7B8E41AF2B3D}">
      <dsp:nvSpPr>
        <dsp:cNvPr id="0" name=""/>
        <dsp:cNvSpPr/>
      </dsp:nvSpPr>
      <dsp:spPr>
        <a:xfrm>
          <a:off x="4776928" y="332048"/>
          <a:ext cx="5760001" cy="12600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dirty="0">
              <a:latin typeface="Montserrat" panose="00000500000000000000" pitchFamily="2" charset="0"/>
            </a:rPr>
            <a:t>Las promesas hacen que el código asincrónico sea más fácil de leer y mantener, en comparación con el uso de </a:t>
          </a:r>
          <a:r>
            <a:rPr lang="es-ES" sz="1600" b="0" i="0" kern="1200" dirty="0" err="1">
              <a:latin typeface="Montserrat" panose="00000500000000000000" pitchFamily="2" charset="0"/>
            </a:rPr>
            <a:t>callbacks</a:t>
          </a:r>
          <a:r>
            <a:rPr lang="es-ES" sz="1600" b="0" i="0" kern="1200" dirty="0">
              <a:latin typeface="Montserrat" panose="00000500000000000000" pitchFamily="2" charset="0"/>
            </a:rPr>
            <a:t> anidados (conocido como "</a:t>
          </a:r>
          <a:r>
            <a:rPr lang="es-ES" sz="1600" b="0" i="0" kern="1200" dirty="0" err="1">
              <a:latin typeface="Montserrat" panose="00000500000000000000" pitchFamily="2" charset="0"/>
            </a:rPr>
            <a:t>callback</a:t>
          </a:r>
          <a:r>
            <a:rPr lang="es-ES" sz="1600" b="0" i="0" kern="1200" dirty="0">
              <a:latin typeface="Montserrat" panose="00000500000000000000" pitchFamily="2" charset="0"/>
            </a:rPr>
            <a:t> </a:t>
          </a:r>
          <a:r>
            <a:rPr lang="es-ES" sz="1600" b="0" i="0" kern="1200" dirty="0" err="1">
              <a:latin typeface="Montserrat" panose="00000500000000000000" pitchFamily="2" charset="0"/>
            </a:rPr>
            <a:t>hell</a:t>
          </a:r>
          <a:r>
            <a:rPr lang="es-ES" sz="1600" b="0" i="0" kern="1200" dirty="0">
              <a:latin typeface="Montserrat" panose="00000500000000000000" pitchFamily="2" charset="0"/>
            </a:rPr>
            <a:t>").</a:t>
          </a:r>
        </a:p>
      </dsp:txBody>
      <dsp:txXfrm>
        <a:off x="4776928" y="332048"/>
        <a:ext cx="5760001" cy="1260002"/>
      </dsp:txXfrm>
    </dsp:sp>
    <dsp:sp modelId="{8448A1A7-832E-47B9-B11B-BB4F477D6D87}">
      <dsp:nvSpPr>
        <dsp:cNvPr id="0" name=""/>
        <dsp:cNvSpPr/>
      </dsp:nvSpPr>
      <dsp:spPr>
        <a:xfrm>
          <a:off x="2006188" y="1989301"/>
          <a:ext cx="2160000" cy="93100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a:latin typeface="Montserrat" panose="00000500000000000000" pitchFamily="2" charset="0"/>
            </a:rPr>
            <a:t>Manejo de Errores</a:t>
          </a:r>
        </a:p>
      </dsp:txBody>
      <dsp:txXfrm>
        <a:off x="2006188" y="1989301"/>
        <a:ext cx="2160000" cy="931004"/>
      </dsp:txXfrm>
    </dsp:sp>
    <dsp:sp modelId="{E1395AB8-C8D2-414E-8E24-BFA7D6E77E99}">
      <dsp:nvSpPr>
        <dsp:cNvPr id="0" name=""/>
        <dsp:cNvSpPr/>
      </dsp:nvSpPr>
      <dsp:spPr>
        <a:xfrm>
          <a:off x="4776928" y="1824802"/>
          <a:ext cx="5760001" cy="12600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a:latin typeface="Montserrat" panose="00000500000000000000" pitchFamily="2" charset="0"/>
            </a:rPr>
            <a:t>Las </a:t>
          </a:r>
          <a:r>
            <a:rPr lang="es-ES" sz="1600" b="0" i="0" kern="1200" dirty="0">
              <a:latin typeface="Montserrat" panose="00000500000000000000" pitchFamily="2" charset="0"/>
            </a:rPr>
            <a:t>promesas proporcionan una forma clara y coherente de manejar errores en operaciones asincrónicas.</a:t>
          </a:r>
        </a:p>
      </dsp:txBody>
      <dsp:txXfrm>
        <a:off x="4776928" y="1824802"/>
        <a:ext cx="5760001" cy="1260002"/>
      </dsp:txXfrm>
    </dsp:sp>
    <dsp:sp modelId="{E0A765BD-38A4-41B2-B22B-F567D4D47296}">
      <dsp:nvSpPr>
        <dsp:cNvPr id="0" name=""/>
        <dsp:cNvSpPr/>
      </dsp:nvSpPr>
      <dsp:spPr>
        <a:xfrm>
          <a:off x="2006188" y="3482055"/>
          <a:ext cx="2160000" cy="93100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1" i="0" kern="1200" dirty="0">
              <a:latin typeface="Montserrat" panose="00000500000000000000" pitchFamily="2" charset="0"/>
            </a:rPr>
            <a:t>Composición</a:t>
          </a:r>
        </a:p>
      </dsp:txBody>
      <dsp:txXfrm>
        <a:off x="2006188" y="3482055"/>
        <a:ext cx="2160000" cy="931004"/>
      </dsp:txXfrm>
    </dsp:sp>
    <dsp:sp modelId="{7DF508AC-D949-4754-913E-CB1AD069B716}">
      <dsp:nvSpPr>
        <dsp:cNvPr id="0" name=""/>
        <dsp:cNvSpPr/>
      </dsp:nvSpPr>
      <dsp:spPr>
        <a:xfrm>
          <a:off x="4776928" y="3317556"/>
          <a:ext cx="5760001" cy="12600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es-ES" sz="1600" b="0" i="0" kern="1200">
              <a:latin typeface="Montserrat" panose="00000500000000000000" pitchFamily="2" charset="0"/>
            </a:rPr>
            <a:t>Permiten </a:t>
          </a:r>
          <a:r>
            <a:rPr lang="es-ES" sz="1600" b="0" i="0" kern="1200" dirty="0">
              <a:latin typeface="Montserrat" panose="00000500000000000000" pitchFamily="2" charset="0"/>
            </a:rPr>
            <a:t>encadenar varias operaciones asincrónicas de manera más elegante usando </a:t>
          </a:r>
          <a:r>
            <a:rPr lang="es-ES" sz="1600" b="0" i="0" kern="1200" dirty="0" err="1">
              <a:latin typeface="Montserrat" panose="00000500000000000000" pitchFamily="2" charset="0"/>
            </a:rPr>
            <a:t>then</a:t>
          </a:r>
          <a:r>
            <a:rPr lang="es-ES" sz="1600" b="0" i="0" kern="1200" dirty="0">
              <a:latin typeface="Montserrat" panose="00000500000000000000" pitchFamily="2" charset="0"/>
            </a:rPr>
            <a:t>, catch y </a:t>
          </a:r>
          <a:r>
            <a:rPr lang="es-ES" sz="1600" b="0" i="0" kern="1200" dirty="0" err="1">
              <a:latin typeface="Montserrat" panose="00000500000000000000" pitchFamily="2" charset="0"/>
            </a:rPr>
            <a:t>finally</a:t>
          </a:r>
          <a:r>
            <a:rPr lang="es-ES" sz="1600" b="0" i="0" kern="1200" dirty="0">
              <a:latin typeface="Montserrat" panose="00000500000000000000" pitchFamily="2" charset="0"/>
            </a:rPr>
            <a:t>.</a:t>
          </a:r>
        </a:p>
      </dsp:txBody>
      <dsp:txXfrm>
        <a:off x="4776928" y="3317556"/>
        <a:ext cx="5760001" cy="1260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86227-8243-4647-A36B-E35EBB11825B}">
      <dsp:nvSpPr>
        <dsp:cNvPr id="0" name=""/>
        <dsp:cNvSpPr/>
      </dsp:nvSpPr>
      <dsp:spPr>
        <a:xfrm>
          <a:off x="4127866" y="4933414"/>
          <a:ext cx="723960" cy="91440"/>
        </a:xfrm>
        <a:custGeom>
          <a:avLst/>
          <a:gdLst/>
          <a:ahLst/>
          <a:cxnLst/>
          <a:rect l="0" t="0" r="0" b="0"/>
          <a:pathLst>
            <a:path>
              <a:moveTo>
                <a:pt x="0" y="45720"/>
              </a:moveTo>
              <a:lnTo>
                <a:pt x="72396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471747" y="4961035"/>
        <a:ext cx="36198" cy="36198"/>
      </dsp:txXfrm>
    </dsp:sp>
    <dsp:sp modelId="{F30D0F7B-54F1-49A2-9603-C0EA475C8313}">
      <dsp:nvSpPr>
        <dsp:cNvPr id="0" name=""/>
        <dsp:cNvSpPr/>
      </dsp:nvSpPr>
      <dsp:spPr>
        <a:xfrm>
          <a:off x="1317378" y="2909887"/>
          <a:ext cx="723960" cy="2069247"/>
        </a:xfrm>
        <a:custGeom>
          <a:avLst/>
          <a:gdLst/>
          <a:ahLst/>
          <a:cxnLst/>
          <a:rect l="0" t="0" r="0" b="0"/>
          <a:pathLst>
            <a:path>
              <a:moveTo>
                <a:pt x="0" y="0"/>
              </a:moveTo>
              <a:lnTo>
                <a:pt x="361980" y="0"/>
              </a:lnTo>
              <a:lnTo>
                <a:pt x="361980" y="2069247"/>
              </a:lnTo>
              <a:lnTo>
                <a:pt x="723960" y="206924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latin typeface="Montserrat" panose="00000500000000000000" pitchFamily="2" charset="0"/>
          </a:endParaRPr>
        </a:p>
      </dsp:txBody>
      <dsp:txXfrm>
        <a:off x="1624553" y="3889705"/>
        <a:ext cx="109611" cy="109611"/>
      </dsp:txXfrm>
    </dsp:sp>
    <dsp:sp modelId="{3859B9D6-4B03-40AC-88CD-F44B2AEA808F}">
      <dsp:nvSpPr>
        <dsp:cNvPr id="0" name=""/>
        <dsp:cNvSpPr/>
      </dsp:nvSpPr>
      <dsp:spPr>
        <a:xfrm>
          <a:off x="4127866" y="3553916"/>
          <a:ext cx="723960" cy="91440"/>
        </a:xfrm>
        <a:custGeom>
          <a:avLst/>
          <a:gdLst/>
          <a:ahLst/>
          <a:cxnLst/>
          <a:rect l="0" t="0" r="0" b="0"/>
          <a:pathLst>
            <a:path>
              <a:moveTo>
                <a:pt x="0" y="45720"/>
              </a:moveTo>
              <a:lnTo>
                <a:pt x="72396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471747" y="3581537"/>
        <a:ext cx="36198" cy="36198"/>
      </dsp:txXfrm>
    </dsp:sp>
    <dsp:sp modelId="{2365CF5E-2050-4FD7-B25E-1FBFA7CAEA7F}">
      <dsp:nvSpPr>
        <dsp:cNvPr id="0" name=""/>
        <dsp:cNvSpPr/>
      </dsp:nvSpPr>
      <dsp:spPr>
        <a:xfrm>
          <a:off x="1317378" y="2909887"/>
          <a:ext cx="723960" cy="689749"/>
        </a:xfrm>
        <a:custGeom>
          <a:avLst/>
          <a:gdLst/>
          <a:ahLst/>
          <a:cxnLst/>
          <a:rect l="0" t="0" r="0" b="0"/>
          <a:pathLst>
            <a:path>
              <a:moveTo>
                <a:pt x="0" y="0"/>
              </a:moveTo>
              <a:lnTo>
                <a:pt x="361980" y="0"/>
              </a:lnTo>
              <a:lnTo>
                <a:pt x="361980" y="689749"/>
              </a:lnTo>
              <a:lnTo>
                <a:pt x="723960" y="68974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latin typeface="Montserrat" panose="00000500000000000000" pitchFamily="2" charset="0"/>
          </a:endParaRPr>
        </a:p>
      </dsp:txBody>
      <dsp:txXfrm>
        <a:off x="1654360" y="3229763"/>
        <a:ext cx="49996" cy="49996"/>
      </dsp:txXfrm>
    </dsp:sp>
    <dsp:sp modelId="{42217EEF-C2D5-4588-B4C9-486CDF920C8D}">
      <dsp:nvSpPr>
        <dsp:cNvPr id="0" name=""/>
        <dsp:cNvSpPr/>
      </dsp:nvSpPr>
      <dsp:spPr>
        <a:xfrm>
          <a:off x="4127866" y="2174418"/>
          <a:ext cx="723960" cy="91440"/>
        </a:xfrm>
        <a:custGeom>
          <a:avLst/>
          <a:gdLst/>
          <a:ahLst/>
          <a:cxnLst/>
          <a:rect l="0" t="0" r="0" b="0"/>
          <a:pathLst>
            <a:path>
              <a:moveTo>
                <a:pt x="0" y="45720"/>
              </a:moveTo>
              <a:lnTo>
                <a:pt x="72396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471747" y="2202039"/>
        <a:ext cx="36198" cy="36198"/>
      </dsp:txXfrm>
    </dsp:sp>
    <dsp:sp modelId="{54EF3DF9-1CAA-433C-A53F-5DFE60F9D14A}">
      <dsp:nvSpPr>
        <dsp:cNvPr id="0" name=""/>
        <dsp:cNvSpPr/>
      </dsp:nvSpPr>
      <dsp:spPr>
        <a:xfrm>
          <a:off x="1317378" y="2220138"/>
          <a:ext cx="723960" cy="689749"/>
        </a:xfrm>
        <a:custGeom>
          <a:avLst/>
          <a:gdLst/>
          <a:ahLst/>
          <a:cxnLst/>
          <a:rect l="0" t="0" r="0" b="0"/>
          <a:pathLst>
            <a:path>
              <a:moveTo>
                <a:pt x="0" y="689749"/>
              </a:moveTo>
              <a:lnTo>
                <a:pt x="361980" y="689749"/>
              </a:lnTo>
              <a:lnTo>
                <a:pt x="361980" y="0"/>
              </a:lnTo>
              <a:lnTo>
                <a:pt x="72396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latin typeface="Montserrat" panose="00000500000000000000" pitchFamily="2" charset="0"/>
          </a:endParaRPr>
        </a:p>
      </dsp:txBody>
      <dsp:txXfrm>
        <a:off x="1654360" y="2540014"/>
        <a:ext cx="49996" cy="49996"/>
      </dsp:txXfrm>
    </dsp:sp>
    <dsp:sp modelId="{768102A1-8339-46F4-8AB2-024520FFF775}">
      <dsp:nvSpPr>
        <dsp:cNvPr id="0" name=""/>
        <dsp:cNvSpPr/>
      </dsp:nvSpPr>
      <dsp:spPr>
        <a:xfrm>
          <a:off x="4127866" y="794920"/>
          <a:ext cx="723960" cy="91440"/>
        </a:xfrm>
        <a:custGeom>
          <a:avLst/>
          <a:gdLst/>
          <a:ahLst/>
          <a:cxnLst/>
          <a:rect l="0" t="0" r="0" b="0"/>
          <a:pathLst>
            <a:path>
              <a:moveTo>
                <a:pt x="0" y="45720"/>
              </a:moveTo>
              <a:lnTo>
                <a:pt x="72396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latin typeface="Montserrat" panose="00000500000000000000" pitchFamily="2" charset="0"/>
          </a:endParaRPr>
        </a:p>
      </dsp:txBody>
      <dsp:txXfrm>
        <a:off x="4471747" y="822541"/>
        <a:ext cx="36198" cy="36198"/>
      </dsp:txXfrm>
    </dsp:sp>
    <dsp:sp modelId="{34C7DA58-3430-49EB-8E1C-4200F21C8B10}">
      <dsp:nvSpPr>
        <dsp:cNvPr id="0" name=""/>
        <dsp:cNvSpPr/>
      </dsp:nvSpPr>
      <dsp:spPr>
        <a:xfrm>
          <a:off x="1317378" y="840640"/>
          <a:ext cx="723960" cy="2069247"/>
        </a:xfrm>
        <a:custGeom>
          <a:avLst/>
          <a:gdLst/>
          <a:ahLst/>
          <a:cxnLst/>
          <a:rect l="0" t="0" r="0" b="0"/>
          <a:pathLst>
            <a:path>
              <a:moveTo>
                <a:pt x="0" y="2069247"/>
              </a:moveTo>
              <a:lnTo>
                <a:pt x="361980" y="2069247"/>
              </a:lnTo>
              <a:lnTo>
                <a:pt x="361980" y="0"/>
              </a:lnTo>
              <a:lnTo>
                <a:pt x="72396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latin typeface="Montserrat" panose="00000500000000000000" pitchFamily="2" charset="0"/>
          </a:endParaRPr>
        </a:p>
      </dsp:txBody>
      <dsp:txXfrm>
        <a:off x="1624553" y="1820457"/>
        <a:ext cx="109611" cy="109611"/>
      </dsp:txXfrm>
    </dsp:sp>
    <dsp:sp modelId="{B83C4EED-E1D2-4F2F-90EA-8FA4992B4364}">
      <dsp:nvSpPr>
        <dsp:cNvPr id="0" name=""/>
        <dsp:cNvSpPr/>
      </dsp:nvSpPr>
      <dsp:spPr>
        <a:xfrm rot="16200000">
          <a:off x="-2138627" y="2358088"/>
          <a:ext cx="5808413"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s-ES" sz="5400" kern="1200" dirty="0">
              <a:latin typeface="Montserrat" panose="00000500000000000000" pitchFamily="2" charset="0"/>
            </a:rPr>
            <a:t>Especificaciones</a:t>
          </a:r>
          <a:endParaRPr lang="es-EC" sz="5400" kern="1200" dirty="0">
            <a:latin typeface="Montserrat" panose="00000500000000000000" pitchFamily="2" charset="0"/>
          </a:endParaRPr>
        </a:p>
      </dsp:txBody>
      <dsp:txXfrm>
        <a:off x="-2138627" y="2358088"/>
        <a:ext cx="5808413" cy="1103598"/>
      </dsp:txXfrm>
    </dsp:sp>
    <dsp:sp modelId="{EDA5A497-0A4B-46C2-91B9-A8FCBCA07E58}">
      <dsp:nvSpPr>
        <dsp:cNvPr id="0" name=""/>
        <dsp:cNvSpPr/>
      </dsp:nvSpPr>
      <dsp:spPr>
        <a:xfrm>
          <a:off x="2041339" y="288840"/>
          <a:ext cx="208652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C" sz="2900" b="1" i="0" kern="1200" dirty="0">
              <a:latin typeface="Montserrat" panose="00000500000000000000" pitchFamily="2" charset="0"/>
            </a:rPr>
            <a:t>HTML </a:t>
          </a:r>
          <a:r>
            <a:rPr lang="es-EC" sz="2900" b="1" i="0" kern="1200" dirty="0" err="1">
              <a:latin typeface="Montserrat" panose="00000500000000000000" pitchFamily="2" charset="0"/>
            </a:rPr>
            <a:t>Templates</a:t>
          </a:r>
          <a:endParaRPr lang="es-EC" sz="2900" kern="1200" dirty="0">
            <a:latin typeface="Montserrat" panose="00000500000000000000" pitchFamily="2" charset="0"/>
          </a:endParaRPr>
        </a:p>
      </dsp:txBody>
      <dsp:txXfrm>
        <a:off x="2041339" y="288840"/>
        <a:ext cx="2086527" cy="1103598"/>
      </dsp:txXfrm>
    </dsp:sp>
    <dsp:sp modelId="{28E1EB1B-BD73-4F19-8906-56467D4F3BF5}">
      <dsp:nvSpPr>
        <dsp:cNvPr id="0" name=""/>
        <dsp:cNvSpPr/>
      </dsp:nvSpPr>
      <dsp:spPr>
        <a:xfrm>
          <a:off x="4851827" y="288840"/>
          <a:ext cx="625961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b="0" i="0" kern="1200" dirty="0">
              <a:latin typeface="Montserrat" panose="00000500000000000000" pitchFamily="2" charset="0"/>
            </a:rPr>
            <a:t>Permite definir plantillas de marcado que no se despliegan directamente en la página, contribuyendo al rendimiento al no renderizar el contenido de inmediato</a:t>
          </a:r>
          <a:r>
            <a:rPr lang="es-ES" sz="1400" b="1" i="0" kern="1200" dirty="0">
              <a:latin typeface="Montserrat" panose="00000500000000000000" pitchFamily="2" charset="0"/>
            </a:rPr>
            <a:t>. Facilita la creación de fragmentos del documento que pueden ser clonados y renderizados eficientemente.</a:t>
          </a:r>
          <a:endParaRPr lang="es-EC" sz="1400" b="1" kern="1200" dirty="0">
            <a:latin typeface="Montserrat" panose="00000500000000000000" pitchFamily="2" charset="0"/>
          </a:endParaRPr>
        </a:p>
      </dsp:txBody>
      <dsp:txXfrm>
        <a:off x="4851827" y="288840"/>
        <a:ext cx="6259617" cy="1103598"/>
      </dsp:txXfrm>
    </dsp:sp>
    <dsp:sp modelId="{A7328BAF-39A9-4C68-A33D-DAE4649588C9}">
      <dsp:nvSpPr>
        <dsp:cNvPr id="0" name=""/>
        <dsp:cNvSpPr/>
      </dsp:nvSpPr>
      <dsp:spPr>
        <a:xfrm>
          <a:off x="2041339" y="1668339"/>
          <a:ext cx="208652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C" sz="2900" b="1" i="0" kern="1200" dirty="0" err="1">
              <a:latin typeface="Montserrat" panose="00000500000000000000" pitchFamily="2" charset="0"/>
            </a:rPr>
            <a:t>Custom</a:t>
          </a:r>
          <a:r>
            <a:rPr lang="es-EC" sz="2900" b="1" i="0" kern="1200" dirty="0">
              <a:latin typeface="Montserrat" panose="00000500000000000000" pitchFamily="2" charset="0"/>
            </a:rPr>
            <a:t> </a:t>
          </a:r>
          <a:r>
            <a:rPr lang="es-EC" sz="2900" b="1" i="0" kern="1200" dirty="0" err="1">
              <a:latin typeface="Montserrat" panose="00000500000000000000" pitchFamily="2" charset="0"/>
            </a:rPr>
            <a:t>Elements</a:t>
          </a:r>
          <a:endParaRPr lang="es-EC" sz="2900" kern="1200" dirty="0">
            <a:latin typeface="Montserrat" panose="00000500000000000000" pitchFamily="2" charset="0"/>
          </a:endParaRPr>
        </a:p>
      </dsp:txBody>
      <dsp:txXfrm>
        <a:off x="2041339" y="1668339"/>
        <a:ext cx="2086527" cy="1103598"/>
      </dsp:txXfrm>
    </dsp:sp>
    <dsp:sp modelId="{8B14AE52-1770-4158-92FC-E8A866C4A1F4}">
      <dsp:nvSpPr>
        <dsp:cNvPr id="0" name=""/>
        <dsp:cNvSpPr/>
      </dsp:nvSpPr>
      <dsp:spPr>
        <a:xfrm>
          <a:off x="4851827" y="1668339"/>
          <a:ext cx="625961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b="0" i="0" kern="1200" dirty="0">
              <a:latin typeface="Montserrat" panose="00000500000000000000" pitchFamily="2" charset="0"/>
            </a:rPr>
            <a:t>Permite crear nuevas etiquetas HTML personalizadas y definir su comportamiento, siguiendo reglas de nomenclatura para evitar conflictos con nuevas etiquetas estándar.</a:t>
          </a:r>
          <a:endParaRPr lang="es-EC" sz="1400" kern="1200" dirty="0">
            <a:latin typeface="Montserrat" panose="00000500000000000000" pitchFamily="2" charset="0"/>
          </a:endParaRPr>
        </a:p>
      </dsp:txBody>
      <dsp:txXfrm>
        <a:off x="4851827" y="1668339"/>
        <a:ext cx="6259617" cy="1103598"/>
      </dsp:txXfrm>
    </dsp:sp>
    <dsp:sp modelId="{F4A46B4B-BA2E-49BC-B2BA-2DF161361A05}">
      <dsp:nvSpPr>
        <dsp:cNvPr id="0" name=""/>
        <dsp:cNvSpPr/>
      </dsp:nvSpPr>
      <dsp:spPr>
        <a:xfrm>
          <a:off x="2041339" y="3047837"/>
          <a:ext cx="208652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C" sz="2900" b="1" i="0" kern="1200" dirty="0">
              <a:latin typeface="Montserrat" panose="00000500000000000000" pitchFamily="2" charset="0"/>
            </a:rPr>
            <a:t>Shadow DOM</a:t>
          </a:r>
          <a:endParaRPr lang="es-EC" sz="2900" kern="1200" dirty="0">
            <a:latin typeface="Montserrat" panose="00000500000000000000" pitchFamily="2" charset="0"/>
          </a:endParaRPr>
        </a:p>
      </dsp:txBody>
      <dsp:txXfrm>
        <a:off x="2041339" y="3047837"/>
        <a:ext cx="2086527" cy="1103598"/>
      </dsp:txXfrm>
    </dsp:sp>
    <dsp:sp modelId="{CB9D1D99-48A9-4016-BC87-BB5AC832231A}">
      <dsp:nvSpPr>
        <dsp:cNvPr id="0" name=""/>
        <dsp:cNvSpPr/>
      </dsp:nvSpPr>
      <dsp:spPr>
        <a:xfrm>
          <a:off x="4851827" y="3047837"/>
          <a:ext cx="625961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b="0" i="0" kern="1200" dirty="0">
              <a:latin typeface="Montserrat" panose="00000500000000000000" pitchFamily="2" charset="0"/>
            </a:rPr>
            <a:t>Proporciona encapsulamiento al crear un árbol DOM “sombra” asociado a un elemento. Evita conflictos de estilos y scripts, permitiendo mantener características del elemento en privado.</a:t>
          </a:r>
          <a:endParaRPr lang="es-EC" sz="1400" kern="1200" dirty="0">
            <a:latin typeface="Montserrat" panose="00000500000000000000" pitchFamily="2" charset="0"/>
          </a:endParaRPr>
        </a:p>
      </dsp:txBody>
      <dsp:txXfrm>
        <a:off x="4851827" y="3047837"/>
        <a:ext cx="6259617" cy="1103598"/>
      </dsp:txXfrm>
    </dsp:sp>
    <dsp:sp modelId="{2DD62216-9473-4F77-873C-B8645F7E00DB}">
      <dsp:nvSpPr>
        <dsp:cNvPr id="0" name=""/>
        <dsp:cNvSpPr/>
      </dsp:nvSpPr>
      <dsp:spPr>
        <a:xfrm>
          <a:off x="2041339" y="4427335"/>
          <a:ext cx="208652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C" sz="2900" b="1" i="0" kern="1200" dirty="0">
              <a:latin typeface="Montserrat" panose="00000500000000000000" pitchFamily="2" charset="0"/>
            </a:rPr>
            <a:t>ES Modules</a:t>
          </a:r>
          <a:endParaRPr lang="es-EC" sz="2900" kern="1200" dirty="0">
            <a:latin typeface="Montserrat" panose="00000500000000000000" pitchFamily="2" charset="0"/>
          </a:endParaRPr>
        </a:p>
      </dsp:txBody>
      <dsp:txXfrm>
        <a:off x="2041339" y="4427335"/>
        <a:ext cx="2086527" cy="1103598"/>
      </dsp:txXfrm>
    </dsp:sp>
    <dsp:sp modelId="{B0CA8E43-E495-476C-BC9B-D9FB3B6A47EB}">
      <dsp:nvSpPr>
        <dsp:cNvPr id="0" name=""/>
        <dsp:cNvSpPr/>
      </dsp:nvSpPr>
      <dsp:spPr>
        <a:xfrm>
          <a:off x="4851827" y="4427335"/>
          <a:ext cx="6259617" cy="11035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b="0" i="0" kern="1200" dirty="0">
              <a:latin typeface="Montserrat" panose="00000500000000000000" pitchFamily="2" charset="0"/>
            </a:rPr>
            <a:t>Facilitan la modularidad y reutilización de código al permitir la importación y exportación de funciones, clases u objetos entre archivos JavaScript.</a:t>
          </a:r>
          <a:endParaRPr lang="es-EC" sz="1400" kern="1200" dirty="0">
            <a:latin typeface="Montserrat" panose="00000500000000000000" pitchFamily="2" charset="0"/>
          </a:endParaRPr>
        </a:p>
      </dsp:txBody>
      <dsp:txXfrm>
        <a:off x="4851827" y="4427335"/>
        <a:ext cx="6259617" cy="1103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A9F23-A48F-4DC9-8264-0622D17E51FD}">
      <dsp:nvSpPr>
        <dsp:cNvPr id="0" name=""/>
        <dsp:cNvSpPr/>
      </dsp:nvSpPr>
      <dsp:spPr>
        <a:xfrm>
          <a:off x="2552625" y="2709333"/>
          <a:ext cx="675382" cy="1930400"/>
        </a:xfrm>
        <a:custGeom>
          <a:avLst/>
          <a:gdLst/>
          <a:ahLst/>
          <a:cxnLst/>
          <a:rect l="0" t="0" r="0" b="0"/>
          <a:pathLst>
            <a:path>
              <a:moveTo>
                <a:pt x="0" y="0"/>
              </a:moveTo>
              <a:lnTo>
                <a:pt x="337691" y="0"/>
              </a:lnTo>
              <a:lnTo>
                <a:pt x="337691" y="1930400"/>
              </a:lnTo>
              <a:lnTo>
                <a:pt x="675382" y="1930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2839188" y="3623405"/>
        <a:ext cx="102256" cy="102256"/>
      </dsp:txXfrm>
    </dsp:sp>
    <dsp:sp modelId="{8862C2EA-36CC-4991-B4EF-0FCAD0D03799}">
      <dsp:nvSpPr>
        <dsp:cNvPr id="0" name=""/>
        <dsp:cNvSpPr/>
      </dsp:nvSpPr>
      <dsp:spPr>
        <a:xfrm>
          <a:off x="2552625" y="2709333"/>
          <a:ext cx="675382" cy="643466"/>
        </a:xfrm>
        <a:custGeom>
          <a:avLst/>
          <a:gdLst/>
          <a:ahLst/>
          <a:cxnLst/>
          <a:rect l="0" t="0" r="0" b="0"/>
          <a:pathLst>
            <a:path>
              <a:moveTo>
                <a:pt x="0" y="0"/>
              </a:moveTo>
              <a:lnTo>
                <a:pt x="337691" y="0"/>
              </a:lnTo>
              <a:lnTo>
                <a:pt x="337691" y="643466"/>
              </a:lnTo>
              <a:lnTo>
                <a:pt x="675382" y="6434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2866995" y="3007745"/>
        <a:ext cx="46642" cy="46642"/>
      </dsp:txXfrm>
    </dsp:sp>
    <dsp:sp modelId="{21ABC440-810D-4121-B791-3C52565F8038}">
      <dsp:nvSpPr>
        <dsp:cNvPr id="0" name=""/>
        <dsp:cNvSpPr/>
      </dsp:nvSpPr>
      <dsp:spPr>
        <a:xfrm>
          <a:off x="2552625" y="2065866"/>
          <a:ext cx="675382" cy="643466"/>
        </a:xfrm>
        <a:custGeom>
          <a:avLst/>
          <a:gdLst/>
          <a:ahLst/>
          <a:cxnLst/>
          <a:rect l="0" t="0" r="0" b="0"/>
          <a:pathLst>
            <a:path>
              <a:moveTo>
                <a:pt x="0" y="643466"/>
              </a:moveTo>
              <a:lnTo>
                <a:pt x="337691" y="643466"/>
              </a:lnTo>
              <a:lnTo>
                <a:pt x="337691" y="0"/>
              </a:lnTo>
              <a:lnTo>
                <a:pt x="6753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2866995" y="2364279"/>
        <a:ext cx="46642" cy="46642"/>
      </dsp:txXfrm>
    </dsp:sp>
    <dsp:sp modelId="{27FD245D-70A1-4791-B4C6-34146C6B1B22}">
      <dsp:nvSpPr>
        <dsp:cNvPr id="0" name=""/>
        <dsp:cNvSpPr/>
      </dsp:nvSpPr>
      <dsp:spPr>
        <a:xfrm>
          <a:off x="2552625" y="778933"/>
          <a:ext cx="675382" cy="1930400"/>
        </a:xfrm>
        <a:custGeom>
          <a:avLst/>
          <a:gdLst/>
          <a:ahLst/>
          <a:cxnLst/>
          <a:rect l="0" t="0" r="0" b="0"/>
          <a:pathLst>
            <a:path>
              <a:moveTo>
                <a:pt x="0" y="1930400"/>
              </a:moveTo>
              <a:lnTo>
                <a:pt x="337691" y="1930400"/>
              </a:lnTo>
              <a:lnTo>
                <a:pt x="337691" y="0"/>
              </a:lnTo>
              <a:lnTo>
                <a:pt x="6753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2839188" y="1693005"/>
        <a:ext cx="102256" cy="102256"/>
      </dsp:txXfrm>
    </dsp:sp>
    <dsp:sp modelId="{374563E9-C1C9-4F33-975C-3B2ECC93FB14}">
      <dsp:nvSpPr>
        <dsp:cNvPr id="0" name=""/>
        <dsp:cNvSpPr/>
      </dsp:nvSpPr>
      <dsp:spPr>
        <a:xfrm rot="16200000">
          <a:off x="-671481"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es-ES" sz="5500" kern="1200" dirty="0"/>
            <a:t>Recomendaciones</a:t>
          </a:r>
          <a:endParaRPr lang="es-EC" sz="5500" kern="1200" dirty="0"/>
        </a:p>
      </dsp:txBody>
      <dsp:txXfrm>
        <a:off x="-671481" y="2194560"/>
        <a:ext cx="5418667" cy="1029546"/>
      </dsp:txXfrm>
    </dsp:sp>
    <dsp:sp modelId="{A26C6D6D-A904-41D0-8249-6F863B873D12}">
      <dsp:nvSpPr>
        <dsp:cNvPr id="0" name=""/>
        <dsp:cNvSpPr/>
      </dsp:nvSpPr>
      <dsp:spPr>
        <a:xfrm>
          <a:off x="3228008" y="2641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ES" sz="3500" kern="1200" dirty="0"/>
            <a:t>Repasar HTML DOM</a:t>
          </a:r>
          <a:endParaRPr lang="es-EC" sz="3500" kern="1200" dirty="0"/>
        </a:p>
      </dsp:txBody>
      <dsp:txXfrm>
        <a:off x="3228008" y="264160"/>
        <a:ext cx="3376913" cy="1029546"/>
      </dsp:txXfrm>
    </dsp:sp>
    <dsp:sp modelId="{6DBB6CFF-0068-45B1-B61E-1F3E9B7080BE}">
      <dsp:nvSpPr>
        <dsp:cNvPr id="0" name=""/>
        <dsp:cNvSpPr/>
      </dsp:nvSpPr>
      <dsp:spPr>
        <a:xfrm>
          <a:off x="3228008" y="15510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ES" sz="3500" kern="1200" dirty="0"/>
            <a:t>Funciones Lambda</a:t>
          </a:r>
          <a:endParaRPr lang="es-EC" sz="3500" kern="1200" dirty="0"/>
        </a:p>
      </dsp:txBody>
      <dsp:txXfrm>
        <a:off x="3228008" y="1551093"/>
        <a:ext cx="3376913" cy="1029546"/>
      </dsp:txXfrm>
    </dsp:sp>
    <dsp:sp modelId="{83446E07-E033-4B8F-8D39-0BD25A1A68E9}">
      <dsp:nvSpPr>
        <dsp:cNvPr id="0" name=""/>
        <dsp:cNvSpPr/>
      </dsp:nvSpPr>
      <dsp:spPr>
        <a:xfrm>
          <a:off x="3228008" y="28380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ES" sz="3500" kern="1200" dirty="0"/>
            <a:t>Revisar JavaScript</a:t>
          </a:r>
          <a:endParaRPr lang="es-EC" sz="3500" kern="1200" dirty="0"/>
        </a:p>
      </dsp:txBody>
      <dsp:txXfrm>
        <a:off x="3228008" y="2838026"/>
        <a:ext cx="3376913" cy="1029546"/>
      </dsp:txXfrm>
    </dsp:sp>
    <dsp:sp modelId="{0F93E14D-B2A9-43E0-BE8D-9DE3C97F0686}">
      <dsp:nvSpPr>
        <dsp:cNvPr id="0" name=""/>
        <dsp:cNvSpPr/>
      </dsp:nvSpPr>
      <dsp:spPr>
        <a:xfrm>
          <a:off x="3228008" y="41249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ES" sz="3500" kern="1200" dirty="0"/>
            <a:t>Instalar </a:t>
          </a:r>
          <a:r>
            <a:rPr lang="es-ES" sz="3500" kern="1200" dirty="0" err="1"/>
            <a:t>Nodejs</a:t>
          </a:r>
          <a:endParaRPr lang="es-EC" sz="3500" kern="1200" dirty="0"/>
        </a:p>
      </dsp:txBody>
      <dsp:txXfrm>
        <a:off x="3228008" y="4124960"/>
        <a:ext cx="3376913" cy="1029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562FF-F685-426B-9F06-7B8A2C930E18}">
      <dsp:nvSpPr>
        <dsp:cNvPr id="0" name=""/>
        <dsp:cNvSpPr/>
      </dsp:nvSpPr>
      <dsp:spPr>
        <a:xfrm>
          <a:off x="4092113" y="5677090"/>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5713880"/>
        <a:ext cx="17859" cy="17859"/>
      </dsp:txXfrm>
    </dsp:sp>
    <dsp:sp modelId="{5B8B8544-B87F-45C6-B388-F7C537EB1BF9}">
      <dsp:nvSpPr>
        <dsp:cNvPr id="0" name=""/>
        <dsp:cNvSpPr/>
      </dsp:nvSpPr>
      <dsp:spPr>
        <a:xfrm>
          <a:off x="824652" y="3000375"/>
          <a:ext cx="357183" cy="2722435"/>
        </a:xfrm>
        <a:custGeom>
          <a:avLst/>
          <a:gdLst/>
          <a:ahLst/>
          <a:cxnLst/>
          <a:rect l="0" t="0" r="0" b="0"/>
          <a:pathLst>
            <a:path>
              <a:moveTo>
                <a:pt x="0" y="0"/>
              </a:moveTo>
              <a:lnTo>
                <a:pt x="178591" y="0"/>
              </a:lnTo>
              <a:lnTo>
                <a:pt x="178591" y="2722435"/>
              </a:lnTo>
              <a:lnTo>
                <a:pt x="357183" y="272243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34599" y="4292948"/>
        <a:ext cx="137288" cy="137288"/>
      </dsp:txXfrm>
    </dsp:sp>
    <dsp:sp modelId="{FBA35C8B-5D81-4A06-A13D-39964317F2AB}">
      <dsp:nvSpPr>
        <dsp:cNvPr id="0" name=""/>
        <dsp:cNvSpPr/>
      </dsp:nvSpPr>
      <dsp:spPr>
        <a:xfrm>
          <a:off x="4092113" y="4996481"/>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5033271"/>
        <a:ext cx="17859" cy="17859"/>
      </dsp:txXfrm>
    </dsp:sp>
    <dsp:sp modelId="{F3298477-CF1A-4177-BF11-CABB3F252877}">
      <dsp:nvSpPr>
        <dsp:cNvPr id="0" name=""/>
        <dsp:cNvSpPr/>
      </dsp:nvSpPr>
      <dsp:spPr>
        <a:xfrm>
          <a:off x="824652" y="3000375"/>
          <a:ext cx="357183" cy="2041826"/>
        </a:xfrm>
        <a:custGeom>
          <a:avLst/>
          <a:gdLst/>
          <a:ahLst/>
          <a:cxnLst/>
          <a:rect l="0" t="0" r="0" b="0"/>
          <a:pathLst>
            <a:path>
              <a:moveTo>
                <a:pt x="0" y="0"/>
              </a:moveTo>
              <a:lnTo>
                <a:pt x="178591" y="0"/>
              </a:lnTo>
              <a:lnTo>
                <a:pt x="178591" y="2041826"/>
              </a:lnTo>
              <a:lnTo>
                <a:pt x="357183" y="204182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51423" y="3969467"/>
        <a:ext cx="103641" cy="103641"/>
      </dsp:txXfrm>
    </dsp:sp>
    <dsp:sp modelId="{8C5F0FD7-96FE-40F4-A3E1-BC0B1106A559}">
      <dsp:nvSpPr>
        <dsp:cNvPr id="0" name=""/>
        <dsp:cNvSpPr/>
      </dsp:nvSpPr>
      <dsp:spPr>
        <a:xfrm>
          <a:off x="4092113" y="4315872"/>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4352663"/>
        <a:ext cx="17859" cy="17859"/>
      </dsp:txXfrm>
    </dsp:sp>
    <dsp:sp modelId="{A6C3D805-B96A-48C7-985A-81ACF7A963E3}">
      <dsp:nvSpPr>
        <dsp:cNvPr id="0" name=""/>
        <dsp:cNvSpPr/>
      </dsp:nvSpPr>
      <dsp:spPr>
        <a:xfrm>
          <a:off x="824652" y="3000375"/>
          <a:ext cx="357183" cy="1361217"/>
        </a:xfrm>
        <a:custGeom>
          <a:avLst/>
          <a:gdLst/>
          <a:ahLst/>
          <a:cxnLst/>
          <a:rect l="0" t="0" r="0" b="0"/>
          <a:pathLst>
            <a:path>
              <a:moveTo>
                <a:pt x="0" y="0"/>
              </a:moveTo>
              <a:lnTo>
                <a:pt x="178591" y="0"/>
              </a:lnTo>
              <a:lnTo>
                <a:pt x="178591" y="1361217"/>
              </a:lnTo>
              <a:lnTo>
                <a:pt x="357183" y="136121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68061" y="3645801"/>
        <a:ext cx="70365" cy="70365"/>
      </dsp:txXfrm>
    </dsp:sp>
    <dsp:sp modelId="{12186A3A-4021-41B9-929F-2E0E6671A436}">
      <dsp:nvSpPr>
        <dsp:cNvPr id="0" name=""/>
        <dsp:cNvSpPr/>
      </dsp:nvSpPr>
      <dsp:spPr>
        <a:xfrm>
          <a:off x="4092113" y="3635263"/>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3672054"/>
        <a:ext cx="17859" cy="17859"/>
      </dsp:txXfrm>
    </dsp:sp>
    <dsp:sp modelId="{4BEA8797-F5A5-481B-8F0A-EA23DBAD418C}">
      <dsp:nvSpPr>
        <dsp:cNvPr id="0" name=""/>
        <dsp:cNvSpPr/>
      </dsp:nvSpPr>
      <dsp:spPr>
        <a:xfrm>
          <a:off x="824652" y="3000375"/>
          <a:ext cx="357183" cy="680608"/>
        </a:xfrm>
        <a:custGeom>
          <a:avLst/>
          <a:gdLst/>
          <a:ahLst/>
          <a:cxnLst/>
          <a:rect l="0" t="0" r="0" b="0"/>
          <a:pathLst>
            <a:path>
              <a:moveTo>
                <a:pt x="0" y="0"/>
              </a:moveTo>
              <a:lnTo>
                <a:pt x="178591" y="0"/>
              </a:lnTo>
              <a:lnTo>
                <a:pt x="178591" y="680608"/>
              </a:lnTo>
              <a:lnTo>
                <a:pt x="357183" y="6806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84027" y="3321463"/>
        <a:ext cx="38432" cy="38432"/>
      </dsp:txXfrm>
    </dsp:sp>
    <dsp:sp modelId="{0E725478-72D0-4B91-A358-8040E5076B65}">
      <dsp:nvSpPr>
        <dsp:cNvPr id="0" name=""/>
        <dsp:cNvSpPr/>
      </dsp:nvSpPr>
      <dsp:spPr>
        <a:xfrm>
          <a:off x="4092113" y="2954655"/>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2991445"/>
        <a:ext cx="17859" cy="17859"/>
      </dsp:txXfrm>
    </dsp:sp>
    <dsp:sp modelId="{9F8C8B30-FD11-4250-902A-04551A4F7ADD}">
      <dsp:nvSpPr>
        <dsp:cNvPr id="0" name=""/>
        <dsp:cNvSpPr/>
      </dsp:nvSpPr>
      <dsp:spPr>
        <a:xfrm>
          <a:off x="824652" y="2954655"/>
          <a:ext cx="357183" cy="91440"/>
        </a:xfrm>
        <a:custGeom>
          <a:avLst/>
          <a:gdLst/>
          <a:ahLst/>
          <a:cxnLst/>
          <a:rect l="0" t="0" r="0" b="0"/>
          <a:pathLst>
            <a:path>
              <a:moveTo>
                <a:pt x="0" y="45720"/>
              </a:moveTo>
              <a:lnTo>
                <a:pt x="357183"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94314" y="2991445"/>
        <a:ext cx="17859" cy="17859"/>
      </dsp:txXfrm>
    </dsp:sp>
    <dsp:sp modelId="{3D896E2B-21AB-417E-9011-54492F1BAD10}">
      <dsp:nvSpPr>
        <dsp:cNvPr id="0" name=""/>
        <dsp:cNvSpPr/>
      </dsp:nvSpPr>
      <dsp:spPr>
        <a:xfrm>
          <a:off x="4092113" y="2274046"/>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2310836"/>
        <a:ext cx="17859" cy="17859"/>
      </dsp:txXfrm>
    </dsp:sp>
    <dsp:sp modelId="{748F53E9-FD83-4F35-B0E6-814D115D1AC0}">
      <dsp:nvSpPr>
        <dsp:cNvPr id="0" name=""/>
        <dsp:cNvSpPr/>
      </dsp:nvSpPr>
      <dsp:spPr>
        <a:xfrm>
          <a:off x="824652" y="2319766"/>
          <a:ext cx="357183" cy="680608"/>
        </a:xfrm>
        <a:custGeom>
          <a:avLst/>
          <a:gdLst/>
          <a:ahLst/>
          <a:cxnLst/>
          <a:rect l="0" t="0" r="0" b="0"/>
          <a:pathLst>
            <a:path>
              <a:moveTo>
                <a:pt x="0" y="680608"/>
              </a:moveTo>
              <a:lnTo>
                <a:pt x="178591" y="680608"/>
              </a:lnTo>
              <a:lnTo>
                <a:pt x="178591" y="0"/>
              </a:lnTo>
              <a:lnTo>
                <a:pt x="35718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84027" y="2640854"/>
        <a:ext cx="38432" cy="38432"/>
      </dsp:txXfrm>
    </dsp:sp>
    <dsp:sp modelId="{B2FFB1F4-2BDD-436A-88CC-00A5B5EA0EA4}">
      <dsp:nvSpPr>
        <dsp:cNvPr id="0" name=""/>
        <dsp:cNvSpPr/>
      </dsp:nvSpPr>
      <dsp:spPr>
        <a:xfrm>
          <a:off x="4092113" y="1593437"/>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1630227"/>
        <a:ext cx="17859" cy="17859"/>
      </dsp:txXfrm>
    </dsp:sp>
    <dsp:sp modelId="{8772ECEE-66A3-45D4-BD34-E853AADFAE12}">
      <dsp:nvSpPr>
        <dsp:cNvPr id="0" name=""/>
        <dsp:cNvSpPr/>
      </dsp:nvSpPr>
      <dsp:spPr>
        <a:xfrm>
          <a:off x="824652" y="1639157"/>
          <a:ext cx="357183" cy="1361217"/>
        </a:xfrm>
        <a:custGeom>
          <a:avLst/>
          <a:gdLst/>
          <a:ahLst/>
          <a:cxnLst/>
          <a:rect l="0" t="0" r="0" b="0"/>
          <a:pathLst>
            <a:path>
              <a:moveTo>
                <a:pt x="0" y="1361217"/>
              </a:moveTo>
              <a:lnTo>
                <a:pt x="178591" y="1361217"/>
              </a:lnTo>
              <a:lnTo>
                <a:pt x="178591" y="0"/>
              </a:lnTo>
              <a:lnTo>
                <a:pt x="35718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68061" y="2284583"/>
        <a:ext cx="70365" cy="70365"/>
      </dsp:txXfrm>
    </dsp:sp>
    <dsp:sp modelId="{668CB41F-ADC4-4E6A-8530-B7326C52FDC3}">
      <dsp:nvSpPr>
        <dsp:cNvPr id="0" name=""/>
        <dsp:cNvSpPr/>
      </dsp:nvSpPr>
      <dsp:spPr>
        <a:xfrm>
          <a:off x="4092113" y="912828"/>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949618"/>
        <a:ext cx="17859" cy="17859"/>
      </dsp:txXfrm>
    </dsp:sp>
    <dsp:sp modelId="{7318FEEC-2336-49DF-B994-E49F7D85822E}">
      <dsp:nvSpPr>
        <dsp:cNvPr id="0" name=""/>
        <dsp:cNvSpPr/>
      </dsp:nvSpPr>
      <dsp:spPr>
        <a:xfrm>
          <a:off x="824652" y="958548"/>
          <a:ext cx="357183" cy="2041826"/>
        </a:xfrm>
        <a:custGeom>
          <a:avLst/>
          <a:gdLst/>
          <a:ahLst/>
          <a:cxnLst/>
          <a:rect l="0" t="0" r="0" b="0"/>
          <a:pathLst>
            <a:path>
              <a:moveTo>
                <a:pt x="0" y="2041826"/>
              </a:moveTo>
              <a:lnTo>
                <a:pt x="178591" y="2041826"/>
              </a:lnTo>
              <a:lnTo>
                <a:pt x="178591" y="0"/>
              </a:lnTo>
              <a:lnTo>
                <a:pt x="35718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51423" y="1927640"/>
        <a:ext cx="103641" cy="103641"/>
      </dsp:txXfrm>
    </dsp:sp>
    <dsp:sp modelId="{3AEEFD76-AFE3-435D-AE1B-DBAA39B39D09}">
      <dsp:nvSpPr>
        <dsp:cNvPr id="0" name=""/>
        <dsp:cNvSpPr/>
      </dsp:nvSpPr>
      <dsp:spPr>
        <a:xfrm>
          <a:off x="4092113" y="232219"/>
          <a:ext cx="357183" cy="91440"/>
        </a:xfrm>
        <a:custGeom>
          <a:avLst/>
          <a:gdLst/>
          <a:ahLst/>
          <a:cxnLst/>
          <a:rect l="0" t="0" r="0" b="0"/>
          <a:pathLst>
            <a:path>
              <a:moveTo>
                <a:pt x="0" y="45720"/>
              </a:moveTo>
              <a:lnTo>
                <a:pt x="357183"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4261775" y="269010"/>
        <a:ext cx="17859" cy="17859"/>
      </dsp:txXfrm>
    </dsp:sp>
    <dsp:sp modelId="{35FC1552-2550-47FE-B451-EE8168902EDD}">
      <dsp:nvSpPr>
        <dsp:cNvPr id="0" name=""/>
        <dsp:cNvSpPr/>
      </dsp:nvSpPr>
      <dsp:spPr>
        <a:xfrm>
          <a:off x="824652" y="277939"/>
          <a:ext cx="357183" cy="2722435"/>
        </a:xfrm>
        <a:custGeom>
          <a:avLst/>
          <a:gdLst/>
          <a:ahLst/>
          <a:cxnLst/>
          <a:rect l="0" t="0" r="0" b="0"/>
          <a:pathLst>
            <a:path>
              <a:moveTo>
                <a:pt x="0" y="2722435"/>
              </a:moveTo>
              <a:lnTo>
                <a:pt x="178591" y="2722435"/>
              </a:lnTo>
              <a:lnTo>
                <a:pt x="178591" y="0"/>
              </a:lnTo>
              <a:lnTo>
                <a:pt x="35718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a:off x="934599" y="1570513"/>
        <a:ext cx="137288" cy="137288"/>
      </dsp:txXfrm>
    </dsp:sp>
    <dsp:sp modelId="{1CAECC14-4CFF-4D82-914B-899CFA3B8E7D}">
      <dsp:nvSpPr>
        <dsp:cNvPr id="0" name=""/>
        <dsp:cNvSpPr/>
      </dsp:nvSpPr>
      <dsp:spPr>
        <a:xfrm rot="16200000">
          <a:off x="-1206327" y="2728131"/>
          <a:ext cx="3517472"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b="1" kern="1200" dirty="0"/>
            <a:t>Manipulación del DOM</a:t>
          </a:r>
          <a:endParaRPr lang="es-EC" sz="2400" b="1" kern="1200" dirty="0"/>
        </a:p>
      </dsp:txBody>
      <dsp:txXfrm>
        <a:off x="-1206327" y="2728131"/>
        <a:ext cx="3517472" cy="544487"/>
      </dsp:txXfrm>
    </dsp:sp>
    <dsp:sp modelId="{1B79EBCF-A9FB-4FB2-947A-D9B7C925FE2C}">
      <dsp:nvSpPr>
        <dsp:cNvPr id="0" name=""/>
        <dsp:cNvSpPr/>
      </dsp:nvSpPr>
      <dsp:spPr>
        <a:xfrm>
          <a:off x="1181835" y="5696"/>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getElementById</a:t>
          </a:r>
          <a:endParaRPr lang="es-EC" sz="1600" kern="1200" dirty="0"/>
        </a:p>
      </dsp:txBody>
      <dsp:txXfrm>
        <a:off x="1181835" y="5696"/>
        <a:ext cx="2910277" cy="544487"/>
      </dsp:txXfrm>
    </dsp:sp>
    <dsp:sp modelId="{9A43CFA2-0480-4DC4-A77F-DA10BEB5AE35}">
      <dsp:nvSpPr>
        <dsp:cNvPr id="0" name=""/>
        <dsp:cNvSpPr/>
      </dsp:nvSpPr>
      <dsp:spPr>
        <a:xfrm>
          <a:off x="4449296" y="5696"/>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dirty="0"/>
            <a:t>Este método permite seleccionar un elemento por su ID. </a:t>
          </a:r>
        </a:p>
      </dsp:txBody>
      <dsp:txXfrm>
        <a:off x="4449296" y="5696"/>
        <a:ext cx="6548137" cy="544487"/>
      </dsp:txXfrm>
    </dsp:sp>
    <dsp:sp modelId="{2E9112BA-EB1C-4885-801A-61F6C0A8C063}">
      <dsp:nvSpPr>
        <dsp:cNvPr id="0" name=""/>
        <dsp:cNvSpPr/>
      </dsp:nvSpPr>
      <dsp:spPr>
        <a:xfrm>
          <a:off x="1181835" y="686305"/>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getElementsByClassName</a:t>
          </a:r>
          <a:endParaRPr lang="es-EC" sz="1600" kern="1200" dirty="0"/>
        </a:p>
      </dsp:txBody>
      <dsp:txXfrm>
        <a:off x="1181835" y="686305"/>
        <a:ext cx="2910277" cy="544487"/>
      </dsp:txXfrm>
    </dsp:sp>
    <dsp:sp modelId="{0FF91C4F-7CE8-4B61-B039-67AA04F49880}">
      <dsp:nvSpPr>
        <dsp:cNvPr id="0" name=""/>
        <dsp:cNvSpPr/>
      </dsp:nvSpPr>
      <dsp:spPr>
        <a:xfrm>
          <a:off x="4449296" y="686305"/>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dirty="0"/>
            <a:t>Selecciona elementos por su clase y devuelve una colección de nodos.</a:t>
          </a:r>
        </a:p>
      </dsp:txBody>
      <dsp:txXfrm>
        <a:off x="4449296" y="686305"/>
        <a:ext cx="6548137" cy="544487"/>
      </dsp:txXfrm>
    </dsp:sp>
    <dsp:sp modelId="{88299C8D-661C-4013-BFB2-5F3AF384E4CC}">
      <dsp:nvSpPr>
        <dsp:cNvPr id="0" name=""/>
        <dsp:cNvSpPr/>
      </dsp:nvSpPr>
      <dsp:spPr>
        <a:xfrm>
          <a:off x="1181835" y="1366913"/>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getElementsByTagName</a:t>
          </a:r>
          <a:endParaRPr lang="es-EC" sz="1600" kern="1200" dirty="0"/>
        </a:p>
      </dsp:txBody>
      <dsp:txXfrm>
        <a:off x="1181835" y="1366913"/>
        <a:ext cx="2910277" cy="544487"/>
      </dsp:txXfrm>
    </dsp:sp>
    <dsp:sp modelId="{4DBB96CF-2F82-464C-AE0B-91C05B238151}">
      <dsp:nvSpPr>
        <dsp:cNvPr id="0" name=""/>
        <dsp:cNvSpPr/>
      </dsp:nvSpPr>
      <dsp:spPr>
        <a:xfrm>
          <a:off x="4449296" y="1366913"/>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Selecciona </a:t>
          </a:r>
          <a:r>
            <a:rPr lang="es-EC" sz="1600" kern="1200" dirty="0"/>
            <a:t>elementos por su nombre de etiqueta y devuelve una colección de nodos.</a:t>
          </a:r>
        </a:p>
      </dsp:txBody>
      <dsp:txXfrm>
        <a:off x="4449296" y="1366913"/>
        <a:ext cx="6548137" cy="544487"/>
      </dsp:txXfrm>
    </dsp:sp>
    <dsp:sp modelId="{045002A9-D276-449A-A62C-56B06522F425}">
      <dsp:nvSpPr>
        <dsp:cNvPr id="0" name=""/>
        <dsp:cNvSpPr/>
      </dsp:nvSpPr>
      <dsp:spPr>
        <a:xfrm>
          <a:off x="1181835" y="2047522"/>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querySelector</a:t>
          </a:r>
          <a:endParaRPr lang="es-EC" sz="1600" kern="1200" dirty="0"/>
        </a:p>
      </dsp:txBody>
      <dsp:txXfrm>
        <a:off x="1181835" y="2047522"/>
        <a:ext cx="2910277" cy="544487"/>
      </dsp:txXfrm>
    </dsp:sp>
    <dsp:sp modelId="{9ECAD16D-0F39-46A5-B5AD-A609224942C2}">
      <dsp:nvSpPr>
        <dsp:cNvPr id="0" name=""/>
        <dsp:cNvSpPr/>
      </dsp:nvSpPr>
      <dsp:spPr>
        <a:xfrm>
          <a:off x="4449296" y="2047522"/>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Selecciona </a:t>
          </a:r>
          <a:r>
            <a:rPr lang="es-EC" sz="1600" kern="1200" dirty="0"/>
            <a:t>el primer elemento que coincida con un selector CSS.</a:t>
          </a:r>
        </a:p>
      </dsp:txBody>
      <dsp:txXfrm>
        <a:off x="4449296" y="2047522"/>
        <a:ext cx="6548137" cy="544487"/>
      </dsp:txXfrm>
    </dsp:sp>
    <dsp:sp modelId="{E9407941-D023-4B2E-A6CA-136E652246F0}">
      <dsp:nvSpPr>
        <dsp:cNvPr id="0" name=""/>
        <dsp:cNvSpPr/>
      </dsp:nvSpPr>
      <dsp:spPr>
        <a:xfrm>
          <a:off x="1181835" y="2728131"/>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querySelectorAll</a:t>
          </a:r>
          <a:endParaRPr lang="es-EC" sz="1600" kern="1200" dirty="0"/>
        </a:p>
      </dsp:txBody>
      <dsp:txXfrm>
        <a:off x="1181835" y="2728131"/>
        <a:ext cx="2910277" cy="544487"/>
      </dsp:txXfrm>
    </dsp:sp>
    <dsp:sp modelId="{A34F332A-27D0-4FDA-B8EF-AA7387B41D6E}">
      <dsp:nvSpPr>
        <dsp:cNvPr id="0" name=""/>
        <dsp:cNvSpPr/>
      </dsp:nvSpPr>
      <dsp:spPr>
        <a:xfrm>
          <a:off x="4449296" y="2728131"/>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Selecciona </a:t>
          </a:r>
          <a:r>
            <a:rPr lang="es-EC" sz="1600" kern="1200" dirty="0"/>
            <a:t>todos los elementos que coincidan con un selector CSS y devuelve una </a:t>
          </a:r>
          <a:r>
            <a:rPr lang="es-EC" sz="1600" kern="1200" dirty="0" err="1"/>
            <a:t>NodeList</a:t>
          </a:r>
          <a:r>
            <a:rPr lang="es-EC" sz="1600" kern="1200" dirty="0"/>
            <a:t>.</a:t>
          </a:r>
        </a:p>
      </dsp:txBody>
      <dsp:txXfrm>
        <a:off x="4449296" y="2728131"/>
        <a:ext cx="6548137" cy="544487"/>
      </dsp:txXfrm>
    </dsp:sp>
    <dsp:sp modelId="{C48DDD1E-4B3B-4ECE-B2D9-82F8A5DD7FAE}">
      <dsp:nvSpPr>
        <dsp:cNvPr id="0" name=""/>
        <dsp:cNvSpPr/>
      </dsp:nvSpPr>
      <dsp:spPr>
        <a:xfrm>
          <a:off x="1181835" y="3408740"/>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createElement</a:t>
          </a:r>
          <a:endParaRPr lang="es-EC" sz="1600" kern="1200" dirty="0"/>
        </a:p>
      </dsp:txBody>
      <dsp:txXfrm>
        <a:off x="1181835" y="3408740"/>
        <a:ext cx="2910277" cy="544487"/>
      </dsp:txXfrm>
    </dsp:sp>
    <dsp:sp modelId="{261363B2-7AF3-484E-B7D5-E01148869CC2}">
      <dsp:nvSpPr>
        <dsp:cNvPr id="0" name=""/>
        <dsp:cNvSpPr/>
      </dsp:nvSpPr>
      <dsp:spPr>
        <a:xfrm>
          <a:off x="4449296" y="3408740"/>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Crea </a:t>
          </a:r>
          <a:r>
            <a:rPr lang="es-EC" sz="1600" kern="1200" dirty="0"/>
            <a:t>un nuevo elemento HTML.</a:t>
          </a:r>
        </a:p>
      </dsp:txBody>
      <dsp:txXfrm>
        <a:off x="4449296" y="3408740"/>
        <a:ext cx="6548137" cy="544487"/>
      </dsp:txXfrm>
    </dsp:sp>
    <dsp:sp modelId="{2D2850B9-6889-4ADE-BF85-DBDC0787AA13}">
      <dsp:nvSpPr>
        <dsp:cNvPr id="0" name=""/>
        <dsp:cNvSpPr/>
      </dsp:nvSpPr>
      <dsp:spPr>
        <a:xfrm>
          <a:off x="1181835" y="4089349"/>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removeChild</a:t>
          </a:r>
          <a:endParaRPr lang="es-EC" sz="1600" kern="1200" dirty="0"/>
        </a:p>
      </dsp:txBody>
      <dsp:txXfrm>
        <a:off x="1181835" y="4089349"/>
        <a:ext cx="2910277" cy="544487"/>
      </dsp:txXfrm>
    </dsp:sp>
    <dsp:sp modelId="{10458050-F8E3-4395-AA63-61923A89F4AA}">
      <dsp:nvSpPr>
        <dsp:cNvPr id="0" name=""/>
        <dsp:cNvSpPr/>
      </dsp:nvSpPr>
      <dsp:spPr>
        <a:xfrm>
          <a:off x="4449296" y="4089349"/>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Elimina </a:t>
          </a:r>
          <a:r>
            <a:rPr lang="es-EC" sz="1600" kern="1200" dirty="0"/>
            <a:t>un hijo de un elemento.</a:t>
          </a:r>
        </a:p>
      </dsp:txBody>
      <dsp:txXfrm>
        <a:off x="4449296" y="4089349"/>
        <a:ext cx="6548137" cy="544487"/>
      </dsp:txXfrm>
    </dsp:sp>
    <dsp:sp modelId="{BB5E9947-31D2-4C89-B456-0F746C206D49}">
      <dsp:nvSpPr>
        <dsp:cNvPr id="0" name=""/>
        <dsp:cNvSpPr/>
      </dsp:nvSpPr>
      <dsp:spPr>
        <a:xfrm>
          <a:off x="1181835" y="4769957"/>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innerHTML</a:t>
          </a:r>
          <a:r>
            <a:rPr lang="es-EC" sz="1600" b="1" kern="1200" dirty="0"/>
            <a:t> y </a:t>
          </a:r>
          <a:r>
            <a:rPr lang="es-EC" sz="1600" b="1" kern="1200" dirty="0" err="1"/>
            <a:t>textContent</a:t>
          </a:r>
          <a:endParaRPr lang="es-EC" sz="1600" kern="1200" dirty="0"/>
        </a:p>
      </dsp:txBody>
      <dsp:txXfrm>
        <a:off x="1181835" y="4769957"/>
        <a:ext cx="2910277" cy="544487"/>
      </dsp:txXfrm>
    </dsp:sp>
    <dsp:sp modelId="{9A1FE4FD-E7F3-4557-BABC-C20937F7DBB9}">
      <dsp:nvSpPr>
        <dsp:cNvPr id="0" name=""/>
        <dsp:cNvSpPr/>
      </dsp:nvSpPr>
      <dsp:spPr>
        <a:xfrm>
          <a:off x="4449296" y="4769957"/>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Permite </a:t>
          </a:r>
          <a:r>
            <a:rPr lang="es-EC" sz="1600" kern="1200" dirty="0"/>
            <a:t>obtener o establecer el contenido HTML o texto de un elemento.</a:t>
          </a:r>
        </a:p>
      </dsp:txBody>
      <dsp:txXfrm>
        <a:off x="4449296" y="4769957"/>
        <a:ext cx="6548137" cy="544487"/>
      </dsp:txXfrm>
    </dsp:sp>
    <dsp:sp modelId="{BB32F89A-3BCA-461D-8138-7DF6855DCC48}">
      <dsp:nvSpPr>
        <dsp:cNvPr id="0" name=""/>
        <dsp:cNvSpPr/>
      </dsp:nvSpPr>
      <dsp:spPr>
        <a:xfrm>
          <a:off x="1181835" y="5450566"/>
          <a:ext cx="291027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b="1" kern="1200" dirty="0" err="1"/>
            <a:t>setAttribute</a:t>
          </a:r>
          <a:r>
            <a:rPr lang="es-EC" sz="1600" b="1" kern="1200" dirty="0"/>
            <a:t> y </a:t>
          </a:r>
          <a:r>
            <a:rPr lang="es-EC" sz="1600" b="1" kern="1200" dirty="0" err="1"/>
            <a:t>removeAttribute</a:t>
          </a:r>
          <a:endParaRPr lang="es-EC" sz="1600" kern="1200" dirty="0"/>
        </a:p>
      </dsp:txBody>
      <dsp:txXfrm>
        <a:off x="1181835" y="5450566"/>
        <a:ext cx="2910277" cy="544487"/>
      </dsp:txXfrm>
    </dsp:sp>
    <dsp:sp modelId="{68BFE8D5-EA26-4A9A-A69E-EF94E9BD5220}">
      <dsp:nvSpPr>
        <dsp:cNvPr id="0" name=""/>
        <dsp:cNvSpPr/>
      </dsp:nvSpPr>
      <dsp:spPr>
        <a:xfrm>
          <a:off x="4449296" y="5450566"/>
          <a:ext cx="6548137" cy="54448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a:t>Añade </a:t>
          </a:r>
          <a:r>
            <a:rPr lang="es-EC" sz="1600" kern="1200" dirty="0"/>
            <a:t>o elimina atributos de un elemento.</a:t>
          </a:r>
        </a:p>
      </dsp:txBody>
      <dsp:txXfrm>
        <a:off x="4449296" y="5450566"/>
        <a:ext cx="6548137" cy="5444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DD954-3AD0-4324-A604-33F26305C353}">
      <dsp:nvSpPr>
        <dsp:cNvPr id="0" name=""/>
        <dsp:cNvSpPr/>
      </dsp:nvSpPr>
      <dsp:spPr>
        <a:xfrm>
          <a:off x="6286078" y="5390637"/>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6536837" y="5423159"/>
        <a:ext cx="26395" cy="26395"/>
      </dsp:txXfrm>
    </dsp:sp>
    <dsp:sp modelId="{9B7AA998-BA3B-4236-B12D-EB3DFAFBAA32}">
      <dsp:nvSpPr>
        <dsp:cNvPr id="0" name=""/>
        <dsp:cNvSpPr/>
      </dsp:nvSpPr>
      <dsp:spPr>
        <a:xfrm>
          <a:off x="3778176" y="5390637"/>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028935" y="5423159"/>
        <a:ext cx="26395" cy="26395"/>
      </dsp:txXfrm>
    </dsp:sp>
    <dsp:sp modelId="{F0B2EC89-38D5-4639-AF0B-53905A662978}">
      <dsp:nvSpPr>
        <dsp:cNvPr id="0" name=""/>
        <dsp:cNvSpPr/>
      </dsp:nvSpPr>
      <dsp:spPr>
        <a:xfrm>
          <a:off x="1630257" y="3173011"/>
          <a:ext cx="527912" cy="2263345"/>
        </a:xfrm>
        <a:custGeom>
          <a:avLst/>
          <a:gdLst/>
          <a:ahLst/>
          <a:cxnLst/>
          <a:rect l="0" t="0" r="0" b="0"/>
          <a:pathLst>
            <a:path>
              <a:moveTo>
                <a:pt x="0" y="0"/>
              </a:moveTo>
              <a:lnTo>
                <a:pt x="263956" y="0"/>
              </a:lnTo>
              <a:lnTo>
                <a:pt x="263956" y="2263345"/>
              </a:lnTo>
              <a:lnTo>
                <a:pt x="527912" y="226334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1836111" y="4246582"/>
        <a:ext cx="116204" cy="116204"/>
      </dsp:txXfrm>
    </dsp:sp>
    <dsp:sp modelId="{E939B886-E098-4F3C-B46E-B0AE16D0D6F7}">
      <dsp:nvSpPr>
        <dsp:cNvPr id="0" name=""/>
        <dsp:cNvSpPr/>
      </dsp:nvSpPr>
      <dsp:spPr>
        <a:xfrm>
          <a:off x="6286078" y="4384706"/>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6536837" y="4417228"/>
        <a:ext cx="26395" cy="26395"/>
      </dsp:txXfrm>
    </dsp:sp>
    <dsp:sp modelId="{6524F4A8-AE44-4317-8C1A-588144BEF3DA}">
      <dsp:nvSpPr>
        <dsp:cNvPr id="0" name=""/>
        <dsp:cNvSpPr/>
      </dsp:nvSpPr>
      <dsp:spPr>
        <a:xfrm>
          <a:off x="3778176" y="4384706"/>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4028935" y="4417228"/>
        <a:ext cx="26395" cy="26395"/>
      </dsp:txXfrm>
    </dsp:sp>
    <dsp:sp modelId="{FE749453-8A8D-46BE-A626-2EB88676DBE4}">
      <dsp:nvSpPr>
        <dsp:cNvPr id="0" name=""/>
        <dsp:cNvSpPr/>
      </dsp:nvSpPr>
      <dsp:spPr>
        <a:xfrm>
          <a:off x="1630257" y="3173011"/>
          <a:ext cx="527912" cy="1257414"/>
        </a:xfrm>
        <a:custGeom>
          <a:avLst/>
          <a:gdLst/>
          <a:ahLst/>
          <a:cxnLst/>
          <a:rect l="0" t="0" r="0" b="0"/>
          <a:pathLst>
            <a:path>
              <a:moveTo>
                <a:pt x="0" y="0"/>
              </a:moveTo>
              <a:lnTo>
                <a:pt x="263956" y="0"/>
              </a:lnTo>
              <a:lnTo>
                <a:pt x="263956" y="1257414"/>
              </a:lnTo>
              <a:lnTo>
                <a:pt x="527912" y="12574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1860120" y="3767625"/>
        <a:ext cx="68186" cy="68186"/>
      </dsp:txXfrm>
    </dsp:sp>
    <dsp:sp modelId="{DD0BA5B6-22C8-48A8-ABA1-D7692B547CE9}">
      <dsp:nvSpPr>
        <dsp:cNvPr id="0" name=""/>
        <dsp:cNvSpPr/>
      </dsp:nvSpPr>
      <dsp:spPr>
        <a:xfrm>
          <a:off x="6286078" y="3378774"/>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6536837" y="3411296"/>
        <a:ext cx="26395" cy="26395"/>
      </dsp:txXfrm>
    </dsp:sp>
    <dsp:sp modelId="{42F9EF92-CDB1-4E1D-B675-FCD7DBFA090D}">
      <dsp:nvSpPr>
        <dsp:cNvPr id="0" name=""/>
        <dsp:cNvSpPr/>
      </dsp:nvSpPr>
      <dsp:spPr>
        <a:xfrm>
          <a:off x="3778176" y="3378774"/>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4028935" y="3411296"/>
        <a:ext cx="26395" cy="26395"/>
      </dsp:txXfrm>
    </dsp:sp>
    <dsp:sp modelId="{5B6694B9-68F6-4037-885C-4766103E5A73}">
      <dsp:nvSpPr>
        <dsp:cNvPr id="0" name=""/>
        <dsp:cNvSpPr/>
      </dsp:nvSpPr>
      <dsp:spPr>
        <a:xfrm>
          <a:off x="1630257" y="3173011"/>
          <a:ext cx="527912" cy="251482"/>
        </a:xfrm>
        <a:custGeom>
          <a:avLst/>
          <a:gdLst/>
          <a:ahLst/>
          <a:cxnLst/>
          <a:rect l="0" t="0" r="0" b="0"/>
          <a:pathLst>
            <a:path>
              <a:moveTo>
                <a:pt x="0" y="0"/>
              </a:moveTo>
              <a:lnTo>
                <a:pt x="263956" y="0"/>
              </a:lnTo>
              <a:lnTo>
                <a:pt x="263956" y="251482"/>
              </a:lnTo>
              <a:lnTo>
                <a:pt x="527912" y="25148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1879595" y="3284134"/>
        <a:ext cx="29237" cy="29237"/>
      </dsp:txXfrm>
    </dsp:sp>
    <dsp:sp modelId="{015D949E-F633-4FA7-A365-BE7544487E1D}">
      <dsp:nvSpPr>
        <dsp:cNvPr id="0" name=""/>
        <dsp:cNvSpPr/>
      </dsp:nvSpPr>
      <dsp:spPr>
        <a:xfrm>
          <a:off x="6286078" y="2372843"/>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6536837" y="2405365"/>
        <a:ext cx="26395" cy="26395"/>
      </dsp:txXfrm>
    </dsp:sp>
    <dsp:sp modelId="{3BEBC67E-DC44-4B57-A150-597CDBD18DC0}">
      <dsp:nvSpPr>
        <dsp:cNvPr id="0" name=""/>
        <dsp:cNvSpPr/>
      </dsp:nvSpPr>
      <dsp:spPr>
        <a:xfrm>
          <a:off x="3778176" y="2372843"/>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4028935" y="2405365"/>
        <a:ext cx="26395" cy="26395"/>
      </dsp:txXfrm>
    </dsp:sp>
    <dsp:sp modelId="{0C8028BF-B628-4F1D-BCD8-821E56FBF60B}">
      <dsp:nvSpPr>
        <dsp:cNvPr id="0" name=""/>
        <dsp:cNvSpPr/>
      </dsp:nvSpPr>
      <dsp:spPr>
        <a:xfrm>
          <a:off x="1630257" y="2418563"/>
          <a:ext cx="527912" cy="754448"/>
        </a:xfrm>
        <a:custGeom>
          <a:avLst/>
          <a:gdLst/>
          <a:ahLst/>
          <a:cxnLst/>
          <a:rect l="0" t="0" r="0" b="0"/>
          <a:pathLst>
            <a:path>
              <a:moveTo>
                <a:pt x="0" y="754448"/>
              </a:moveTo>
              <a:lnTo>
                <a:pt x="263956" y="754448"/>
              </a:lnTo>
              <a:lnTo>
                <a:pt x="263956" y="0"/>
              </a:lnTo>
              <a:lnTo>
                <a:pt x="527912"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1871194" y="2772767"/>
        <a:ext cx="46040" cy="46040"/>
      </dsp:txXfrm>
    </dsp:sp>
    <dsp:sp modelId="{CF1AD481-99D5-489E-92A5-153C0DC39078}">
      <dsp:nvSpPr>
        <dsp:cNvPr id="0" name=""/>
        <dsp:cNvSpPr/>
      </dsp:nvSpPr>
      <dsp:spPr>
        <a:xfrm>
          <a:off x="6286078" y="1366911"/>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6536837" y="1399434"/>
        <a:ext cx="26395" cy="26395"/>
      </dsp:txXfrm>
    </dsp:sp>
    <dsp:sp modelId="{2FD6D394-C5EA-443F-A346-D5D6413515ED}">
      <dsp:nvSpPr>
        <dsp:cNvPr id="0" name=""/>
        <dsp:cNvSpPr/>
      </dsp:nvSpPr>
      <dsp:spPr>
        <a:xfrm>
          <a:off x="3778176" y="909666"/>
          <a:ext cx="527912" cy="502965"/>
        </a:xfrm>
        <a:custGeom>
          <a:avLst/>
          <a:gdLst/>
          <a:ahLst/>
          <a:cxnLst/>
          <a:rect l="0" t="0" r="0" b="0"/>
          <a:pathLst>
            <a:path>
              <a:moveTo>
                <a:pt x="0" y="0"/>
              </a:moveTo>
              <a:lnTo>
                <a:pt x="263956" y="0"/>
              </a:lnTo>
              <a:lnTo>
                <a:pt x="263956" y="502965"/>
              </a:lnTo>
              <a:lnTo>
                <a:pt x="527912" y="50296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4023904" y="1142920"/>
        <a:ext cx="36457" cy="36457"/>
      </dsp:txXfrm>
    </dsp:sp>
    <dsp:sp modelId="{D54A2C6C-9C4B-4E30-B1A8-55D12CEBD39D}">
      <dsp:nvSpPr>
        <dsp:cNvPr id="0" name=""/>
        <dsp:cNvSpPr/>
      </dsp:nvSpPr>
      <dsp:spPr>
        <a:xfrm>
          <a:off x="6286078" y="360980"/>
          <a:ext cx="527912" cy="91440"/>
        </a:xfrm>
        <a:custGeom>
          <a:avLst/>
          <a:gdLst/>
          <a:ahLst/>
          <a:cxnLst/>
          <a:rect l="0" t="0" r="0" b="0"/>
          <a:pathLst>
            <a:path>
              <a:moveTo>
                <a:pt x="0" y="45720"/>
              </a:moveTo>
              <a:lnTo>
                <a:pt x="52791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6536837" y="393502"/>
        <a:ext cx="26395" cy="26395"/>
      </dsp:txXfrm>
    </dsp:sp>
    <dsp:sp modelId="{0CE6BAAB-19E7-4094-A568-6CB06FC20FF0}">
      <dsp:nvSpPr>
        <dsp:cNvPr id="0" name=""/>
        <dsp:cNvSpPr/>
      </dsp:nvSpPr>
      <dsp:spPr>
        <a:xfrm>
          <a:off x="3778176" y="406700"/>
          <a:ext cx="527912" cy="502965"/>
        </a:xfrm>
        <a:custGeom>
          <a:avLst/>
          <a:gdLst/>
          <a:ahLst/>
          <a:cxnLst/>
          <a:rect l="0" t="0" r="0" b="0"/>
          <a:pathLst>
            <a:path>
              <a:moveTo>
                <a:pt x="0" y="502965"/>
              </a:moveTo>
              <a:lnTo>
                <a:pt x="263956" y="502965"/>
              </a:lnTo>
              <a:lnTo>
                <a:pt x="263956" y="0"/>
              </a:lnTo>
              <a:lnTo>
                <a:pt x="52791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4023904" y="639954"/>
        <a:ext cx="36457" cy="36457"/>
      </dsp:txXfrm>
    </dsp:sp>
    <dsp:sp modelId="{9DA521B1-098D-4783-8CF4-AF4F64390C52}">
      <dsp:nvSpPr>
        <dsp:cNvPr id="0" name=""/>
        <dsp:cNvSpPr/>
      </dsp:nvSpPr>
      <dsp:spPr>
        <a:xfrm>
          <a:off x="1630257" y="909666"/>
          <a:ext cx="527912" cy="2263345"/>
        </a:xfrm>
        <a:custGeom>
          <a:avLst/>
          <a:gdLst/>
          <a:ahLst/>
          <a:cxnLst/>
          <a:rect l="0" t="0" r="0" b="0"/>
          <a:pathLst>
            <a:path>
              <a:moveTo>
                <a:pt x="0" y="2263345"/>
              </a:moveTo>
              <a:lnTo>
                <a:pt x="263956" y="2263345"/>
              </a:lnTo>
              <a:lnTo>
                <a:pt x="263956" y="0"/>
              </a:lnTo>
              <a:lnTo>
                <a:pt x="527912"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mn-lt"/>
          </a:endParaRPr>
        </a:p>
      </dsp:txBody>
      <dsp:txXfrm>
        <a:off x="1836111" y="1983236"/>
        <a:ext cx="116204" cy="116204"/>
      </dsp:txXfrm>
    </dsp:sp>
    <dsp:sp modelId="{36474A6F-6EF4-43C2-A828-55C44B2F52D3}">
      <dsp:nvSpPr>
        <dsp:cNvPr id="0" name=""/>
        <dsp:cNvSpPr/>
      </dsp:nvSpPr>
      <dsp:spPr>
        <a:xfrm rot="16200000">
          <a:off x="-889864" y="2770639"/>
          <a:ext cx="4235500"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b="1" kern="1200" dirty="0">
              <a:latin typeface="+mn-lt"/>
            </a:rPr>
            <a:t>Eventos del DOM</a:t>
          </a:r>
          <a:endParaRPr lang="es-EC" sz="2800" b="1" kern="1200" dirty="0">
            <a:latin typeface="+mn-lt"/>
          </a:endParaRPr>
        </a:p>
      </dsp:txBody>
      <dsp:txXfrm>
        <a:off x="-889864" y="2770639"/>
        <a:ext cx="4235500" cy="804745"/>
      </dsp:txXfrm>
    </dsp:sp>
    <dsp:sp modelId="{C0955A0F-3E0C-4431-A7EC-7D92D6777E94}">
      <dsp:nvSpPr>
        <dsp:cNvPr id="0" name=""/>
        <dsp:cNvSpPr/>
      </dsp:nvSpPr>
      <dsp:spPr>
        <a:xfrm>
          <a:off x="2158170" y="639666"/>
          <a:ext cx="1620005" cy="54000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1" kern="1200" dirty="0">
              <a:latin typeface="+mn-lt"/>
            </a:rPr>
            <a:t>Mouse</a:t>
          </a:r>
        </a:p>
      </dsp:txBody>
      <dsp:txXfrm>
        <a:off x="2158170" y="639666"/>
        <a:ext cx="1620005" cy="540000"/>
      </dsp:txXfrm>
    </dsp:sp>
    <dsp:sp modelId="{D92EFBC5-E2DE-432D-B9FB-C2184B1D92B7}">
      <dsp:nvSpPr>
        <dsp:cNvPr id="0" name=""/>
        <dsp:cNvSpPr/>
      </dsp:nvSpPr>
      <dsp:spPr>
        <a:xfrm>
          <a:off x="4306089" y="46701"/>
          <a:ext cx="1979989" cy="71999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a:latin typeface="+mn-lt"/>
            </a:rPr>
            <a:t>click</a:t>
          </a:r>
          <a:endParaRPr lang="es-EC" sz="1600" b="0" kern="1200" dirty="0">
            <a:latin typeface="+mn-lt"/>
          </a:endParaRPr>
        </a:p>
      </dsp:txBody>
      <dsp:txXfrm>
        <a:off x="4306089" y="46701"/>
        <a:ext cx="1979989" cy="719997"/>
      </dsp:txXfrm>
    </dsp:sp>
    <dsp:sp modelId="{15F7C877-D867-48F7-857E-EB4A101FFB61}">
      <dsp:nvSpPr>
        <dsp:cNvPr id="0" name=""/>
        <dsp:cNvSpPr/>
      </dsp:nvSpPr>
      <dsp:spPr>
        <a:xfrm>
          <a:off x="6813991" y="4328"/>
          <a:ext cx="3599995"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mn-lt"/>
            </a:rPr>
            <a:t>Se desencadena cuando se hace clic en un elemento.</a:t>
          </a:r>
        </a:p>
      </dsp:txBody>
      <dsp:txXfrm>
        <a:off x="6813991" y="4328"/>
        <a:ext cx="3599995" cy="804745"/>
      </dsp:txXfrm>
    </dsp:sp>
    <dsp:sp modelId="{DDBB8757-6F48-4518-80F1-92F5C775C726}">
      <dsp:nvSpPr>
        <dsp:cNvPr id="0" name=""/>
        <dsp:cNvSpPr/>
      </dsp:nvSpPr>
      <dsp:spPr>
        <a:xfrm>
          <a:off x="4306089" y="1052633"/>
          <a:ext cx="1979989" cy="71999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err="1">
              <a:latin typeface="+mn-lt"/>
            </a:rPr>
            <a:t>mouseover</a:t>
          </a:r>
          <a:r>
            <a:rPr lang="es-EC" sz="1600" b="0" kern="1200" dirty="0">
              <a:latin typeface="+mn-lt"/>
            </a:rPr>
            <a:t> y </a:t>
          </a:r>
          <a:r>
            <a:rPr lang="es-EC" sz="1600" b="0" kern="1200" dirty="0" err="1">
              <a:latin typeface="+mn-lt"/>
            </a:rPr>
            <a:t>mouseout</a:t>
          </a:r>
          <a:r>
            <a:rPr lang="es-EC" sz="1600" b="0" kern="1200" dirty="0">
              <a:latin typeface="+mn-lt"/>
            </a:rPr>
            <a:t>:</a:t>
          </a:r>
        </a:p>
      </dsp:txBody>
      <dsp:txXfrm>
        <a:off x="4306089" y="1052633"/>
        <a:ext cx="1979989" cy="719997"/>
      </dsp:txXfrm>
    </dsp:sp>
    <dsp:sp modelId="{69924FA6-66A8-4331-969F-EAFE3DC6C77C}">
      <dsp:nvSpPr>
        <dsp:cNvPr id="0" name=""/>
        <dsp:cNvSpPr/>
      </dsp:nvSpPr>
      <dsp:spPr>
        <a:xfrm>
          <a:off x="6813991" y="1010259"/>
          <a:ext cx="3599995"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mn-lt"/>
            </a:rPr>
            <a:t>Se desencadenan cuando el cursor del ratón entra o sale de un elemento</a:t>
          </a:r>
        </a:p>
      </dsp:txBody>
      <dsp:txXfrm>
        <a:off x="6813991" y="1010259"/>
        <a:ext cx="3599995" cy="804745"/>
      </dsp:txXfrm>
    </dsp:sp>
    <dsp:sp modelId="{CC90A98A-B19F-4848-B802-5B623C373B3F}">
      <dsp:nvSpPr>
        <dsp:cNvPr id="0" name=""/>
        <dsp:cNvSpPr/>
      </dsp:nvSpPr>
      <dsp:spPr>
        <a:xfrm>
          <a:off x="2158170" y="2148563"/>
          <a:ext cx="1620005" cy="54000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latin typeface="+mn-lt"/>
            </a:rPr>
            <a:t>Teclado</a:t>
          </a:r>
          <a:endParaRPr lang="es-EC" sz="1600" b="1" kern="1200" dirty="0">
            <a:latin typeface="+mn-lt"/>
          </a:endParaRPr>
        </a:p>
      </dsp:txBody>
      <dsp:txXfrm>
        <a:off x="2158170" y="2148563"/>
        <a:ext cx="1620005" cy="540000"/>
      </dsp:txXfrm>
    </dsp:sp>
    <dsp:sp modelId="{616C7E50-B6B8-4922-96B6-287204AB3779}">
      <dsp:nvSpPr>
        <dsp:cNvPr id="0" name=""/>
        <dsp:cNvSpPr/>
      </dsp:nvSpPr>
      <dsp:spPr>
        <a:xfrm>
          <a:off x="4306089" y="2058564"/>
          <a:ext cx="1979989" cy="71999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err="1">
              <a:latin typeface="+mn-lt"/>
            </a:rPr>
            <a:t>keydown</a:t>
          </a:r>
          <a:r>
            <a:rPr lang="es-EC" sz="1600" b="0" kern="1200" dirty="0">
              <a:latin typeface="+mn-lt"/>
            </a:rPr>
            <a:t>, </a:t>
          </a:r>
          <a:r>
            <a:rPr lang="es-EC" sz="1600" b="0" kern="1200" dirty="0" err="1">
              <a:latin typeface="+mn-lt"/>
            </a:rPr>
            <a:t>keyup</a:t>
          </a:r>
          <a:r>
            <a:rPr lang="es-EC" sz="1600" b="0" kern="1200" dirty="0">
              <a:latin typeface="+mn-lt"/>
            </a:rPr>
            <a:t> y </a:t>
          </a:r>
          <a:r>
            <a:rPr lang="es-EC" sz="1600" b="0" kern="1200" dirty="0" err="1">
              <a:latin typeface="+mn-lt"/>
            </a:rPr>
            <a:t>keypress</a:t>
          </a:r>
          <a:endParaRPr lang="es-EC" sz="1600" b="0" kern="1200" dirty="0">
            <a:latin typeface="+mn-lt"/>
          </a:endParaRPr>
        </a:p>
      </dsp:txBody>
      <dsp:txXfrm>
        <a:off x="4306089" y="2058564"/>
        <a:ext cx="1979989" cy="719997"/>
      </dsp:txXfrm>
    </dsp:sp>
    <dsp:sp modelId="{95AD2849-12E9-40CF-B880-6210681CB646}">
      <dsp:nvSpPr>
        <dsp:cNvPr id="0" name=""/>
        <dsp:cNvSpPr/>
      </dsp:nvSpPr>
      <dsp:spPr>
        <a:xfrm>
          <a:off x="6813991" y="2016190"/>
          <a:ext cx="3599995"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mn-lt"/>
            </a:rPr>
            <a:t>Se desencadenan cuando una tecla del teclado es presionada, liberada o pulsada.</a:t>
          </a:r>
        </a:p>
      </dsp:txBody>
      <dsp:txXfrm>
        <a:off x="6813991" y="2016190"/>
        <a:ext cx="3599995" cy="804745"/>
      </dsp:txXfrm>
    </dsp:sp>
    <dsp:sp modelId="{BC9CFDDA-F150-4BCC-935F-C21D64ADD1B6}">
      <dsp:nvSpPr>
        <dsp:cNvPr id="0" name=""/>
        <dsp:cNvSpPr/>
      </dsp:nvSpPr>
      <dsp:spPr>
        <a:xfrm>
          <a:off x="2158170" y="3154494"/>
          <a:ext cx="1620005" cy="54000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latin typeface="+mn-lt"/>
            </a:rPr>
            <a:t>Formulario</a:t>
          </a:r>
          <a:endParaRPr lang="es-EC" sz="1600" b="1" kern="1200" dirty="0">
            <a:latin typeface="+mn-lt"/>
          </a:endParaRPr>
        </a:p>
      </dsp:txBody>
      <dsp:txXfrm>
        <a:off x="2158170" y="3154494"/>
        <a:ext cx="1620005" cy="540000"/>
      </dsp:txXfrm>
    </dsp:sp>
    <dsp:sp modelId="{95F8645E-6C5B-43B1-AF6E-16CD87D1AC73}">
      <dsp:nvSpPr>
        <dsp:cNvPr id="0" name=""/>
        <dsp:cNvSpPr/>
      </dsp:nvSpPr>
      <dsp:spPr>
        <a:xfrm>
          <a:off x="4306089" y="3064495"/>
          <a:ext cx="1979989" cy="71999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err="1">
              <a:latin typeface="+mn-lt"/>
            </a:rPr>
            <a:t>submit</a:t>
          </a:r>
          <a:endParaRPr lang="es-EC" sz="1600" b="0" kern="1200" dirty="0">
            <a:latin typeface="+mn-lt"/>
          </a:endParaRPr>
        </a:p>
      </dsp:txBody>
      <dsp:txXfrm>
        <a:off x="4306089" y="3064495"/>
        <a:ext cx="1979989" cy="719997"/>
      </dsp:txXfrm>
    </dsp:sp>
    <dsp:sp modelId="{7B48338F-C4C6-4CC8-BDFD-492E119D96F6}">
      <dsp:nvSpPr>
        <dsp:cNvPr id="0" name=""/>
        <dsp:cNvSpPr/>
      </dsp:nvSpPr>
      <dsp:spPr>
        <a:xfrm>
          <a:off x="6813991" y="3022122"/>
          <a:ext cx="3599995"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mn-lt"/>
            </a:rPr>
            <a:t>Se desencadena cuando se envía un formulario.</a:t>
          </a:r>
        </a:p>
      </dsp:txBody>
      <dsp:txXfrm>
        <a:off x="6813991" y="3022122"/>
        <a:ext cx="3599995" cy="804745"/>
      </dsp:txXfrm>
    </dsp:sp>
    <dsp:sp modelId="{5F94E4B7-DFDE-4578-8152-712C725BDD4E}">
      <dsp:nvSpPr>
        <dsp:cNvPr id="0" name=""/>
        <dsp:cNvSpPr/>
      </dsp:nvSpPr>
      <dsp:spPr>
        <a:xfrm>
          <a:off x="2158170" y="4160426"/>
          <a:ext cx="1620005" cy="54000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latin typeface="+mn-lt"/>
            </a:rPr>
            <a:t>Ventana</a:t>
          </a:r>
          <a:endParaRPr lang="es-EC" sz="1600" b="1" kern="1200" dirty="0">
            <a:latin typeface="+mn-lt"/>
          </a:endParaRPr>
        </a:p>
      </dsp:txBody>
      <dsp:txXfrm>
        <a:off x="2158170" y="4160426"/>
        <a:ext cx="1620005" cy="540000"/>
      </dsp:txXfrm>
    </dsp:sp>
    <dsp:sp modelId="{AEDE6237-8152-47F6-B299-D855DC6C0BE9}">
      <dsp:nvSpPr>
        <dsp:cNvPr id="0" name=""/>
        <dsp:cNvSpPr/>
      </dsp:nvSpPr>
      <dsp:spPr>
        <a:xfrm>
          <a:off x="4306089" y="4070427"/>
          <a:ext cx="1979989" cy="71999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latin typeface="+mn-lt"/>
            </a:rPr>
            <a:t>load, </a:t>
          </a:r>
          <a:r>
            <a:rPr lang="es-EC" sz="1600" b="0" kern="1200" dirty="0" err="1">
              <a:latin typeface="+mn-lt"/>
            </a:rPr>
            <a:t>resize</a:t>
          </a:r>
          <a:r>
            <a:rPr lang="es-EC" sz="1600" b="0" kern="1200" dirty="0">
              <a:latin typeface="+mn-lt"/>
            </a:rPr>
            <a:t>, </a:t>
          </a:r>
          <a:r>
            <a:rPr lang="es-EC" sz="1600" b="0" kern="1200" dirty="0" err="1">
              <a:latin typeface="+mn-lt"/>
            </a:rPr>
            <a:t>scroll</a:t>
          </a:r>
          <a:endParaRPr lang="es-EC" sz="1600" b="0" kern="1200" dirty="0">
            <a:latin typeface="+mn-lt"/>
          </a:endParaRPr>
        </a:p>
      </dsp:txBody>
      <dsp:txXfrm>
        <a:off x="4306089" y="4070427"/>
        <a:ext cx="1979989" cy="719997"/>
      </dsp:txXfrm>
    </dsp:sp>
    <dsp:sp modelId="{86C0DDDD-56CB-4922-B50A-4C1337C2BE50}">
      <dsp:nvSpPr>
        <dsp:cNvPr id="0" name=""/>
        <dsp:cNvSpPr/>
      </dsp:nvSpPr>
      <dsp:spPr>
        <a:xfrm>
          <a:off x="6813991" y="4028053"/>
          <a:ext cx="3599995"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mn-lt"/>
            </a:rPr>
            <a:t>Se desencadenan cuando la ventana se carga, se redimensiona o se realiza un desplazamiento.</a:t>
          </a:r>
        </a:p>
      </dsp:txBody>
      <dsp:txXfrm>
        <a:off x="6813991" y="4028053"/>
        <a:ext cx="3599995" cy="804745"/>
      </dsp:txXfrm>
    </dsp:sp>
    <dsp:sp modelId="{D1CF2C20-5AFB-4594-9EB3-C668FED19F04}">
      <dsp:nvSpPr>
        <dsp:cNvPr id="0" name=""/>
        <dsp:cNvSpPr/>
      </dsp:nvSpPr>
      <dsp:spPr>
        <a:xfrm>
          <a:off x="2158170" y="5166357"/>
          <a:ext cx="1620005" cy="54000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1" kern="1200" dirty="0">
              <a:latin typeface="+mn-lt"/>
            </a:rPr>
            <a:t>Interacción </a:t>
          </a:r>
          <a:endParaRPr lang="es-EC" sz="1600" b="1" kern="1200" dirty="0">
            <a:latin typeface="+mn-lt"/>
          </a:endParaRPr>
        </a:p>
      </dsp:txBody>
      <dsp:txXfrm>
        <a:off x="2158170" y="5166357"/>
        <a:ext cx="1620005" cy="540000"/>
      </dsp:txXfrm>
    </dsp:sp>
    <dsp:sp modelId="{9D0AA33A-7885-497F-AAF3-C1E38F4ECC86}">
      <dsp:nvSpPr>
        <dsp:cNvPr id="0" name=""/>
        <dsp:cNvSpPr/>
      </dsp:nvSpPr>
      <dsp:spPr>
        <a:xfrm>
          <a:off x="4306089" y="5076358"/>
          <a:ext cx="1979989" cy="71999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1" kern="1200" dirty="0" err="1"/>
            <a:t>focus</a:t>
          </a:r>
          <a:r>
            <a:rPr lang="es-EC" sz="1600" b="1" kern="1200" dirty="0"/>
            <a:t> y </a:t>
          </a:r>
          <a:r>
            <a:rPr lang="es-EC" sz="1600" b="1" kern="1200" dirty="0" err="1"/>
            <a:t>blur</a:t>
          </a:r>
          <a:endParaRPr lang="es-EC" sz="1600" kern="1200" dirty="0">
            <a:latin typeface="+mn-lt"/>
          </a:endParaRPr>
        </a:p>
      </dsp:txBody>
      <dsp:txXfrm>
        <a:off x="4306089" y="5076358"/>
        <a:ext cx="1979989" cy="719997"/>
      </dsp:txXfrm>
    </dsp:sp>
    <dsp:sp modelId="{F358C33B-339A-49E9-AE19-8D2A5DD2328E}">
      <dsp:nvSpPr>
        <dsp:cNvPr id="0" name=""/>
        <dsp:cNvSpPr/>
      </dsp:nvSpPr>
      <dsp:spPr>
        <a:xfrm>
          <a:off x="6813991" y="5033984"/>
          <a:ext cx="3599995" cy="8047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a:t>Se </a:t>
          </a:r>
          <a:r>
            <a:rPr lang="es-EC" sz="1600" kern="1200" dirty="0"/>
            <a:t>desencadenan cuando un elemento obtiene o pierde el foco.</a:t>
          </a:r>
          <a:endParaRPr lang="es-EC" sz="1600" kern="1200" dirty="0">
            <a:latin typeface="+mn-lt"/>
          </a:endParaRPr>
        </a:p>
      </dsp:txBody>
      <dsp:txXfrm>
        <a:off x="6813991" y="5033984"/>
        <a:ext cx="3599995" cy="8047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E47AD-410B-4C93-B6EB-E6EA21A11570}">
      <dsp:nvSpPr>
        <dsp:cNvPr id="0" name=""/>
        <dsp:cNvSpPr/>
      </dsp:nvSpPr>
      <dsp:spPr>
        <a:xfrm>
          <a:off x="4059139" y="3427220"/>
          <a:ext cx="539316" cy="91440"/>
        </a:xfrm>
        <a:custGeom>
          <a:avLst/>
          <a:gdLst/>
          <a:ahLst/>
          <a:cxnLst/>
          <a:rect l="0" t="0" r="0" b="0"/>
          <a:pathLst>
            <a:path>
              <a:moveTo>
                <a:pt x="0" y="45720"/>
              </a:moveTo>
              <a:lnTo>
                <a:pt x="53931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315314" y="3459458"/>
        <a:ext cx="26965" cy="26965"/>
      </dsp:txXfrm>
    </dsp:sp>
    <dsp:sp modelId="{51FA7A11-0DEC-459C-ADD6-C6B8C914BB18}">
      <dsp:nvSpPr>
        <dsp:cNvPr id="0" name=""/>
        <dsp:cNvSpPr/>
      </dsp:nvSpPr>
      <dsp:spPr>
        <a:xfrm>
          <a:off x="823237" y="2445279"/>
          <a:ext cx="539316" cy="1027661"/>
        </a:xfrm>
        <a:custGeom>
          <a:avLst/>
          <a:gdLst/>
          <a:ahLst/>
          <a:cxnLst/>
          <a:rect l="0" t="0" r="0" b="0"/>
          <a:pathLst>
            <a:path>
              <a:moveTo>
                <a:pt x="0" y="0"/>
              </a:moveTo>
              <a:lnTo>
                <a:pt x="269658" y="0"/>
              </a:lnTo>
              <a:lnTo>
                <a:pt x="269658" y="1027661"/>
              </a:lnTo>
              <a:lnTo>
                <a:pt x="539316" y="102766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063881" y="2930095"/>
        <a:ext cx="58029" cy="58029"/>
      </dsp:txXfrm>
    </dsp:sp>
    <dsp:sp modelId="{C52FE263-C62D-4884-AB14-F12348B20062}">
      <dsp:nvSpPr>
        <dsp:cNvPr id="0" name=""/>
        <dsp:cNvSpPr/>
      </dsp:nvSpPr>
      <dsp:spPr>
        <a:xfrm>
          <a:off x="4059139" y="2399559"/>
          <a:ext cx="539316" cy="91440"/>
        </a:xfrm>
        <a:custGeom>
          <a:avLst/>
          <a:gdLst/>
          <a:ahLst/>
          <a:cxnLst/>
          <a:rect l="0" t="0" r="0" b="0"/>
          <a:pathLst>
            <a:path>
              <a:moveTo>
                <a:pt x="0" y="45720"/>
              </a:moveTo>
              <a:lnTo>
                <a:pt x="53931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315314" y="2431796"/>
        <a:ext cx="26965" cy="26965"/>
      </dsp:txXfrm>
    </dsp:sp>
    <dsp:sp modelId="{931CA3E6-7573-4DB3-A899-BFEA547D4686}">
      <dsp:nvSpPr>
        <dsp:cNvPr id="0" name=""/>
        <dsp:cNvSpPr/>
      </dsp:nvSpPr>
      <dsp:spPr>
        <a:xfrm>
          <a:off x="823237" y="2399559"/>
          <a:ext cx="539316" cy="91440"/>
        </a:xfrm>
        <a:custGeom>
          <a:avLst/>
          <a:gdLst/>
          <a:ahLst/>
          <a:cxnLst/>
          <a:rect l="0" t="0" r="0" b="0"/>
          <a:pathLst>
            <a:path>
              <a:moveTo>
                <a:pt x="0" y="45720"/>
              </a:moveTo>
              <a:lnTo>
                <a:pt x="539316"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079412" y="2431796"/>
        <a:ext cx="26965" cy="26965"/>
      </dsp:txXfrm>
    </dsp:sp>
    <dsp:sp modelId="{8EE71D4C-C782-4BE2-AE09-D9842D3C2C15}">
      <dsp:nvSpPr>
        <dsp:cNvPr id="0" name=""/>
        <dsp:cNvSpPr/>
      </dsp:nvSpPr>
      <dsp:spPr>
        <a:xfrm>
          <a:off x="4059139" y="1371897"/>
          <a:ext cx="539316" cy="91440"/>
        </a:xfrm>
        <a:custGeom>
          <a:avLst/>
          <a:gdLst/>
          <a:ahLst/>
          <a:cxnLst/>
          <a:rect l="0" t="0" r="0" b="0"/>
          <a:pathLst>
            <a:path>
              <a:moveTo>
                <a:pt x="0" y="45720"/>
              </a:moveTo>
              <a:lnTo>
                <a:pt x="53931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315314" y="1404134"/>
        <a:ext cx="26965" cy="26965"/>
      </dsp:txXfrm>
    </dsp:sp>
    <dsp:sp modelId="{9A89A045-7FA7-400E-B210-C84E68C07E05}">
      <dsp:nvSpPr>
        <dsp:cNvPr id="0" name=""/>
        <dsp:cNvSpPr/>
      </dsp:nvSpPr>
      <dsp:spPr>
        <a:xfrm>
          <a:off x="823237" y="1417617"/>
          <a:ext cx="539316" cy="1027661"/>
        </a:xfrm>
        <a:custGeom>
          <a:avLst/>
          <a:gdLst/>
          <a:ahLst/>
          <a:cxnLst/>
          <a:rect l="0" t="0" r="0" b="0"/>
          <a:pathLst>
            <a:path>
              <a:moveTo>
                <a:pt x="0" y="1027661"/>
              </a:moveTo>
              <a:lnTo>
                <a:pt x="269658" y="1027661"/>
              </a:lnTo>
              <a:lnTo>
                <a:pt x="269658" y="0"/>
              </a:lnTo>
              <a:lnTo>
                <a:pt x="53931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063881" y="1902433"/>
        <a:ext cx="58029" cy="58029"/>
      </dsp:txXfrm>
    </dsp:sp>
    <dsp:sp modelId="{8C0F0872-A240-4111-AC18-287330AC7CD9}">
      <dsp:nvSpPr>
        <dsp:cNvPr id="0" name=""/>
        <dsp:cNvSpPr/>
      </dsp:nvSpPr>
      <dsp:spPr>
        <a:xfrm rot="16200000">
          <a:off x="-1751326" y="2034214"/>
          <a:ext cx="4326997"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s-ES" sz="3300" kern="1200" dirty="0"/>
            <a:t>Partes del Shadow DOM</a:t>
          </a:r>
          <a:endParaRPr lang="es-EC" sz="3300" kern="1200" dirty="0"/>
        </a:p>
      </dsp:txBody>
      <dsp:txXfrm>
        <a:off x="-1751326" y="2034214"/>
        <a:ext cx="4326997" cy="822129"/>
      </dsp:txXfrm>
    </dsp:sp>
    <dsp:sp modelId="{50068045-8F91-4AAE-BB74-92516548D36E}">
      <dsp:nvSpPr>
        <dsp:cNvPr id="0" name=""/>
        <dsp:cNvSpPr/>
      </dsp:nvSpPr>
      <dsp:spPr>
        <a:xfrm>
          <a:off x="1362554" y="1006552"/>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0" kern="1200" dirty="0"/>
            <a:t>Shadow host</a:t>
          </a:r>
          <a:endParaRPr lang="es-EC" sz="1600" b="0" kern="1200" dirty="0"/>
        </a:p>
      </dsp:txBody>
      <dsp:txXfrm>
        <a:off x="1362554" y="1006552"/>
        <a:ext cx="2696584" cy="822129"/>
      </dsp:txXfrm>
    </dsp:sp>
    <dsp:sp modelId="{0035D4E2-95F8-4787-B7B0-A1011964F8C9}">
      <dsp:nvSpPr>
        <dsp:cNvPr id="0" name=""/>
        <dsp:cNvSpPr/>
      </dsp:nvSpPr>
      <dsp:spPr>
        <a:xfrm>
          <a:off x="4598456" y="1006552"/>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0" kern="1200"/>
            <a:t>EI </a:t>
          </a:r>
          <a:r>
            <a:rPr lang="es-ES" sz="1600" b="0" kern="1200" dirty="0"/>
            <a:t>nodo regular del DOM al que es </a:t>
          </a:r>
          <a:r>
            <a:rPr lang="es-EC" sz="1600" b="0" kern="1200" dirty="0"/>
            <a:t>atado el </a:t>
          </a:r>
          <a:r>
            <a:rPr lang="es-EC" sz="1600" b="0" kern="1200" dirty="0" err="1"/>
            <a:t>shadow</a:t>
          </a:r>
          <a:r>
            <a:rPr lang="es-EC" sz="1600" b="0" kern="1200" dirty="0"/>
            <a:t> DOM.</a:t>
          </a:r>
        </a:p>
      </dsp:txBody>
      <dsp:txXfrm>
        <a:off x="4598456" y="1006552"/>
        <a:ext cx="2696584" cy="822129"/>
      </dsp:txXfrm>
    </dsp:sp>
    <dsp:sp modelId="{C14A1C6F-2DC7-470B-8319-4966F1D392A5}">
      <dsp:nvSpPr>
        <dsp:cNvPr id="0" name=""/>
        <dsp:cNvSpPr/>
      </dsp:nvSpPr>
      <dsp:spPr>
        <a:xfrm>
          <a:off x="1362554" y="2034214"/>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t>Shadow </a:t>
          </a:r>
          <a:r>
            <a:rPr lang="es-EC" sz="1600" b="0" kern="1200" dirty="0" err="1"/>
            <a:t>tree</a:t>
          </a:r>
          <a:endParaRPr lang="es-EC" sz="1600" b="0" kern="1200" dirty="0"/>
        </a:p>
      </dsp:txBody>
      <dsp:txXfrm>
        <a:off x="1362554" y="2034214"/>
        <a:ext cx="2696584" cy="822129"/>
      </dsp:txXfrm>
    </dsp:sp>
    <dsp:sp modelId="{98BC7E50-67FE-40C2-B8B1-FC3F6BF687F9}">
      <dsp:nvSpPr>
        <dsp:cNvPr id="0" name=""/>
        <dsp:cNvSpPr/>
      </dsp:nvSpPr>
      <dsp:spPr>
        <a:xfrm>
          <a:off x="4598456" y="2034214"/>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a:t>EI </a:t>
          </a:r>
          <a:r>
            <a:rPr lang="es-EC" sz="1600" b="0" kern="1200" dirty="0"/>
            <a:t>árbol DOM dentro del shadow DOM.</a:t>
          </a:r>
        </a:p>
      </dsp:txBody>
      <dsp:txXfrm>
        <a:off x="4598456" y="2034214"/>
        <a:ext cx="2696584" cy="822129"/>
      </dsp:txXfrm>
    </dsp:sp>
    <dsp:sp modelId="{EF95B1B2-255B-4559-816B-8BE64A91615A}">
      <dsp:nvSpPr>
        <dsp:cNvPr id="0" name=""/>
        <dsp:cNvSpPr/>
      </dsp:nvSpPr>
      <dsp:spPr>
        <a:xfrm>
          <a:off x="1362554" y="3061876"/>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t>Shadow </a:t>
          </a:r>
          <a:r>
            <a:rPr lang="es-EC" sz="1600" b="0" kern="1200" dirty="0" err="1"/>
            <a:t>root</a:t>
          </a:r>
          <a:endParaRPr lang="es-EC" sz="1600" b="0" kern="1200" dirty="0"/>
        </a:p>
      </dsp:txBody>
      <dsp:txXfrm>
        <a:off x="1362554" y="3061876"/>
        <a:ext cx="2696584" cy="822129"/>
      </dsp:txXfrm>
    </dsp:sp>
    <dsp:sp modelId="{66AB9F03-236A-417E-BD09-833C53579A3C}">
      <dsp:nvSpPr>
        <dsp:cNvPr id="0" name=""/>
        <dsp:cNvSpPr/>
      </dsp:nvSpPr>
      <dsp:spPr>
        <a:xfrm>
          <a:off x="4598456" y="3061876"/>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t>EI nodo raíz del árbol Shadow.</a:t>
          </a:r>
        </a:p>
      </dsp:txBody>
      <dsp:txXfrm>
        <a:off x="4598456" y="3061876"/>
        <a:ext cx="2696584" cy="8221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E47AD-410B-4C93-B6EB-E6EA21A11570}">
      <dsp:nvSpPr>
        <dsp:cNvPr id="0" name=""/>
        <dsp:cNvSpPr/>
      </dsp:nvSpPr>
      <dsp:spPr>
        <a:xfrm>
          <a:off x="4059139" y="3427220"/>
          <a:ext cx="539316" cy="91440"/>
        </a:xfrm>
        <a:custGeom>
          <a:avLst/>
          <a:gdLst/>
          <a:ahLst/>
          <a:cxnLst/>
          <a:rect l="0" t="0" r="0" b="0"/>
          <a:pathLst>
            <a:path>
              <a:moveTo>
                <a:pt x="0" y="45720"/>
              </a:moveTo>
              <a:lnTo>
                <a:pt x="53931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315314" y="3459458"/>
        <a:ext cx="26965" cy="26965"/>
      </dsp:txXfrm>
    </dsp:sp>
    <dsp:sp modelId="{51FA7A11-0DEC-459C-ADD6-C6B8C914BB18}">
      <dsp:nvSpPr>
        <dsp:cNvPr id="0" name=""/>
        <dsp:cNvSpPr/>
      </dsp:nvSpPr>
      <dsp:spPr>
        <a:xfrm>
          <a:off x="823237" y="2445279"/>
          <a:ext cx="539316" cy="1027661"/>
        </a:xfrm>
        <a:custGeom>
          <a:avLst/>
          <a:gdLst/>
          <a:ahLst/>
          <a:cxnLst/>
          <a:rect l="0" t="0" r="0" b="0"/>
          <a:pathLst>
            <a:path>
              <a:moveTo>
                <a:pt x="0" y="0"/>
              </a:moveTo>
              <a:lnTo>
                <a:pt x="269658" y="0"/>
              </a:lnTo>
              <a:lnTo>
                <a:pt x="269658" y="1027661"/>
              </a:lnTo>
              <a:lnTo>
                <a:pt x="539316" y="102766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063881" y="2930095"/>
        <a:ext cx="58029" cy="58029"/>
      </dsp:txXfrm>
    </dsp:sp>
    <dsp:sp modelId="{C52FE263-C62D-4884-AB14-F12348B20062}">
      <dsp:nvSpPr>
        <dsp:cNvPr id="0" name=""/>
        <dsp:cNvSpPr/>
      </dsp:nvSpPr>
      <dsp:spPr>
        <a:xfrm>
          <a:off x="4059139" y="2399559"/>
          <a:ext cx="539316" cy="91440"/>
        </a:xfrm>
        <a:custGeom>
          <a:avLst/>
          <a:gdLst/>
          <a:ahLst/>
          <a:cxnLst/>
          <a:rect l="0" t="0" r="0" b="0"/>
          <a:pathLst>
            <a:path>
              <a:moveTo>
                <a:pt x="0" y="45720"/>
              </a:moveTo>
              <a:lnTo>
                <a:pt x="53931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315314" y="2431796"/>
        <a:ext cx="26965" cy="26965"/>
      </dsp:txXfrm>
    </dsp:sp>
    <dsp:sp modelId="{931CA3E6-7573-4DB3-A899-BFEA547D4686}">
      <dsp:nvSpPr>
        <dsp:cNvPr id="0" name=""/>
        <dsp:cNvSpPr/>
      </dsp:nvSpPr>
      <dsp:spPr>
        <a:xfrm>
          <a:off x="823237" y="2399559"/>
          <a:ext cx="539316" cy="91440"/>
        </a:xfrm>
        <a:custGeom>
          <a:avLst/>
          <a:gdLst/>
          <a:ahLst/>
          <a:cxnLst/>
          <a:rect l="0" t="0" r="0" b="0"/>
          <a:pathLst>
            <a:path>
              <a:moveTo>
                <a:pt x="0" y="45720"/>
              </a:moveTo>
              <a:lnTo>
                <a:pt x="539316"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079412" y="2431796"/>
        <a:ext cx="26965" cy="26965"/>
      </dsp:txXfrm>
    </dsp:sp>
    <dsp:sp modelId="{8EE71D4C-C782-4BE2-AE09-D9842D3C2C15}">
      <dsp:nvSpPr>
        <dsp:cNvPr id="0" name=""/>
        <dsp:cNvSpPr/>
      </dsp:nvSpPr>
      <dsp:spPr>
        <a:xfrm>
          <a:off x="4059139" y="1371897"/>
          <a:ext cx="539316" cy="91440"/>
        </a:xfrm>
        <a:custGeom>
          <a:avLst/>
          <a:gdLst/>
          <a:ahLst/>
          <a:cxnLst/>
          <a:rect l="0" t="0" r="0" b="0"/>
          <a:pathLst>
            <a:path>
              <a:moveTo>
                <a:pt x="0" y="45720"/>
              </a:moveTo>
              <a:lnTo>
                <a:pt x="53931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315314" y="1404134"/>
        <a:ext cx="26965" cy="26965"/>
      </dsp:txXfrm>
    </dsp:sp>
    <dsp:sp modelId="{9A89A045-7FA7-400E-B210-C84E68C07E05}">
      <dsp:nvSpPr>
        <dsp:cNvPr id="0" name=""/>
        <dsp:cNvSpPr/>
      </dsp:nvSpPr>
      <dsp:spPr>
        <a:xfrm>
          <a:off x="823237" y="1417617"/>
          <a:ext cx="539316" cy="1027661"/>
        </a:xfrm>
        <a:custGeom>
          <a:avLst/>
          <a:gdLst/>
          <a:ahLst/>
          <a:cxnLst/>
          <a:rect l="0" t="0" r="0" b="0"/>
          <a:pathLst>
            <a:path>
              <a:moveTo>
                <a:pt x="0" y="1027661"/>
              </a:moveTo>
              <a:lnTo>
                <a:pt x="269658" y="1027661"/>
              </a:lnTo>
              <a:lnTo>
                <a:pt x="269658" y="0"/>
              </a:lnTo>
              <a:lnTo>
                <a:pt x="53931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063881" y="1902433"/>
        <a:ext cx="58029" cy="58029"/>
      </dsp:txXfrm>
    </dsp:sp>
    <dsp:sp modelId="{8C0F0872-A240-4111-AC18-287330AC7CD9}">
      <dsp:nvSpPr>
        <dsp:cNvPr id="0" name=""/>
        <dsp:cNvSpPr/>
      </dsp:nvSpPr>
      <dsp:spPr>
        <a:xfrm rot="16200000">
          <a:off x="-1751326" y="2034214"/>
          <a:ext cx="4326997"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s-ES" sz="3300" kern="1200" dirty="0"/>
            <a:t>Partes del Shadow DOM</a:t>
          </a:r>
          <a:endParaRPr lang="es-EC" sz="3300" kern="1200" dirty="0"/>
        </a:p>
      </dsp:txBody>
      <dsp:txXfrm>
        <a:off x="-1751326" y="2034214"/>
        <a:ext cx="4326997" cy="822129"/>
      </dsp:txXfrm>
    </dsp:sp>
    <dsp:sp modelId="{50068045-8F91-4AAE-BB74-92516548D36E}">
      <dsp:nvSpPr>
        <dsp:cNvPr id="0" name=""/>
        <dsp:cNvSpPr/>
      </dsp:nvSpPr>
      <dsp:spPr>
        <a:xfrm>
          <a:off x="1362554" y="1006552"/>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0" kern="1200" dirty="0"/>
            <a:t>Shadow host</a:t>
          </a:r>
          <a:endParaRPr lang="es-EC" sz="1600" b="0" kern="1200" dirty="0"/>
        </a:p>
      </dsp:txBody>
      <dsp:txXfrm>
        <a:off x="1362554" y="1006552"/>
        <a:ext cx="2696584" cy="822129"/>
      </dsp:txXfrm>
    </dsp:sp>
    <dsp:sp modelId="{0035D4E2-95F8-4787-B7B0-A1011964F8C9}">
      <dsp:nvSpPr>
        <dsp:cNvPr id="0" name=""/>
        <dsp:cNvSpPr/>
      </dsp:nvSpPr>
      <dsp:spPr>
        <a:xfrm>
          <a:off x="4598456" y="1006552"/>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b="0" kern="1200"/>
            <a:t>EI </a:t>
          </a:r>
          <a:r>
            <a:rPr lang="es-ES" sz="1600" b="0" kern="1200" dirty="0"/>
            <a:t>nodo regular del DOM al que es </a:t>
          </a:r>
          <a:r>
            <a:rPr lang="es-EC" sz="1600" b="0" kern="1200" dirty="0"/>
            <a:t>atado el </a:t>
          </a:r>
          <a:r>
            <a:rPr lang="es-EC" sz="1600" b="0" kern="1200" dirty="0" err="1"/>
            <a:t>shadow</a:t>
          </a:r>
          <a:r>
            <a:rPr lang="es-EC" sz="1600" b="0" kern="1200" dirty="0"/>
            <a:t> DOM.</a:t>
          </a:r>
        </a:p>
      </dsp:txBody>
      <dsp:txXfrm>
        <a:off x="4598456" y="1006552"/>
        <a:ext cx="2696584" cy="822129"/>
      </dsp:txXfrm>
    </dsp:sp>
    <dsp:sp modelId="{C14A1C6F-2DC7-470B-8319-4966F1D392A5}">
      <dsp:nvSpPr>
        <dsp:cNvPr id="0" name=""/>
        <dsp:cNvSpPr/>
      </dsp:nvSpPr>
      <dsp:spPr>
        <a:xfrm>
          <a:off x="1362554" y="2034214"/>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t>Shadow </a:t>
          </a:r>
          <a:r>
            <a:rPr lang="es-EC" sz="1600" b="0" kern="1200" dirty="0" err="1"/>
            <a:t>tree</a:t>
          </a:r>
          <a:endParaRPr lang="es-EC" sz="1600" b="0" kern="1200" dirty="0"/>
        </a:p>
      </dsp:txBody>
      <dsp:txXfrm>
        <a:off x="1362554" y="2034214"/>
        <a:ext cx="2696584" cy="822129"/>
      </dsp:txXfrm>
    </dsp:sp>
    <dsp:sp modelId="{98BC7E50-67FE-40C2-B8B1-FC3F6BF687F9}">
      <dsp:nvSpPr>
        <dsp:cNvPr id="0" name=""/>
        <dsp:cNvSpPr/>
      </dsp:nvSpPr>
      <dsp:spPr>
        <a:xfrm>
          <a:off x="4598456" y="2034214"/>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a:t>EI </a:t>
          </a:r>
          <a:r>
            <a:rPr lang="es-EC" sz="1600" b="0" kern="1200" dirty="0"/>
            <a:t>árbol DOM dentro del shadow DOM.</a:t>
          </a:r>
        </a:p>
      </dsp:txBody>
      <dsp:txXfrm>
        <a:off x="4598456" y="2034214"/>
        <a:ext cx="2696584" cy="822129"/>
      </dsp:txXfrm>
    </dsp:sp>
    <dsp:sp modelId="{EF95B1B2-255B-4559-816B-8BE64A91615A}">
      <dsp:nvSpPr>
        <dsp:cNvPr id="0" name=""/>
        <dsp:cNvSpPr/>
      </dsp:nvSpPr>
      <dsp:spPr>
        <a:xfrm>
          <a:off x="1362554" y="3061876"/>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t>Shadow </a:t>
          </a:r>
          <a:r>
            <a:rPr lang="es-EC" sz="1600" b="0" kern="1200" dirty="0" err="1"/>
            <a:t>root</a:t>
          </a:r>
          <a:endParaRPr lang="es-EC" sz="1600" b="0" kern="1200" dirty="0"/>
        </a:p>
      </dsp:txBody>
      <dsp:txXfrm>
        <a:off x="1362554" y="3061876"/>
        <a:ext cx="2696584" cy="822129"/>
      </dsp:txXfrm>
    </dsp:sp>
    <dsp:sp modelId="{66AB9F03-236A-417E-BD09-833C53579A3C}">
      <dsp:nvSpPr>
        <dsp:cNvPr id="0" name=""/>
        <dsp:cNvSpPr/>
      </dsp:nvSpPr>
      <dsp:spPr>
        <a:xfrm>
          <a:off x="4598456" y="3061876"/>
          <a:ext cx="2696584" cy="82212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b="0" kern="1200" dirty="0"/>
            <a:t>EI nodo raíz del árbol Shadow.</a:t>
          </a:r>
        </a:p>
      </dsp:txBody>
      <dsp:txXfrm>
        <a:off x="4598456" y="3061876"/>
        <a:ext cx="2696584" cy="8221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853B3-7608-461E-B343-B867D92D8944}">
      <dsp:nvSpPr>
        <dsp:cNvPr id="0" name=""/>
        <dsp:cNvSpPr/>
      </dsp:nvSpPr>
      <dsp:spPr>
        <a:xfrm>
          <a:off x="4766212" y="4220415"/>
          <a:ext cx="626219" cy="91440"/>
        </a:xfrm>
        <a:custGeom>
          <a:avLst/>
          <a:gdLst/>
          <a:ahLst/>
          <a:cxnLst/>
          <a:rect l="0" t="0" r="0" b="0"/>
          <a:pathLst>
            <a:path>
              <a:moveTo>
                <a:pt x="0" y="45720"/>
              </a:moveTo>
              <a:lnTo>
                <a:pt x="62621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5063666" y="4250480"/>
        <a:ext cx="31310" cy="31310"/>
      </dsp:txXfrm>
    </dsp:sp>
    <dsp:sp modelId="{EF68A7E3-38FC-4AE7-BE83-57950A5B0FD5}">
      <dsp:nvSpPr>
        <dsp:cNvPr id="0" name=""/>
        <dsp:cNvSpPr/>
      </dsp:nvSpPr>
      <dsp:spPr>
        <a:xfrm>
          <a:off x="1008895" y="2517026"/>
          <a:ext cx="626219" cy="1749109"/>
        </a:xfrm>
        <a:custGeom>
          <a:avLst/>
          <a:gdLst/>
          <a:ahLst/>
          <a:cxnLst/>
          <a:rect l="0" t="0" r="0" b="0"/>
          <a:pathLst>
            <a:path>
              <a:moveTo>
                <a:pt x="0" y="0"/>
              </a:moveTo>
              <a:lnTo>
                <a:pt x="313109" y="0"/>
              </a:lnTo>
              <a:lnTo>
                <a:pt x="313109" y="1749109"/>
              </a:lnTo>
              <a:lnTo>
                <a:pt x="626219" y="174910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1275559" y="3345135"/>
        <a:ext cx="92891" cy="92891"/>
      </dsp:txXfrm>
    </dsp:sp>
    <dsp:sp modelId="{F04CE3B9-4CF5-469C-83F9-1666D9F356F2}">
      <dsp:nvSpPr>
        <dsp:cNvPr id="0" name=""/>
        <dsp:cNvSpPr/>
      </dsp:nvSpPr>
      <dsp:spPr>
        <a:xfrm>
          <a:off x="4766212" y="2471306"/>
          <a:ext cx="626219" cy="91440"/>
        </a:xfrm>
        <a:custGeom>
          <a:avLst/>
          <a:gdLst/>
          <a:ahLst/>
          <a:cxnLst/>
          <a:rect l="0" t="0" r="0" b="0"/>
          <a:pathLst>
            <a:path>
              <a:moveTo>
                <a:pt x="0" y="45720"/>
              </a:moveTo>
              <a:lnTo>
                <a:pt x="62621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5063666" y="2501371"/>
        <a:ext cx="31310" cy="31310"/>
      </dsp:txXfrm>
    </dsp:sp>
    <dsp:sp modelId="{93DFC5BC-4158-4CA3-8565-6DC10199CD3F}">
      <dsp:nvSpPr>
        <dsp:cNvPr id="0" name=""/>
        <dsp:cNvSpPr/>
      </dsp:nvSpPr>
      <dsp:spPr>
        <a:xfrm>
          <a:off x="1008895" y="2471306"/>
          <a:ext cx="626219" cy="91440"/>
        </a:xfrm>
        <a:custGeom>
          <a:avLst/>
          <a:gdLst/>
          <a:ahLst/>
          <a:cxnLst/>
          <a:rect l="0" t="0" r="0" b="0"/>
          <a:pathLst>
            <a:path>
              <a:moveTo>
                <a:pt x="0" y="45720"/>
              </a:moveTo>
              <a:lnTo>
                <a:pt x="626219"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1306350" y="2501371"/>
        <a:ext cx="31310" cy="31310"/>
      </dsp:txXfrm>
    </dsp:sp>
    <dsp:sp modelId="{E865618A-EBBF-4FB8-917B-F27AE167A83E}">
      <dsp:nvSpPr>
        <dsp:cNvPr id="0" name=""/>
        <dsp:cNvSpPr/>
      </dsp:nvSpPr>
      <dsp:spPr>
        <a:xfrm>
          <a:off x="4766212" y="722197"/>
          <a:ext cx="626219" cy="91440"/>
        </a:xfrm>
        <a:custGeom>
          <a:avLst/>
          <a:gdLst/>
          <a:ahLst/>
          <a:cxnLst/>
          <a:rect l="0" t="0" r="0" b="0"/>
          <a:pathLst>
            <a:path>
              <a:moveTo>
                <a:pt x="0" y="45720"/>
              </a:moveTo>
              <a:lnTo>
                <a:pt x="62621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5063666" y="752261"/>
        <a:ext cx="31310" cy="31310"/>
      </dsp:txXfrm>
    </dsp:sp>
    <dsp:sp modelId="{6870A2CB-57EE-4A83-B4E5-154095929FF2}">
      <dsp:nvSpPr>
        <dsp:cNvPr id="0" name=""/>
        <dsp:cNvSpPr/>
      </dsp:nvSpPr>
      <dsp:spPr>
        <a:xfrm>
          <a:off x="1008895" y="767917"/>
          <a:ext cx="626219" cy="1749109"/>
        </a:xfrm>
        <a:custGeom>
          <a:avLst/>
          <a:gdLst/>
          <a:ahLst/>
          <a:cxnLst/>
          <a:rect l="0" t="0" r="0" b="0"/>
          <a:pathLst>
            <a:path>
              <a:moveTo>
                <a:pt x="0" y="1749109"/>
              </a:moveTo>
              <a:lnTo>
                <a:pt x="313109" y="1749109"/>
              </a:lnTo>
              <a:lnTo>
                <a:pt x="313109" y="0"/>
              </a:lnTo>
              <a:lnTo>
                <a:pt x="62621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1275559" y="1596026"/>
        <a:ext cx="92891" cy="92891"/>
      </dsp:txXfrm>
    </dsp:sp>
    <dsp:sp modelId="{DE724996-8F69-4FD4-8115-593E5D4B5FD3}">
      <dsp:nvSpPr>
        <dsp:cNvPr id="0" name=""/>
        <dsp:cNvSpPr/>
      </dsp:nvSpPr>
      <dsp:spPr>
        <a:xfrm rot="16200000">
          <a:off x="-1980518" y="2039725"/>
          <a:ext cx="5024225" cy="9546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ES" sz="3200" kern="1200" dirty="0"/>
            <a:t>Que hace </a:t>
          </a:r>
          <a:r>
            <a:rPr lang="es-ES" sz="3200" kern="1200" dirty="0" err="1"/>
            <a:t>connectedCallback</a:t>
          </a:r>
          <a:r>
            <a:rPr lang="es-ES" sz="3200" kern="1200" dirty="0"/>
            <a:t>()</a:t>
          </a:r>
          <a:endParaRPr lang="es-EC" sz="3200" kern="1200" dirty="0"/>
        </a:p>
      </dsp:txBody>
      <dsp:txXfrm>
        <a:off x="-1980518" y="2039725"/>
        <a:ext cx="5024225" cy="954602"/>
      </dsp:txXfrm>
    </dsp:sp>
    <dsp:sp modelId="{D9AD2B94-557F-4BA5-B58D-B93C978A0AC9}">
      <dsp:nvSpPr>
        <dsp:cNvPr id="0" name=""/>
        <dsp:cNvSpPr/>
      </dsp:nvSpPr>
      <dsp:spPr>
        <a:xfrm>
          <a:off x="1635115" y="290615"/>
          <a:ext cx="3131097" cy="9546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es-ES" sz="2200" b="1" i="0" kern="1200" dirty="0"/>
            <a:t>Inicialización</a:t>
          </a:r>
          <a:endParaRPr lang="es-EC" sz="2200" kern="1200" dirty="0"/>
        </a:p>
      </dsp:txBody>
      <dsp:txXfrm>
        <a:off x="1635115" y="290615"/>
        <a:ext cx="3131097" cy="954602"/>
      </dsp:txXfrm>
    </dsp:sp>
    <dsp:sp modelId="{50E7DF98-F6F3-40C0-AA61-F4AFC49F4D90}">
      <dsp:nvSpPr>
        <dsp:cNvPr id="0" name=""/>
        <dsp:cNvSpPr/>
      </dsp:nvSpPr>
      <dsp:spPr>
        <a:xfrm>
          <a:off x="5392432" y="12687"/>
          <a:ext cx="5526073" cy="1510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s-ES" sz="1800" b="0" i="0" kern="1200" dirty="0"/>
            <a:t>Es un buen lugar para </a:t>
          </a:r>
          <a:r>
            <a:rPr lang="es-ES" sz="1800" b="1" i="0" kern="1200" dirty="0"/>
            <a:t>inicializar cosas que dependen de estar en el DOM</a:t>
          </a:r>
          <a:r>
            <a:rPr lang="es-ES" sz="1800" b="0" i="0" kern="1200" dirty="0"/>
            <a:t>, como </a:t>
          </a:r>
          <a:r>
            <a:rPr lang="es-ES" sz="1800" b="1" i="0" kern="1200" dirty="0"/>
            <a:t>configurar </a:t>
          </a:r>
          <a:r>
            <a:rPr lang="es-ES" sz="1800" b="1" i="0" kern="1200" dirty="0" err="1"/>
            <a:t>listeners</a:t>
          </a:r>
          <a:r>
            <a:rPr lang="es-ES" sz="1800" b="1" i="0" kern="1200" dirty="0"/>
            <a:t> de eventos, realizar solicitudes de red, o manipular el DOM interno del componente.</a:t>
          </a:r>
          <a:endParaRPr lang="es-EC" sz="1800" b="1" kern="1200" dirty="0"/>
        </a:p>
      </dsp:txBody>
      <dsp:txXfrm>
        <a:off x="5392432" y="12687"/>
        <a:ext cx="5526073" cy="1510458"/>
      </dsp:txXfrm>
    </dsp:sp>
    <dsp:sp modelId="{EDCEFF11-370F-41F4-871A-87FE9659481D}">
      <dsp:nvSpPr>
        <dsp:cNvPr id="0" name=""/>
        <dsp:cNvSpPr/>
      </dsp:nvSpPr>
      <dsp:spPr>
        <a:xfrm>
          <a:off x="1635115" y="2039725"/>
          <a:ext cx="3131097" cy="9546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es-ES" sz="2200" b="1" i="0" kern="1200" dirty="0"/>
            <a:t>Interacción con el DOM</a:t>
          </a:r>
          <a:endParaRPr lang="es-ES" sz="2200" b="0" i="0" kern="1200" dirty="0"/>
        </a:p>
      </dsp:txBody>
      <dsp:txXfrm>
        <a:off x="1635115" y="2039725"/>
        <a:ext cx="3131097" cy="954602"/>
      </dsp:txXfrm>
    </dsp:sp>
    <dsp:sp modelId="{2458BEB3-1146-4BCA-AD25-D1E365055004}">
      <dsp:nvSpPr>
        <dsp:cNvPr id="0" name=""/>
        <dsp:cNvSpPr/>
      </dsp:nvSpPr>
      <dsp:spPr>
        <a:xfrm>
          <a:off x="5392432" y="1761797"/>
          <a:ext cx="5526073" cy="1510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s-ES" sz="1800" b="0" i="0" kern="1200" dirty="0"/>
            <a:t>Puedes acceder y manipular el DOM del documento al que se adjunta el componente, lo que permite realizar configuraciones que dependen del contexto en el que se usa el componente.</a:t>
          </a:r>
        </a:p>
      </dsp:txBody>
      <dsp:txXfrm>
        <a:off x="5392432" y="1761797"/>
        <a:ext cx="5526073" cy="1510458"/>
      </dsp:txXfrm>
    </dsp:sp>
    <dsp:sp modelId="{9ED60C42-9B42-4368-A8B3-F64958E6CDB4}">
      <dsp:nvSpPr>
        <dsp:cNvPr id="0" name=""/>
        <dsp:cNvSpPr/>
      </dsp:nvSpPr>
      <dsp:spPr>
        <a:xfrm>
          <a:off x="1635115" y="3788834"/>
          <a:ext cx="3131097" cy="95460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es-ES" sz="2200" b="1" i="0" kern="1200" dirty="0"/>
            <a:t>Preparación de contenido</a:t>
          </a:r>
          <a:endParaRPr lang="es-ES" sz="2200" b="0" i="0" kern="1200" dirty="0"/>
        </a:p>
      </dsp:txBody>
      <dsp:txXfrm>
        <a:off x="1635115" y="3788834"/>
        <a:ext cx="3131097" cy="954602"/>
      </dsp:txXfrm>
    </dsp:sp>
    <dsp:sp modelId="{0DABCB85-6E27-4A94-941B-362C036CAC2C}">
      <dsp:nvSpPr>
        <dsp:cNvPr id="0" name=""/>
        <dsp:cNvSpPr/>
      </dsp:nvSpPr>
      <dsp:spPr>
        <a:xfrm>
          <a:off x="5392432" y="3510906"/>
          <a:ext cx="5526073" cy="1510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s-ES" sz="1800" b="0" i="0" kern="1200" dirty="0"/>
            <a:t>Puedes preparar o actualizar el contenido del componente basándote en su estado actual o en el entorno.</a:t>
          </a:r>
        </a:p>
      </dsp:txBody>
      <dsp:txXfrm>
        <a:off x="5392432" y="3510906"/>
        <a:ext cx="5526073" cy="15104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D78CB-38B3-436E-9976-39CDABFE4126}">
      <dsp:nvSpPr>
        <dsp:cNvPr id="0" name=""/>
        <dsp:cNvSpPr/>
      </dsp:nvSpPr>
      <dsp:spPr>
        <a:xfrm>
          <a:off x="4481995" y="3191933"/>
          <a:ext cx="1056069" cy="91440"/>
        </a:xfrm>
        <a:custGeom>
          <a:avLst/>
          <a:gdLst/>
          <a:ahLst/>
          <a:cxnLst/>
          <a:rect l="0" t="0" r="0" b="0"/>
          <a:pathLst>
            <a:path>
              <a:moveTo>
                <a:pt x="0" y="45720"/>
              </a:moveTo>
              <a:lnTo>
                <a:pt x="1056069"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76C360-1BDA-4EF2-B49A-479E0374FDDA}">
      <dsp:nvSpPr>
        <dsp:cNvPr id="0" name=""/>
        <dsp:cNvSpPr/>
      </dsp:nvSpPr>
      <dsp:spPr>
        <a:xfrm>
          <a:off x="2037987" y="2102379"/>
          <a:ext cx="1056069" cy="1135274"/>
        </a:xfrm>
        <a:custGeom>
          <a:avLst/>
          <a:gdLst/>
          <a:ahLst/>
          <a:cxnLst/>
          <a:rect l="0" t="0" r="0" b="0"/>
          <a:pathLst>
            <a:path>
              <a:moveTo>
                <a:pt x="0" y="0"/>
              </a:moveTo>
              <a:lnTo>
                <a:pt x="528034" y="0"/>
              </a:lnTo>
              <a:lnTo>
                <a:pt x="528034" y="1135274"/>
              </a:lnTo>
              <a:lnTo>
                <a:pt x="1056069" y="1135274"/>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CFE06-BB30-4FF1-983D-9E4458C34859}">
      <dsp:nvSpPr>
        <dsp:cNvPr id="0" name=""/>
        <dsp:cNvSpPr/>
      </dsp:nvSpPr>
      <dsp:spPr>
        <a:xfrm>
          <a:off x="4481995" y="921384"/>
          <a:ext cx="1056069" cy="91440"/>
        </a:xfrm>
        <a:custGeom>
          <a:avLst/>
          <a:gdLst/>
          <a:ahLst/>
          <a:cxnLst/>
          <a:rect l="0" t="0" r="0" b="0"/>
          <a:pathLst>
            <a:path>
              <a:moveTo>
                <a:pt x="0" y="45720"/>
              </a:moveTo>
              <a:lnTo>
                <a:pt x="1056069"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BD8F61-6AE5-4FA8-878B-53E369008D17}">
      <dsp:nvSpPr>
        <dsp:cNvPr id="0" name=""/>
        <dsp:cNvSpPr/>
      </dsp:nvSpPr>
      <dsp:spPr>
        <a:xfrm>
          <a:off x="2037987" y="967104"/>
          <a:ext cx="1056069" cy="1135274"/>
        </a:xfrm>
        <a:custGeom>
          <a:avLst/>
          <a:gdLst/>
          <a:ahLst/>
          <a:cxnLst/>
          <a:rect l="0" t="0" r="0" b="0"/>
          <a:pathLst>
            <a:path>
              <a:moveTo>
                <a:pt x="0" y="1135274"/>
              </a:moveTo>
              <a:lnTo>
                <a:pt x="528034" y="1135274"/>
              </a:lnTo>
              <a:lnTo>
                <a:pt x="528034" y="0"/>
              </a:lnTo>
              <a:lnTo>
                <a:pt x="1056069"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7BEB2-55F0-41C9-9A6E-EC04F0512210}">
      <dsp:nvSpPr>
        <dsp:cNvPr id="0" name=""/>
        <dsp:cNvSpPr/>
      </dsp:nvSpPr>
      <dsp:spPr>
        <a:xfrm>
          <a:off x="1780" y="1769906"/>
          <a:ext cx="2036207" cy="664945"/>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C" sz="1800" b="1" i="0" kern="1200" dirty="0"/>
            <a:t>Consideraciones importantes</a:t>
          </a:r>
          <a:endParaRPr lang="es-EC" sz="1800" kern="1200" dirty="0"/>
        </a:p>
      </dsp:txBody>
      <dsp:txXfrm>
        <a:off x="1780" y="1769906"/>
        <a:ext cx="2036207" cy="664945"/>
      </dsp:txXfrm>
    </dsp:sp>
    <dsp:sp modelId="{CCE099AF-1C36-4B13-891B-538417AD4FC8}">
      <dsp:nvSpPr>
        <dsp:cNvPr id="0" name=""/>
        <dsp:cNvSpPr/>
      </dsp:nvSpPr>
      <dsp:spPr>
        <a:xfrm>
          <a:off x="3094056" y="634631"/>
          <a:ext cx="1387939" cy="664945"/>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ES" sz="1800" b="1" i="0" kern="1200" dirty="0"/>
            <a:t>Desempeño</a:t>
          </a:r>
          <a:endParaRPr lang="es-ES" sz="1800" b="0" i="0" kern="1200" dirty="0"/>
        </a:p>
      </dsp:txBody>
      <dsp:txXfrm>
        <a:off x="3094056" y="634631"/>
        <a:ext cx="1387939" cy="664945"/>
      </dsp:txXfrm>
    </dsp:sp>
    <dsp:sp modelId="{BA39740A-E874-449A-9D85-FEB7BCC178B4}">
      <dsp:nvSpPr>
        <dsp:cNvPr id="0" name=""/>
        <dsp:cNvSpPr/>
      </dsp:nvSpPr>
      <dsp:spPr>
        <a:xfrm>
          <a:off x="5538064" y="161851"/>
          <a:ext cx="5652029" cy="1610505"/>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ES" sz="1800" b="0" i="0" kern="1200" dirty="0"/>
            <a:t>Debido a que </a:t>
          </a:r>
          <a:r>
            <a:rPr lang="es-ES" sz="1800" b="0" i="0" kern="1200" dirty="0" err="1"/>
            <a:t>connectedCallback</a:t>
          </a:r>
          <a:r>
            <a:rPr lang="es-ES" sz="1800" b="0" i="0" kern="1200" dirty="0"/>
            <a:t> puede ser llamado múltiples veces si el elemento se agrega y elimina del DOM repetidamente, es importante asegurarse de que el código dentro de este método sea eficiente y maneje adecuadamente la </a:t>
          </a:r>
          <a:r>
            <a:rPr lang="es-ES" sz="1800" b="0" i="0" kern="1200" dirty="0" err="1"/>
            <a:t>reinicialización</a:t>
          </a:r>
          <a:r>
            <a:rPr lang="es-ES" sz="1800" b="0" i="0" kern="1200" dirty="0"/>
            <a:t>.</a:t>
          </a:r>
        </a:p>
      </dsp:txBody>
      <dsp:txXfrm>
        <a:off x="5538064" y="161851"/>
        <a:ext cx="5652029" cy="1610505"/>
      </dsp:txXfrm>
    </dsp:sp>
    <dsp:sp modelId="{FC4C4AB4-4050-4293-89E4-CD3DE1ADF419}">
      <dsp:nvSpPr>
        <dsp:cNvPr id="0" name=""/>
        <dsp:cNvSpPr/>
      </dsp:nvSpPr>
      <dsp:spPr>
        <a:xfrm>
          <a:off x="3094056" y="2905180"/>
          <a:ext cx="1387939" cy="664945"/>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ES" sz="1800" b="1" i="0" kern="1200" dirty="0"/>
            <a:t>Desconexión</a:t>
          </a:r>
          <a:endParaRPr lang="es-ES" sz="1800" b="0" i="0" kern="1200" dirty="0"/>
        </a:p>
      </dsp:txBody>
      <dsp:txXfrm>
        <a:off x="3094056" y="2905180"/>
        <a:ext cx="1387939" cy="664945"/>
      </dsp:txXfrm>
    </dsp:sp>
    <dsp:sp modelId="{14D75327-FE7C-4355-826C-F0BBF70EF290}">
      <dsp:nvSpPr>
        <dsp:cNvPr id="0" name=""/>
        <dsp:cNvSpPr/>
      </dsp:nvSpPr>
      <dsp:spPr>
        <a:xfrm>
          <a:off x="5538064" y="2432400"/>
          <a:ext cx="5652029" cy="1610505"/>
        </a:xfrm>
        <a:prstGeom prst="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ES" sz="1800" b="0" i="0" kern="1200"/>
            <a:t>Para </a:t>
          </a:r>
          <a:r>
            <a:rPr lang="es-ES" sz="1800" b="0" i="0" kern="1200" dirty="0"/>
            <a:t>gestionar recursos y evitar fugas de memoria, es común complementar </a:t>
          </a:r>
          <a:r>
            <a:rPr lang="es-ES" sz="1800" b="0" i="0" kern="1200" dirty="0" err="1"/>
            <a:t>connectedCallback</a:t>
          </a:r>
          <a:r>
            <a:rPr lang="es-ES" sz="1800" b="0" i="0" kern="1200" dirty="0"/>
            <a:t> con </a:t>
          </a:r>
          <a:r>
            <a:rPr lang="es-ES" sz="1800" b="0" i="0" kern="1200" dirty="0" err="1"/>
            <a:t>disconnectedCallback</a:t>
          </a:r>
          <a:r>
            <a:rPr lang="es-ES" sz="1800" b="0" i="0" kern="1200" dirty="0"/>
            <a:t>, otro método del ciclo de vida que se llama cuando el elemento es eliminado del DOM. Aquí es donde se deben limpiar </a:t>
          </a:r>
          <a:r>
            <a:rPr lang="es-ES" sz="1800" b="0" i="0" kern="1200" dirty="0" err="1"/>
            <a:t>listeners</a:t>
          </a:r>
          <a:r>
            <a:rPr lang="es-ES" sz="1800" b="0" i="0" kern="1200" dirty="0"/>
            <a:t> de eventos y otros recursos que ya no sean necesarios.</a:t>
          </a:r>
        </a:p>
      </dsp:txBody>
      <dsp:txXfrm>
        <a:off x="5538064" y="2432400"/>
        <a:ext cx="5652029" cy="161050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B071E-1859-4E87-A96E-FCD98420CFEC}" type="datetimeFigureOut">
              <a:rPr lang="es-EC" smtClean="0"/>
              <a:t>30/5/2024</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9AE2E-9855-449C-9C43-CB1513EE49ED}" type="slidenum">
              <a:rPr lang="es-EC" smtClean="0"/>
              <a:t>‹Nº›</a:t>
            </a:fld>
            <a:endParaRPr lang="es-EC"/>
          </a:p>
        </p:txBody>
      </p:sp>
    </p:spTree>
    <p:extLst>
      <p:ext uri="{BB962C8B-B14F-4D97-AF65-F5344CB8AC3E}">
        <p14:creationId xmlns:p14="http://schemas.microsoft.com/office/powerpoint/2010/main" val="55385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EE254-998E-477F-861D-122FC56E757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F78B2E18-F4DF-FD30-EC84-7A3FA8AD6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66F83610-246A-8D57-4939-1D9C958202D5}"/>
              </a:ext>
            </a:extLst>
          </p:cNvPr>
          <p:cNvSpPr>
            <a:spLocks noGrp="1"/>
          </p:cNvSpPr>
          <p:nvPr>
            <p:ph type="dt" sz="half" idx="10"/>
          </p:nvPr>
        </p:nvSpPr>
        <p:spPr/>
        <p:txBody>
          <a:bodyPr/>
          <a:lstStyle/>
          <a:p>
            <a:fld id="{8198F589-C30C-4AFB-9195-582C754AC7BD}" type="datetime1">
              <a:rPr lang="es-EC" smtClean="0"/>
              <a:t>30/5/2024</a:t>
            </a:fld>
            <a:endParaRPr lang="es-EC"/>
          </a:p>
        </p:txBody>
      </p:sp>
      <p:sp>
        <p:nvSpPr>
          <p:cNvPr id="5" name="Marcador de pie de página 4">
            <a:extLst>
              <a:ext uri="{FF2B5EF4-FFF2-40B4-BE49-F238E27FC236}">
                <a16:creationId xmlns:a16="http://schemas.microsoft.com/office/drawing/2014/main" id="{70BDC0ED-D5DD-2D43-6E8D-FEB6C2C3A18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9164B99-CFC0-69CE-8E50-A960B5A2DF09}"/>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368530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7234C-E969-48EA-DD47-AAC481C74C2C}"/>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0E0F7A3-4369-2E4D-10D5-00EA1994C60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9125902-339B-4213-F8D5-A38DF6BEF24C}"/>
              </a:ext>
            </a:extLst>
          </p:cNvPr>
          <p:cNvSpPr>
            <a:spLocks noGrp="1"/>
          </p:cNvSpPr>
          <p:nvPr>
            <p:ph type="dt" sz="half" idx="10"/>
          </p:nvPr>
        </p:nvSpPr>
        <p:spPr/>
        <p:txBody>
          <a:bodyPr/>
          <a:lstStyle/>
          <a:p>
            <a:fld id="{EBD0F62C-F772-42F6-B999-F00F0D56DC66}" type="datetime1">
              <a:rPr lang="es-EC" smtClean="0"/>
              <a:t>30/5/2024</a:t>
            </a:fld>
            <a:endParaRPr lang="es-EC"/>
          </a:p>
        </p:txBody>
      </p:sp>
      <p:sp>
        <p:nvSpPr>
          <p:cNvPr id="5" name="Marcador de pie de página 4">
            <a:extLst>
              <a:ext uri="{FF2B5EF4-FFF2-40B4-BE49-F238E27FC236}">
                <a16:creationId xmlns:a16="http://schemas.microsoft.com/office/drawing/2014/main" id="{D5AC6CD7-61A9-A45A-B032-E4C80493AF7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BE8B2AB-E631-E401-B690-04A7BB78D70A}"/>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169246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0CC601-20A9-FE80-F5DF-48908C3F7C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45E4CA1-5018-C60F-AA34-8F8A935F4A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8FC134D-D45D-4CD3-08AE-F359F5C821B4}"/>
              </a:ext>
            </a:extLst>
          </p:cNvPr>
          <p:cNvSpPr>
            <a:spLocks noGrp="1"/>
          </p:cNvSpPr>
          <p:nvPr>
            <p:ph type="dt" sz="half" idx="10"/>
          </p:nvPr>
        </p:nvSpPr>
        <p:spPr/>
        <p:txBody>
          <a:bodyPr/>
          <a:lstStyle/>
          <a:p>
            <a:fld id="{2F298AE1-341A-4FBD-BAC2-CCA2F03327F5}" type="datetime1">
              <a:rPr lang="es-EC" smtClean="0"/>
              <a:t>30/5/2024</a:t>
            </a:fld>
            <a:endParaRPr lang="es-EC"/>
          </a:p>
        </p:txBody>
      </p:sp>
      <p:sp>
        <p:nvSpPr>
          <p:cNvPr id="5" name="Marcador de pie de página 4">
            <a:extLst>
              <a:ext uri="{FF2B5EF4-FFF2-40B4-BE49-F238E27FC236}">
                <a16:creationId xmlns:a16="http://schemas.microsoft.com/office/drawing/2014/main" id="{3BD6100F-AAD8-5B42-273B-AC385085100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64EDC75-4966-A9B5-BDA4-69155EA36EEB}"/>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96162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CF65B-527F-DA4C-C71D-6D9C2D697D8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9FE977D-0804-EBE5-267F-583B7F8DF3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C8180DF-1CE7-DE96-6DAE-7A9369A5C3CE}"/>
              </a:ext>
            </a:extLst>
          </p:cNvPr>
          <p:cNvSpPr>
            <a:spLocks noGrp="1"/>
          </p:cNvSpPr>
          <p:nvPr>
            <p:ph type="dt" sz="half" idx="10"/>
          </p:nvPr>
        </p:nvSpPr>
        <p:spPr/>
        <p:txBody>
          <a:bodyPr/>
          <a:lstStyle/>
          <a:p>
            <a:fld id="{1940CB42-9926-4DB3-A17B-510F1693FB33}" type="datetime1">
              <a:rPr lang="es-EC" smtClean="0"/>
              <a:t>30/5/2024</a:t>
            </a:fld>
            <a:endParaRPr lang="es-EC"/>
          </a:p>
        </p:txBody>
      </p:sp>
      <p:sp>
        <p:nvSpPr>
          <p:cNvPr id="5" name="Marcador de pie de página 4">
            <a:extLst>
              <a:ext uri="{FF2B5EF4-FFF2-40B4-BE49-F238E27FC236}">
                <a16:creationId xmlns:a16="http://schemas.microsoft.com/office/drawing/2014/main" id="{20768E2B-01D1-D300-EA18-40DDD571F7DA}"/>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0E649A2-56B3-16B2-1D91-F68E17E9BC7C}"/>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189182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EC6F2-2A61-85FD-F903-564AD7C516E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C66FAA9-3F47-12C0-3E7D-CCCB89091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D64949-378D-5D94-5000-F948B321ED5C}"/>
              </a:ext>
            </a:extLst>
          </p:cNvPr>
          <p:cNvSpPr>
            <a:spLocks noGrp="1"/>
          </p:cNvSpPr>
          <p:nvPr>
            <p:ph type="dt" sz="half" idx="10"/>
          </p:nvPr>
        </p:nvSpPr>
        <p:spPr/>
        <p:txBody>
          <a:bodyPr/>
          <a:lstStyle/>
          <a:p>
            <a:fld id="{B0C09C1D-01FD-4F09-A9F9-F792375BD307}" type="datetime1">
              <a:rPr lang="es-EC" smtClean="0"/>
              <a:t>30/5/2024</a:t>
            </a:fld>
            <a:endParaRPr lang="es-EC"/>
          </a:p>
        </p:txBody>
      </p:sp>
      <p:sp>
        <p:nvSpPr>
          <p:cNvPr id="5" name="Marcador de pie de página 4">
            <a:extLst>
              <a:ext uri="{FF2B5EF4-FFF2-40B4-BE49-F238E27FC236}">
                <a16:creationId xmlns:a16="http://schemas.microsoft.com/office/drawing/2014/main" id="{48EF79BE-51BB-3BC9-2C94-B7FD8D30B29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DCDDD9E-A36C-8FEA-CAFA-27D515FA15C6}"/>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294588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64850-01D9-2EF8-66CE-74CF9F27633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6D7CB53C-AE31-EE92-0AD1-BE24885913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D367CF61-31F9-E844-A96B-58E3C455C24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0C25E62E-6D7F-029F-9A06-77F6ACFEB7DC}"/>
              </a:ext>
            </a:extLst>
          </p:cNvPr>
          <p:cNvSpPr>
            <a:spLocks noGrp="1"/>
          </p:cNvSpPr>
          <p:nvPr>
            <p:ph type="dt" sz="half" idx="10"/>
          </p:nvPr>
        </p:nvSpPr>
        <p:spPr/>
        <p:txBody>
          <a:bodyPr/>
          <a:lstStyle/>
          <a:p>
            <a:fld id="{A3BCCB9F-28C9-4CB2-B132-208A9F78547C}" type="datetime1">
              <a:rPr lang="es-EC" smtClean="0"/>
              <a:t>30/5/2024</a:t>
            </a:fld>
            <a:endParaRPr lang="es-EC"/>
          </a:p>
        </p:txBody>
      </p:sp>
      <p:sp>
        <p:nvSpPr>
          <p:cNvPr id="6" name="Marcador de pie de página 5">
            <a:extLst>
              <a:ext uri="{FF2B5EF4-FFF2-40B4-BE49-F238E27FC236}">
                <a16:creationId xmlns:a16="http://schemas.microsoft.com/office/drawing/2014/main" id="{B5163315-8CA2-8EE6-AF12-8C5C5E2119E8}"/>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062C5D3-EED1-43F3-29CA-813BD2B6FC57}"/>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36921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D88CD-FB11-3D87-1F41-38F78410589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A2AD7000-4D9F-85A6-DBCD-74A89F0CB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E919698-4C74-63A1-1BEB-F3B0629C00F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79B14A75-6F54-230D-1A48-49C2EF218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638576D-BA7C-8CBB-27C1-DBBF1F236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59B7EC13-1114-4E8C-A78B-6DD7AB09E7A7}"/>
              </a:ext>
            </a:extLst>
          </p:cNvPr>
          <p:cNvSpPr>
            <a:spLocks noGrp="1"/>
          </p:cNvSpPr>
          <p:nvPr>
            <p:ph type="dt" sz="half" idx="10"/>
          </p:nvPr>
        </p:nvSpPr>
        <p:spPr/>
        <p:txBody>
          <a:bodyPr/>
          <a:lstStyle/>
          <a:p>
            <a:fld id="{A1FA0149-B74B-4D25-AF5A-705688E11412}" type="datetime1">
              <a:rPr lang="es-EC" smtClean="0"/>
              <a:t>30/5/2024</a:t>
            </a:fld>
            <a:endParaRPr lang="es-EC"/>
          </a:p>
        </p:txBody>
      </p:sp>
      <p:sp>
        <p:nvSpPr>
          <p:cNvPr id="8" name="Marcador de pie de página 7">
            <a:extLst>
              <a:ext uri="{FF2B5EF4-FFF2-40B4-BE49-F238E27FC236}">
                <a16:creationId xmlns:a16="http://schemas.microsoft.com/office/drawing/2014/main" id="{71C1CDEA-42BD-205A-26EA-BD61B33136D3}"/>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CB707F07-A355-5F6B-F37E-1AE850945908}"/>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364249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A6EAA-1FFC-30C0-0E50-478EE1DEEE4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079B8221-F642-958E-A131-D3BD8AE1D980}"/>
              </a:ext>
            </a:extLst>
          </p:cNvPr>
          <p:cNvSpPr>
            <a:spLocks noGrp="1"/>
          </p:cNvSpPr>
          <p:nvPr>
            <p:ph type="dt" sz="half" idx="10"/>
          </p:nvPr>
        </p:nvSpPr>
        <p:spPr/>
        <p:txBody>
          <a:bodyPr/>
          <a:lstStyle/>
          <a:p>
            <a:fld id="{0F614D13-D62C-4E65-A017-0C96E4D48B51}" type="datetime1">
              <a:rPr lang="es-EC" smtClean="0"/>
              <a:t>30/5/2024</a:t>
            </a:fld>
            <a:endParaRPr lang="es-EC"/>
          </a:p>
        </p:txBody>
      </p:sp>
      <p:sp>
        <p:nvSpPr>
          <p:cNvPr id="4" name="Marcador de pie de página 3">
            <a:extLst>
              <a:ext uri="{FF2B5EF4-FFF2-40B4-BE49-F238E27FC236}">
                <a16:creationId xmlns:a16="http://schemas.microsoft.com/office/drawing/2014/main" id="{7CB59BB8-D555-CD37-6CC1-8EE860CEB6D5}"/>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FA4E7E80-05FF-FCDE-D1A7-23CC6B994C8E}"/>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153833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0CB1411-A6FD-2BD5-5725-AA1E8087D75D}"/>
              </a:ext>
            </a:extLst>
          </p:cNvPr>
          <p:cNvSpPr>
            <a:spLocks noGrp="1"/>
          </p:cNvSpPr>
          <p:nvPr>
            <p:ph type="dt" sz="half" idx="10"/>
          </p:nvPr>
        </p:nvSpPr>
        <p:spPr/>
        <p:txBody>
          <a:bodyPr/>
          <a:lstStyle/>
          <a:p>
            <a:fld id="{43AF058E-5BE6-470F-86D5-BAB224B40C09}" type="datetime1">
              <a:rPr lang="es-EC" smtClean="0"/>
              <a:t>30/5/2024</a:t>
            </a:fld>
            <a:endParaRPr lang="es-EC"/>
          </a:p>
        </p:txBody>
      </p:sp>
      <p:sp>
        <p:nvSpPr>
          <p:cNvPr id="3" name="Marcador de pie de página 2">
            <a:extLst>
              <a:ext uri="{FF2B5EF4-FFF2-40B4-BE49-F238E27FC236}">
                <a16:creationId xmlns:a16="http://schemas.microsoft.com/office/drawing/2014/main" id="{80A4AE4C-3022-D398-178F-64FB47A85F96}"/>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EB2E5E31-A849-F528-2C80-9869C38B9BD9}"/>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246050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BB869-0A95-80D0-BCF2-990A46C9AD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0049BF8-08CB-57AA-6C9F-09888DC3C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376655B-0613-772D-D9E8-ED9447AC2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E32281-D0DB-B216-E9E4-A9B581A8BB30}"/>
              </a:ext>
            </a:extLst>
          </p:cNvPr>
          <p:cNvSpPr>
            <a:spLocks noGrp="1"/>
          </p:cNvSpPr>
          <p:nvPr>
            <p:ph type="dt" sz="half" idx="10"/>
          </p:nvPr>
        </p:nvSpPr>
        <p:spPr/>
        <p:txBody>
          <a:bodyPr/>
          <a:lstStyle/>
          <a:p>
            <a:fld id="{6080BA54-88F1-43AF-9AA5-EC8D93E0DE7B}" type="datetime1">
              <a:rPr lang="es-EC" smtClean="0"/>
              <a:t>30/5/2024</a:t>
            </a:fld>
            <a:endParaRPr lang="es-EC"/>
          </a:p>
        </p:txBody>
      </p:sp>
      <p:sp>
        <p:nvSpPr>
          <p:cNvPr id="6" name="Marcador de pie de página 5">
            <a:extLst>
              <a:ext uri="{FF2B5EF4-FFF2-40B4-BE49-F238E27FC236}">
                <a16:creationId xmlns:a16="http://schemas.microsoft.com/office/drawing/2014/main" id="{264E6F96-9A24-E491-A277-3F814E8EC93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17263D0B-FE2C-561F-2C1E-C59629AB0D7A}"/>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416297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88476-4E39-B774-C8B4-60ECABB2BF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DBFFD7E3-A502-C861-AA0A-CADE22A89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044FA21E-4072-9D13-658D-FB082B53E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3B8B56-0A00-9509-6A98-BCFC62289955}"/>
              </a:ext>
            </a:extLst>
          </p:cNvPr>
          <p:cNvSpPr>
            <a:spLocks noGrp="1"/>
          </p:cNvSpPr>
          <p:nvPr>
            <p:ph type="dt" sz="half" idx="10"/>
          </p:nvPr>
        </p:nvSpPr>
        <p:spPr/>
        <p:txBody>
          <a:bodyPr/>
          <a:lstStyle/>
          <a:p>
            <a:fld id="{CA996B71-1AF7-4D30-8661-3C0A6506CC64}" type="datetime1">
              <a:rPr lang="es-EC" smtClean="0"/>
              <a:t>30/5/2024</a:t>
            </a:fld>
            <a:endParaRPr lang="es-EC"/>
          </a:p>
        </p:txBody>
      </p:sp>
      <p:sp>
        <p:nvSpPr>
          <p:cNvPr id="6" name="Marcador de pie de página 5">
            <a:extLst>
              <a:ext uri="{FF2B5EF4-FFF2-40B4-BE49-F238E27FC236}">
                <a16:creationId xmlns:a16="http://schemas.microsoft.com/office/drawing/2014/main" id="{684E630E-6555-CB50-9772-F5FF45F2A0A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3B5A9AF1-FF5F-7FA3-CE4A-21063B0ADBF0}"/>
              </a:ext>
            </a:extLst>
          </p:cNvPr>
          <p:cNvSpPr>
            <a:spLocks noGrp="1"/>
          </p:cNvSpPr>
          <p:nvPr>
            <p:ph type="sldNum" sz="quarter" idx="12"/>
          </p:nvPr>
        </p:nvSpPr>
        <p:spPr/>
        <p:txBody>
          <a:bodyPr/>
          <a:lstStyle/>
          <a:p>
            <a:fld id="{223CD1D5-2E95-41CE-8EB5-81842AFCC0BB}" type="slidenum">
              <a:rPr lang="es-EC" smtClean="0"/>
              <a:t>‹Nº›</a:t>
            </a:fld>
            <a:endParaRPr lang="es-EC"/>
          </a:p>
        </p:txBody>
      </p:sp>
    </p:spTree>
    <p:extLst>
      <p:ext uri="{BB962C8B-B14F-4D97-AF65-F5344CB8AC3E}">
        <p14:creationId xmlns:p14="http://schemas.microsoft.com/office/powerpoint/2010/main" val="226313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B50FEF6-BBE4-3A93-FE1E-956360816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AABAC0AA-F664-62C8-E302-4CC754FAE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4E3C3238-2566-6C18-8E51-021212F48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645E9-64B0-4926-B50E-5A2C722DCB41}" type="datetime1">
              <a:rPr lang="es-EC" smtClean="0"/>
              <a:t>30/5/2024</a:t>
            </a:fld>
            <a:endParaRPr lang="es-EC"/>
          </a:p>
        </p:txBody>
      </p:sp>
      <p:sp>
        <p:nvSpPr>
          <p:cNvPr id="5" name="Marcador de pie de página 4">
            <a:extLst>
              <a:ext uri="{FF2B5EF4-FFF2-40B4-BE49-F238E27FC236}">
                <a16:creationId xmlns:a16="http://schemas.microsoft.com/office/drawing/2014/main" id="{80F4FAE7-2A42-C46C-CE1A-0545A9FB5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CB933174-E70D-9CB8-BB86-362399B47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CD1D5-2E95-41CE-8EB5-81842AFCC0BB}" type="slidenum">
              <a:rPr lang="es-EC" smtClean="0"/>
              <a:t>‹Nº›</a:t>
            </a:fld>
            <a:endParaRPr lang="es-EC"/>
          </a:p>
        </p:txBody>
      </p:sp>
    </p:spTree>
    <p:extLst>
      <p:ext uri="{BB962C8B-B14F-4D97-AF65-F5344CB8AC3E}">
        <p14:creationId xmlns:p14="http://schemas.microsoft.com/office/powerpoint/2010/main" val="296886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EE248-F102-3031-BDCB-8FB903AE8525}"/>
              </a:ext>
            </a:extLst>
          </p:cNvPr>
          <p:cNvSpPr>
            <a:spLocks noGrp="1"/>
          </p:cNvSpPr>
          <p:nvPr>
            <p:ph type="ctrTitle"/>
          </p:nvPr>
        </p:nvSpPr>
        <p:spPr>
          <a:xfrm>
            <a:off x="1524000" y="868363"/>
            <a:ext cx="9144000" cy="2387600"/>
          </a:xfrm>
        </p:spPr>
        <p:txBody>
          <a:bodyPr>
            <a:noAutofit/>
          </a:bodyPr>
          <a:lstStyle/>
          <a:p>
            <a:r>
              <a:rPr lang="es-EC" sz="3200" dirty="0">
                <a:latin typeface="Montserrat Black" panose="00000A00000000000000" pitchFamily="2" charset="0"/>
              </a:rPr>
              <a:t>Departamento de Ciencias de la Computación</a:t>
            </a:r>
            <a:br>
              <a:rPr lang="es-EC" sz="3200" dirty="0">
                <a:latin typeface="Montserrat Black" panose="00000A00000000000000" pitchFamily="2" charset="0"/>
              </a:rPr>
            </a:br>
            <a:br>
              <a:rPr lang="es-EC" sz="3200" dirty="0">
                <a:latin typeface="Montserrat Black" panose="00000A00000000000000" pitchFamily="2" charset="0"/>
              </a:rPr>
            </a:br>
            <a:r>
              <a:rPr lang="es-EC" sz="3200" dirty="0">
                <a:latin typeface="Montserrat Black" panose="00000A00000000000000" pitchFamily="2" charset="0"/>
              </a:rPr>
              <a:t>Ingeniería en Tecnologías de la Información</a:t>
            </a:r>
          </a:p>
        </p:txBody>
      </p:sp>
      <p:sp>
        <p:nvSpPr>
          <p:cNvPr id="3" name="Subtítulo 2">
            <a:extLst>
              <a:ext uri="{FF2B5EF4-FFF2-40B4-BE49-F238E27FC236}">
                <a16:creationId xmlns:a16="http://schemas.microsoft.com/office/drawing/2014/main" id="{F9644A87-6F7B-EE4E-EB35-9087926EFF5E}"/>
              </a:ext>
            </a:extLst>
          </p:cNvPr>
          <p:cNvSpPr>
            <a:spLocks noGrp="1"/>
          </p:cNvSpPr>
          <p:nvPr>
            <p:ph type="subTitle" idx="1"/>
          </p:nvPr>
        </p:nvSpPr>
        <p:spPr>
          <a:xfrm>
            <a:off x="1524000" y="3429000"/>
            <a:ext cx="9144000" cy="1844605"/>
          </a:xfrm>
        </p:spPr>
        <p:txBody>
          <a:bodyPr>
            <a:normAutofit fontScale="40000" lnSpcReduction="20000"/>
          </a:bodyPr>
          <a:lstStyle/>
          <a:p>
            <a:r>
              <a:rPr lang="es-EC" sz="8600" b="1" dirty="0">
                <a:solidFill>
                  <a:srgbClr val="FF0000"/>
                </a:solidFill>
                <a:latin typeface="Montserrat Black" panose="00000A00000000000000" pitchFamily="2" charset="0"/>
              </a:rPr>
              <a:t>PROGRAMACIÓN INTEGRATIVA DE COMPONENTES</a:t>
            </a:r>
          </a:p>
          <a:p>
            <a:endParaRPr lang="es-EC" sz="4400" b="1" dirty="0">
              <a:latin typeface="Montserrat Medium" panose="00000600000000000000" pitchFamily="2" charset="0"/>
            </a:endParaRPr>
          </a:p>
          <a:p>
            <a:r>
              <a:rPr lang="es-EC" sz="4400" b="1" dirty="0">
                <a:latin typeface="Montserrat Medium" panose="00000600000000000000" pitchFamily="2" charset="0"/>
              </a:rPr>
              <a:t>UNIDAD 1: WEB COMPONENTS</a:t>
            </a:r>
          </a:p>
          <a:p>
            <a:r>
              <a:rPr lang="es-EC" sz="4400" b="1" dirty="0">
                <a:latin typeface="Montserrat Medium" panose="00000600000000000000" pitchFamily="2" charset="0"/>
              </a:rPr>
              <a:t>Docente: </a:t>
            </a:r>
            <a:r>
              <a:rPr lang="es-EC" sz="4400" b="1" dirty="0" err="1">
                <a:latin typeface="Montserrat Medium" panose="00000600000000000000" pitchFamily="2" charset="0"/>
              </a:rPr>
              <a:t>Angel</a:t>
            </a:r>
            <a:r>
              <a:rPr lang="es-EC" sz="4400" b="1" dirty="0">
                <a:latin typeface="Montserrat Medium" panose="00000600000000000000" pitchFamily="2" charset="0"/>
              </a:rPr>
              <a:t> </a:t>
            </a:r>
            <a:r>
              <a:rPr lang="es-EC" sz="4400" b="1" dirty="0" err="1">
                <a:latin typeface="Montserrat Medium" panose="00000600000000000000" pitchFamily="2" charset="0"/>
              </a:rPr>
              <a:t>Cudco</a:t>
            </a:r>
            <a:r>
              <a:rPr lang="es-EC" sz="4400" b="1" dirty="0">
                <a:latin typeface="Montserrat Medium" panose="00000600000000000000" pitchFamily="2" charset="0"/>
              </a:rPr>
              <a:t> </a:t>
            </a:r>
          </a:p>
        </p:txBody>
      </p:sp>
    </p:spTree>
    <p:extLst>
      <p:ext uri="{BB962C8B-B14F-4D97-AF65-F5344CB8AC3E}">
        <p14:creationId xmlns:p14="http://schemas.microsoft.com/office/powerpoint/2010/main" val="76391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7" name="Rectángulo 6">
            <a:extLst>
              <a:ext uri="{FF2B5EF4-FFF2-40B4-BE49-F238E27FC236}">
                <a16:creationId xmlns:a16="http://schemas.microsoft.com/office/drawing/2014/main" id="{ADD49FF0-15CC-378C-B41A-5DD154121587}"/>
              </a:ext>
            </a:extLst>
          </p:cNvPr>
          <p:cNvSpPr/>
          <p:nvPr/>
        </p:nvSpPr>
        <p:spPr>
          <a:xfrm>
            <a:off x="738809" y="1407423"/>
            <a:ext cx="9876182" cy="185261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s-EC" sz="2200" dirty="0"/>
              <a:t>Debe ser fácil </a:t>
            </a:r>
            <a:r>
              <a:rPr lang="es-EC" sz="2200" b="1" dirty="0"/>
              <a:t>intercambiar información </a:t>
            </a:r>
            <a:r>
              <a:rPr lang="es-EC" sz="2200" dirty="0"/>
              <a:t>entre componentes diferentes, utilizando tecnologías abiertas y estándares, que aseguren que van a funcionar en cualquier dispositivo, independientemente de su tecnología, ya sea abierta o de empresas particulares con sus respectivas decisiones de negocio.</a:t>
            </a:r>
            <a:endParaRPr lang="es-EC" sz="2200" b="1" dirty="0"/>
          </a:p>
        </p:txBody>
      </p:sp>
      <p:sp>
        <p:nvSpPr>
          <p:cNvPr id="8" name="Rectángulo 7">
            <a:extLst>
              <a:ext uri="{FF2B5EF4-FFF2-40B4-BE49-F238E27FC236}">
                <a16:creationId xmlns:a16="http://schemas.microsoft.com/office/drawing/2014/main" id="{1EC5EA94-BC23-1513-72C9-67388CE42D9B}"/>
              </a:ext>
            </a:extLst>
          </p:cNvPr>
          <p:cNvSpPr/>
          <p:nvPr/>
        </p:nvSpPr>
        <p:spPr>
          <a:xfrm>
            <a:off x="1076739" y="1104280"/>
            <a:ext cx="4542183" cy="535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C" sz="3200" b="1" dirty="0"/>
              <a:t>🧠 </a:t>
            </a:r>
            <a:r>
              <a:rPr lang="es-EC" sz="3200" b="1" dirty="0">
                <a:solidFill>
                  <a:srgbClr val="0070C0"/>
                </a:solidFill>
                <a:latin typeface="Eurostile Becker Discaps Bold" pitchFamily="2" charset="0"/>
              </a:rPr>
              <a:t>Interoperabilidad</a:t>
            </a:r>
          </a:p>
        </p:txBody>
      </p:sp>
      <p:sp>
        <p:nvSpPr>
          <p:cNvPr id="3" name="Rectángulo 2">
            <a:extLst>
              <a:ext uri="{FF2B5EF4-FFF2-40B4-BE49-F238E27FC236}">
                <a16:creationId xmlns:a16="http://schemas.microsoft.com/office/drawing/2014/main" id="{1823E165-9FBE-EDE9-36F0-3791B0A6C962}"/>
              </a:ext>
            </a:extLst>
          </p:cNvPr>
          <p:cNvSpPr/>
          <p:nvPr/>
        </p:nvSpPr>
        <p:spPr>
          <a:xfrm>
            <a:off x="3319670" y="3866321"/>
            <a:ext cx="8328991" cy="188739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s-EC" sz="2200" dirty="0"/>
              <a:t>A medida que escribimos código en una web, la cantidad de líneas de código se hace mayor y cada vez es más complicado. Necesitamos una forma de poder enfocarnos en una característica concreta, usando HTML, CSS y JavaScript que sólo influya a dicha característica.</a:t>
            </a:r>
            <a:endParaRPr lang="es-EC" sz="2200" b="1" dirty="0"/>
          </a:p>
        </p:txBody>
      </p:sp>
      <p:sp>
        <p:nvSpPr>
          <p:cNvPr id="4" name="Rectángulo 3">
            <a:extLst>
              <a:ext uri="{FF2B5EF4-FFF2-40B4-BE49-F238E27FC236}">
                <a16:creationId xmlns:a16="http://schemas.microsoft.com/office/drawing/2014/main" id="{B9A595C0-2450-AE22-48C3-45E535471053}"/>
              </a:ext>
            </a:extLst>
          </p:cNvPr>
          <p:cNvSpPr/>
          <p:nvPr/>
        </p:nvSpPr>
        <p:spPr>
          <a:xfrm>
            <a:off x="6758607" y="3563178"/>
            <a:ext cx="4542183" cy="521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C" sz="3200" b="1" dirty="0"/>
              <a:t>😀 </a:t>
            </a:r>
            <a:r>
              <a:rPr lang="es-EC" sz="3200" b="1" dirty="0">
                <a:solidFill>
                  <a:srgbClr val="0070C0"/>
                </a:solidFill>
                <a:latin typeface="Eurostile Becker Discaps Bold" pitchFamily="2" charset="0"/>
              </a:rPr>
              <a:t>Mantenibles</a:t>
            </a:r>
          </a:p>
        </p:txBody>
      </p:sp>
      <p:pic>
        <p:nvPicPr>
          <p:cNvPr id="4098" name="Picture 2" descr="Mantenimiento Web - Social Media Cantabria - Agencia de Diseño Web en  Cantabria">
            <a:extLst>
              <a:ext uri="{FF2B5EF4-FFF2-40B4-BE49-F238E27FC236}">
                <a16:creationId xmlns:a16="http://schemas.microsoft.com/office/drawing/2014/main" id="{26DF71BB-C145-8E99-4CF9-02C09AEC10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42" t="4487" r="11362" b="5253"/>
          <a:stretch/>
        </p:blipFill>
        <p:spPr bwMode="auto">
          <a:xfrm>
            <a:off x="738809" y="3875178"/>
            <a:ext cx="2405615" cy="188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16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5" name="Marcador de contenido 4">
            <a:extLst>
              <a:ext uri="{FF2B5EF4-FFF2-40B4-BE49-F238E27FC236}">
                <a16:creationId xmlns:a16="http://schemas.microsoft.com/office/drawing/2014/main" id="{C6A32D1E-C59F-7BE3-1AA7-57BCEE093F11}"/>
              </a:ext>
            </a:extLst>
          </p:cNvPr>
          <p:cNvSpPr>
            <a:spLocks noGrp="1"/>
          </p:cNvSpPr>
          <p:nvPr>
            <p:ph idx="1"/>
          </p:nvPr>
        </p:nvSpPr>
        <p:spPr>
          <a:xfrm>
            <a:off x="838200" y="1104280"/>
            <a:ext cx="10515600" cy="815008"/>
          </a:xfrm>
        </p:spPr>
        <p:txBody>
          <a:bodyPr>
            <a:normAutofit/>
          </a:bodyPr>
          <a:lstStyle/>
          <a:p>
            <a:pPr marL="0" indent="0" algn="ctr">
              <a:buNone/>
            </a:pPr>
            <a:r>
              <a:rPr lang="es-EC" sz="4400" b="1" dirty="0">
                <a:solidFill>
                  <a:srgbClr val="002060"/>
                </a:solidFill>
                <a:latin typeface="Eurostile Becker Discaps Bold" pitchFamily="2" charset="0"/>
              </a:rPr>
              <a:t>Diferencias con los </a:t>
            </a:r>
            <a:r>
              <a:rPr lang="es-EC" sz="4400" b="1" dirty="0" err="1">
                <a:solidFill>
                  <a:srgbClr val="002060"/>
                </a:solidFill>
                <a:latin typeface="Eurostile Becker Discaps Bold" pitchFamily="2" charset="0"/>
              </a:rPr>
              <a:t>frameworks</a:t>
            </a:r>
            <a:endParaRPr lang="es-EC" sz="4400" b="1" dirty="0">
              <a:solidFill>
                <a:srgbClr val="002060"/>
              </a:solidFill>
              <a:latin typeface="Eurostile Becker Discaps Bold" pitchFamily="2" charset="0"/>
            </a:endParaRPr>
          </a:p>
        </p:txBody>
      </p:sp>
      <p:sp>
        <p:nvSpPr>
          <p:cNvPr id="4" name="Rectángulo 3">
            <a:extLst>
              <a:ext uri="{FF2B5EF4-FFF2-40B4-BE49-F238E27FC236}">
                <a16:creationId xmlns:a16="http://schemas.microsoft.com/office/drawing/2014/main" id="{86D25047-04D8-1E4B-7DA4-9B582C8F0DBC}"/>
              </a:ext>
            </a:extLst>
          </p:cNvPr>
          <p:cNvSpPr/>
          <p:nvPr/>
        </p:nvSpPr>
        <p:spPr>
          <a:xfrm>
            <a:off x="718930" y="1943725"/>
            <a:ext cx="8862391" cy="1491903"/>
          </a:xfrm>
          <a:prstGeom prst="rect">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200" dirty="0"/>
              <a:t>Los </a:t>
            </a:r>
            <a:r>
              <a:rPr lang="es-EC" sz="2200" dirty="0" err="1"/>
              <a:t>WebComponents</a:t>
            </a:r>
            <a:r>
              <a:rPr lang="es-EC" sz="2200" dirty="0"/>
              <a:t>, aunque pueden ser similares, no están en la </a:t>
            </a:r>
            <a:r>
              <a:rPr lang="es-EC" sz="2200" dirty="0">
                <a:solidFill>
                  <a:srgbClr val="FF0000"/>
                </a:solidFill>
              </a:rPr>
              <a:t>«misma categoría»</a:t>
            </a:r>
            <a:r>
              <a:rPr lang="es-EC" sz="2200" dirty="0"/>
              <a:t> que librerías o </a:t>
            </a:r>
            <a:r>
              <a:rPr lang="es-EC" sz="2200" dirty="0" err="1"/>
              <a:t>frameworks</a:t>
            </a:r>
            <a:r>
              <a:rPr lang="es-EC" sz="2200" dirty="0"/>
              <a:t> como </a:t>
            </a:r>
            <a:r>
              <a:rPr lang="es-EC" sz="2200" dirty="0" err="1"/>
              <a:t>React</a:t>
            </a:r>
            <a:r>
              <a:rPr lang="es-EC" sz="2200" dirty="0"/>
              <a:t>, </a:t>
            </a:r>
            <a:r>
              <a:rPr lang="es-EC" sz="2200" dirty="0" err="1"/>
              <a:t>Vue</a:t>
            </a:r>
            <a:r>
              <a:rPr lang="es-EC" sz="2200" dirty="0"/>
              <a:t> o Angular. </a:t>
            </a:r>
            <a:r>
              <a:rPr lang="es-EC" sz="2200" b="1" dirty="0"/>
              <a:t>Los </a:t>
            </a:r>
            <a:r>
              <a:rPr lang="es-EC" sz="2200" b="1" dirty="0" err="1"/>
              <a:t>WebComponents</a:t>
            </a:r>
            <a:r>
              <a:rPr lang="es-EC" sz="2200" b="1" dirty="0"/>
              <a:t> son una forma de construir componentes que está muy cerca de la plataforma web, del navegador, del lado del cliente.</a:t>
            </a:r>
          </a:p>
        </p:txBody>
      </p:sp>
      <p:sp>
        <p:nvSpPr>
          <p:cNvPr id="6" name="Rectángulo 5">
            <a:extLst>
              <a:ext uri="{FF2B5EF4-FFF2-40B4-BE49-F238E27FC236}">
                <a16:creationId xmlns:a16="http://schemas.microsoft.com/office/drawing/2014/main" id="{1E893F44-22E3-A127-95C1-1D431855DA75}"/>
              </a:ext>
            </a:extLst>
          </p:cNvPr>
          <p:cNvSpPr/>
          <p:nvPr/>
        </p:nvSpPr>
        <p:spPr>
          <a:xfrm>
            <a:off x="2208143" y="3759271"/>
            <a:ext cx="9412357" cy="1491903"/>
          </a:xfrm>
          <a:prstGeom prst="rect">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200" dirty="0">
                <a:solidFill>
                  <a:srgbClr val="0070C0"/>
                </a:solidFill>
              </a:rPr>
              <a:t>Una buena forma de entenderlo es tener claro que un </a:t>
            </a:r>
            <a:r>
              <a:rPr lang="es-EC" sz="2200" dirty="0" err="1">
                <a:solidFill>
                  <a:srgbClr val="0070C0"/>
                </a:solidFill>
              </a:rPr>
              <a:t>WebComponent</a:t>
            </a:r>
            <a:r>
              <a:rPr lang="es-EC" sz="2200" dirty="0">
                <a:solidFill>
                  <a:srgbClr val="0070C0"/>
                </a:solidFill>
              </a:rPr>
              <a:t> es extender el lenguaje HTML para crear una etiqueta HTML propia. </a:t>
            </a:r>
            <a:r>
              <a:rPr lang="es-EC" sz="2200" dirty="0">
                <a:solidFill>
                  <a:srgbClr val="7030A0"/>
                </a:solidFill>
              </a:rPr>
              <a:t>Un </a:t>
            </a:r>
            <a:r>
              <a:rPr lang="es-EC" sz="2200" dirty="0" err="1">
                <a:solidFill>
                  <a:srgbClr val="7030A0"/>
                </a:solidFill>
              </a:rPr>
              <a:t>framework</a:t>
            </a:r>
            <a:r>
              <a:rPr lang="es-EC" sz="2200" dirty="0">
                <a:solidFill>
                  <a:srgbClr val="7030A0"/>
                </a:solidFill>
              </a:rPr>
              <a:t> JavaScript simula crear una etiqueta HTML (para facilitar su uso), pero realmente sólo existe en desarrollo, no es un componente real.</a:t>
            </a:r>
            <a:endParaRPr lang="es-EC" sz="2200" b="1" dirty="0">
              <a:solidFill>
                <a:srgbClr val="7030A0"/>
              </a:solidFill>
            </a:endParaRPr>
          </a:p>
        </p:txBody>
      </p:sp>
    </p:spTree>
    <p:extLst>
      <p:ext uri="{BB962C8B-B14F-4D97-AF65-F5344CB8AC3E}">
        <p14:creationId xmlns:p14="http://schemas.microsoft.com/office/powerpoint/2010/main" val="266024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pic>
        <p:nvPicPr>
          <p:cNvPr id="9" name="Imagen 8">
            <a:extLst>
              <a:ext uri="{FF2B5EF4-FFF2-40B4-BE49-F238E27FC236}">
                <a16:creationId xmlns:a16="http://schemas.microsoft.com/office/drawing/2014/main" id="{1D42B496-0D1B-1E7F-F7D5-7285254491E6}"/>
              </a:ext>
            </a:extLst>
          </p:cNvPr>
          <p:cNvPicPr>
            <a:picLocks noChangeAspect="1"/>
          </p:cNvPicPr>
          <p:nvPr/>
        </p:nvPicPr>
        <p:blipFill rotWithShape="1">
          <a:blip r:embed="rId3">
            <a:extLst>
              <a:ext uri="{28A0092B-C50C-407E-A947-70E740481C1C}">
                <a14:useLocalDpi xmlns:a14="http://schemas.microsoft.com/office/drawing/2010/main" val="0"/>
              </a:ext>
            </a:extLst>
          </a:blip>
          <a:srcRect l="3300" t="6526" r="3978" b="6686"/>
          <a:stretch/>
        </p:blipFill>
        <p:spPr>
          <a:xfrm>
            <a:off x="2244586" y="1511784"/>
            <a:ext cx="7901609" cy="4697549"/>
          </a:xfrm>
          <a:prstGeom prst="rect">
            <a:avLst/>
          </a:prstGeom>
        </p:spPr>
      </p:pic>
      <p:sp>
        <p:nvSpPr>
          <p:cNvPr id="10" name="Marcador de contenido 4">
            <a:extLst>
              <a:ext uri="{FF2B5EF4-FFF2-40B4-BE49-F238E27FC236}">
                <a16:creationId xmlns:a16="http://schemas.microsoft.com/office/drawing/2014/main" id="{99F2FABD-3FBF-CA27-2B63-9E49DE7AF09B}"/>
              </a:ext>
            </a:extLst>
          </p:cNvPr>
          <p:cNvSpPr>
            <a:spLocks noGrp="1"/>
          </p:cNvSpPr>
          <p:nvPr>
            <p:ph idx="1"/>
          </p:nvPr>
        </p:nvSpPr>
        <p:spPr>
          <a:xfrm>
            <a:off x="838200" y="1104280"/>
            <a:ext cx="10515600" cy="815008"/>
          </a:xfrm>
        </p:spPr>
        <p:txBody>
          <a:bodyPr>
            <a:normAutofit/>
          </a:bodyPr>
          <a:lstStyle/>
          <a:p>
            <a:pPr marL="0" indent="0" algn="ctr">
              <a:buNone/>
            </a:pPr>
            <a:r>
              <a:rPr lang="es-EC" sz="4400" b="1" dirty="0">
                <a:solidFill>
                  <a:srgbClr val="002060"/>
                </a:solidFill>
                <a:latin typeface="Eurostile Becker Discaps Bold" pitchFamily="2" charset="0"/>
              </a:rPr>
              <a:t>Diferencias con los </a:t>
            </a:r>
            <a:r>
              <a:rPr lang="es-EC" sz="4400" b="1" dirty="0" err="1">
                <a:solidFill>
                  <a:srgbClr val="002060"/>
                </a:solidFill>
                <a:latin typeface="Eurostile Becker Discaps Bold" pitchFamily="2" charset="0"/>
              </a:rPr>
              <a:t>frameworks</a:t>
            </a:r>
            <a:endParaRPr lang="es-EC" sz="4400" b="1" dirty="0">
              <a:solidFill>
                <a:srgbClr val="002060"/>
              </a:solidFill>
              <a:latin typeface="Eurostile Becker Discaps Bold" pitchFamily="2" charset="0"/>
            </a:endParaRPr>
          </a:p>
        </p:txBody>
      </p:sp>
    </p:spTree>
    <p:extLst>
      <p:ext uri="{BB962C8B-B14F-4D97-AF65-F5344CB8AC3E}">
        <p14:creationId xmlns:p14="http://schemas.microsoft.com/office/powerpoint/2010/main" val="355793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pic>
        <p:nvPicPr>
          <p:cNvPr id="6" name="Imagen 5">
            <a:extLst>
              <a:ext uri="{FF2B5EF4-FFF2-40B4-BE49-F238E27FC236}">
                <a16:creationId xmlns:a16="http://schemas.microsoft.com/office/drawing/2014/main" id="{6516A2D3-1737-95AD-89AD-A68E19B3DAD7}"/>
              </a:ext>
            </a:extLst>
          </p:cNvPr>
          <p:cNvPicPr>
            <a:picLocks noChangeAspect="1"/>
          </p:cNvPicPr>
          <p:nvPr/>
        </p:nvPicPr>
        <p:blipFill rotWithShape="1">
          <a:blip r:embed="rId3">
            <a:extLst>
              <a:ext uri="{28A0092B-C50C-407E-A947-70E740481C1C}">
                <a14:useLocalDpi xmlns:a14="http://schemas.microsoft.com/office/drawing/2010/main" val="0"/>
              </a:ext>
            </a:extLst>
          </a:blip>
          <a:srcRect l="3462" t="7649" b="6847"/>
          <a:stretch/>
        </p:blipFill>
        <p:spPr>
          <a:xfrm>
            <a:off x="1063486" y="1104280"/>
            <a:ext cx="8776253" cy="4937240"/>
          </a:xfrm>
          <a:prstGeom prst="rect">
            <a:avLst/>
          </a:prstGeom>
        </p:spPr>
      </p:pic>
      <p:sp>
        <p:nvSpPr>
          <p:cNvPr id="7" name="Globo: línea con barra de énfasis 6">
            <a:extLst>
              <a:ext uri="{FF2B5EF4-FFF2-40B4-BE49-F238E27FC236}">
                <a16:creationId xmlns:a16="http://schemas.microsoft.com/office/drawing/2014/main" id="{54041575-B335-3E79-D790-4B2D80FC823B}"/>
              </a:ext>
            </a:extLst>
          </p:cNvPr>
          <p:cNvSpPr/>
          <p:nvPr/>
        </p:nvSpPr>
        <p:spPr>
          <a:xfrm>
            <a:off x="8239539" y="1550504"/>
            <a:ext cx="3687418" cy="2971800"/>
          </a:xfrm>
          <a:prstGeom prst="accentCallout1">
            <a:avLst>
              <a:gd name="adj1" fmla="val 18750"/>
              <a:gd name="adj2" fmla="val -8333"/>
              <a:gd name="adj3" fmla="val 126547"/>
              <a:gd name="adj4" fmla="val -49582"/>
            </a:avLst>
          </a:prstGeom>
          <a:ln w="57150">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000" dirty="0"/>
              <a:t>Son las tecnologías nativas del navegador, que funcionan directamente sin ningún añadido. Los </a:t>
            </a:r>
            <a:r>
              <a:rPr lang="es-EC" sz="2000" dirty="0" err="1"/>
              <a:t>WebComponents</a:t>
            </a:r>
            <a:r>
              <a:rPr lang="es-EC" sz="2000" dirty="0"/>
              <a:t> están en esta categoría, junto a HTML, CSS y JavaScript, puesto que puedes crearlos sin necesidad de incluir nada más.</a:t>
            </a:r>
          </a:p>
        </p:txBody>
      </p:sp>
    </p:spTree>
    <p:extLst>
      <p:ext uri="{BB962C8B-B14F-4D97-AF65-F5344CB8AC3E}">
        <p14:creationId xmlns:p14="http://schemas.microsoft.com/office/powerpoint/2010/main" val="128822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pic>
        <p:nvPicPr>
          <p:cNvPr id="4" name="Imagen 3">
            <a:extLst>
              <a:ext uri="{FF2B5EF4-FFF2-40B4-BE49-F238E27FC236}">
                <a16:creationId xmlns:a16="http://schemas.microsoft.com/office/drawing/2014/main" id="{E0622BAD-A967-DC90-B0EB-6300C225EC32}"/>
              </a:ext>
            </a:extLst>
          </p:cNvPr>
          <p:cNvPicPr>
            <a:picLocks noChangeAspect="1"/>
          </p:cNvPicPr>
          <p:nvPr/>
        </p:nvPicPr>
        <p:blipFill rotWithShape="1">
          <a:blip r:embed="rId3">
            <a:extLst>
              <a:ext uri="{28A0092B-C50C-407E-A947-70E740481C1C}">
                <a14:useLocalDpi xmlns:a14="http://schemas.microsoft.com/office/drawing/2010/main" val="0"/>
              </a:ext>
            </a:extLst>
          </a:blip>
          <a:srcRect l="3707" t="7649" r="24968" b="7810"/>
          <a:stretch/>
        </p:blipFill>
        <p:spPr>
          <a:xfrm>
            <a:off x="738809" y="914400"/>
            <a:ext cx="6957391" cy="5237921"/>
          </a:xfrm>
          <a:prstGeom prst="rect">
            <a:avLst/>
          </a:prstGeom>
        </p:spPr>
      </p:pic>
      <p:sp>
        <p:nvSpPr>
          <p:cNvPr id="7" name="Globo: línea con barra de énfasis 6">
            <a:extLst>
              <a:ext uri="{FF2B5EF4-FFF2-40B4-BE49-F238E27FC236}">
                <a16:creationId xmlns:a16="http://schemas.microsoft.com/office/drawing/2014/main" id="{54041575-B335-3E79-D790-4B2D80FC823B}"/>
              </a:ext>
            </a:extLst>
          </p:cNvPr>
          <p:cNvSpPr/>
          <p:nvPr/>
        </p:nvSpPr>
        <p:spPr>
          <a:xfrm>
            <a:off x="8756375" y="1550503"/>
            <a:ext cx="3170582" cy="3627783"/>
          </a:xfrm>
          <a:prstGeom prst="accentCallout1">
            <a:avLst>
              <a:gd name="adj1" fmla="val 18750"/>
              <a:gd name="adj2" fmla="val -8333"/>
              <a:gd name="adj3" fmla="val 78429"/>
              <a:gd name="adj4" fmla="val -61179"/>
            </a:avLst>
          </a:prstGeom>
          <a:ln w="57150">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000" dirty="0"/>
              <a:t>Las librerías son pequeñas piezas de código que se centran en cosas muy particulares. Ejemplos de librerías son </a:t>
            </a:r>
            <a:r>
              <a:rPr lang="es-EC" sz="2000" dirty="0" err="1"/>
              <a:t>htmx</a:t>
            </a:r>
            <a:r>
              <a:rPr lang="es-EC" sz="2000" dirty="0"/>
              <a:t>, </a:t>
            </a:r>
            <a:r>
              <a:rPr lang="es-EC" sz="2000" dirty="0" err="1"/>
              <a:t>Lit</a:t>
            </a:r>
            <a:r>
              <a:rPr lang="es-EC" sz="2000" dirty="0"/>
              <a:t>, </a:t>
            </a:r>
            <a:r>
              <a:rPr lang="es-EC" sz="2000" dirty="0" err="1"/>
              <a:t>Svelte</a:t>
            </a:r>
            <a:r>
              <a:rPr lang="es-EC" sz="2000" dirty="0"/>
              <a:t> o </a:t>
            </a:r>
            <a:r>
              <a:rPr lang="es-EC" sz="2000" dirty="0" err="1"/>
              <a:t>React</a:t>
            </a:r>
            <a:r>
              <a:rPr lang="es-EC" sz="2000" dirty="0"/>
              <a:t>, aunque este último la mayoría de las veces se utiliza con herramientas que lo convierten en un </a:t>
            </a:r>
            <a:r>
              <a:rPr lang="es-EC" sz="2000" dirty="0" err="1"/>
              <a:t>framework</a:t>
            </a:r>
            <a:r>
              <a:rPr lang="es-EC" sz="2000" dirty="0"/>
              <a:t>.</a:t>
            </a:r>
          </a:p>
        </p:txBody>
      </p:sp>
    </p:spTree>
    <p:extLst>
      <p:ext uri="{BB962C8B-B14F-4D97-AF65-F5344CB8AC3E}">
        <p14:creationId xmlns:p14="http://schemas.microsoft.com/office/powerpoint/2010/main" val="66871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pic>
        <p:nvPicPr>
          <p:cNvPr id="5" name="Imagen 4">
            <a:extLst>
              <a:ext uri="{FF2B5EF4-FFF2-40B4-BE49-F238E27FC236}">
                <a16:creationId xmlns:a16="http://schemas.microsoft.com/office/drawing/2014/main" id="{47501EBF-CBC9-CA0A-75FB-AF1B6348B0DF}"/>
              </a:ext>
            </a:extLst>
          </p:cNvPr>
          <p:cNvPicPr>
            <a:picLocks noChangeAspect="1"/>
          </p:cNvPicPr>
          <p:nvPr/>
        </p:nvPicPr>
        <p:blipFill rotWithShape="1">
          <a:blip r:embed="rId3">
            <a:extLst>
              <a:ext uri="{28A0092B-C50C-407E-A947-70E740481C1C}">
                <a14:useLocalDpi xmlns:a14="http://schemas.microsoft.com/office/drawing/2010/main" val="0"/>
              </a:ext>
            </a:extLst>
          </a:blip>
          <a:srcRect l="3910" t="7007" r="22726" b="7809"/>
          <a:stretch/>
        </p:blipFill>
        <p:spPr>
          <a:xfrm>
            <a:off x="576470" y="884584"/>
            <a:ext cx="7156175" cy="5277678"/>
          </a:xfrm>
          <a:prstGeom prst="rect">
            <a:avLst/>
          </a:prstGeom>
        </p:spPr>
      </p:pic>
      <p:sp>
        <p:nvSpPr>
          <p:cNvPr id="7" name="Globo: línea con barra de énfasis 6">
            <a:extLst>
              <a:ext uri="{FF2B5EF4-FFF2-40B4-BE49-F238E27FC236}">
                <a16:creationId xmlns:a16="http://schemas.microsoft.com/office/drawing/2014/main" id="{54041575-B335-3E79-D790-4B2D80FC823B}"/>
              </a:ext>
            </a:extLst>
          </p:cNvPr>
          <p:cNvSpPr/>
          <p:nvPr/>
        </p:nvSpPr>
        <p:spPr>
          <a:xfrm>
            <a:off x="8756375" y="1550503"/>
            <a:ext cx="3170582" cy="3627783"/>
          </a:xfrm>
          <a:prstGeom prst="accentCallout1">
            <a:avLst>
              <a:gd name="adj1" fmla="val 18750"/>
              <a:gd name="adj2" fmla="val -8333"/>
              <a:gd name="adj3" fmla="val 51032"/>
              <a:gd name="adj4" fmla="val -69956"/>
            </a:avLst>
          </a:prstGeom>
          <a:ln w="57150">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000" dirty="0"/>
              <a:t>Los </a:t>
            </a:r>
            <a:r>
              <a:rPr lang="es-EC" sz="2000" dirty="0" err="1"/>
              <a:t>frameworks</a:t>
            </a:r>
            <a:r>
              <a:rPr lang="es-EC" sz="2000" dirty="0"/>
              <a:t> están por encima de las librerías, ya que no son más que estas, ampliadas con utilidades, herramientas y un conjunto de reglas y/o convenciones para utilizarse. Ejemplos de </a:t>
            </a:r>
            <a:r>
              <a:rPr lang="es-EC" sz="2000" dirty="0" err="1"/>
              <a:t>frameworks</a:t>
            </a:r>
            <a:r>
              <a:rPr lang="es-EC" sz="2000" dirty="0"/>
              <a:t> serían </a:t>
            </a:r>
            <a:r>
              <a:rPr lang="es-EC" sz="2000" dirty="0" err="1"/>
              <a:t>Vue</a:t>
            </a:r>
            <a:r>
              <a:rPr lang="es-EC" sz="2000" dirty="0"/>
              <a:t>, Angular o </a:t>
            </a:r>
            <a:r>
              <a:rPr lang="es-EC" sz="2000" dirty="0" err="1"/>
              <a:t>NueJS</a:t>
            </a:r>
            <a:r>
              <a:rPr lang="es-EC" sz="2000" dirty="0"/>
              <a:t>.</a:t>
            </a:r>
          </a:p>
        </p:txBody>
      </p:sp>
    </p:spTree>
    <p:extLst>
      <p:ext uri="{BB962C8B-B14F-4D97-AF65-F5344CB8AC3E}">
        <p14:creationId xmlns:p14="http://schemas.microsoft.com/office/powerpoint/2010/main" val="345092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pic>
        <p:nvPicPr>
          <p:cNvPr id="4" name="Imagen 3">
            <a:extLst>
              <a:ext uri="{FF2B5EF4-FFF2-40B4-BE49-F238E27FC236}">
                <a16:creationId xmlns:a16="http://schemas.microsoft.com/office/drawing/2014/main" id="{AD11C7A7-97EA-EE87-C094-04B4B8670295}"/>
              </a:ext>
            </a:extLst>
          </p:cNvPr>
          <p:cNvPicPr>
            <a:picLocks noChangeAspect="1"/>
          </p:cNvPicPr>
          <p:nvPr/>
        </p:nvPicPr>
        <p:blipFill rotWithShape="1">
          <a:blip r:embed="rId3">
            <a:extLst>
              <a:ext uri="{28A0092B-C50C-407E-A947-70E740481C1C}">
                <a14:useLocalDpi xmlns:a14="http://schemas.microsoft.com/office/drawing/2010/main" val="0"/>
              </a:ext>
            </a:extLst>
          </a:blip>
          <a:srcRect l="4012" t="7809" r="19772" b="7809"/>
          <a:stretch/>
        </p:blipFill>
        <p:spPr>
          <a:xfrm>
            <a:off x="337931" y="904461"/>
            <a:ext cx="7434470" cy="5227982"/>
          </a:xfrm>
          <a:prstGeom prst="rect">
            <a:avLst/>
          </a:prstGeom>
        </p:spPr>
      </p:pic>
      <p:sp>
        <p:nvSpPr>
          <p:cNvPr id="7" name="Globo: línea con barra de énfasis 6">
            <a:extLst>
              <a:ext uri="{FF2B5EF4-FFF2-40B4-BE49-F238E27FC236}">
                <a16:creationId xmlns:a16="http://schemas.microsoft.com/office/drawing/2014/main" id="{54041575-B335-3E79-D790-4B2D80FC823B}"/>
              </a:ext>
            </a:extLst>
          </p:cNvPr>
          <p:cNvSpPr/>
          <p:nvPr/>
        </p:nvSpPr>
        <p:spPr>
          <a:xfrm>
            <a:off x="8348870" y="805070"/>
            <a:ext cx="3578087" cy="5019259"/>
          </a:xfrm>
          <a:prstGeom prst="accentCallout1">
            <a:avLst>
              <a:gd name="adj1" fmla="val 18750"/>
              <a:gd name="adj2" fmla="val -8333"/>
              <a:gd name="adj3" fmla="val 25327"/>
              <a:gd name="adj4" fmla="val -63498"/>
            </a:avLst>
          </a:prstGeom>
          <a:ln w="57150">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000" dirty="0"/>
              <a:t>Se llama así a ciertos </a:t>
            </a:r>
            <a:r>
              <a:rPr lang="es-EC" sz="2000" dirty="0" err="1"/>
              <a:t>frameworks</a:t>
            </a:r>
            <a:r>
              <a:rPr lang="es-EC" sz="2000" dirty="0"/>
              <a:t> que están más orientados en guiar al desarrollador para tareas comunes que están por encima y no cubren los </a:t>
            </a:r>
            <a:r>
              <a:rPr lang="es-EC" sz="2000" dirty="0" err="1"/>
              <a:t>frameworks</a:t>
            </a:r>
            <a:r>
              <a:rPr lang="es-EC" sz="2000" dirty="0"/>
              <a:t> del apartado anterior. Cosas como SSG (</a:t>
            </a:r>
            <a:r>
              <a:rPr lang="es-EC" sz="2000" dirty="0" err="1"/>
              <a:t>Static</a:t>
            </a:r>
            <a:r>
              <a:rPr lang="es-EC" sz="2000" dirty="0"/>
              <a:t> Site </a:t>
            </a:r>
            <a:r>
              <a:rPr lang="es-EC" sz="2000" dirty="0" err="1"/>
              <a:t>Generation</a:t>
            </a:r>
            <a:r>
              <a:rPr lang="es-EC" sz="2000" dirty="0"/>
              <a:t>), SSR (Server Site </a:t>
            </a:r>
            <a:r>
              <a:rPr lang="es-EC" sz="2000" dirty="0" err="1"/>
              <a:t>Rendering</a:t>
            </a:r>
            <a:r>
              <a:rPr lang="es-EC" sz="2000" dirty="0"/>
              <a:t>), o </a:t>
            </a:r>
            <a:r>
              <a:rPr lang="es-EC" sz="2000" dirty="0" err="1"/>
              <a:t>caracerísticas</a:t>
            </a:r>
            <a:r>
              <a:rPr lang="es-EC" sz="2000" dirty="0"/>
              <a:t> enfocadas en SEO suelen ser algunas de las cosas que los caracterizan. Astro, </a:t>
            </a:r>
            <a:r>
              <a:rPr lang="es-EC" sz="2000" dirty="0" err="1"/>
              <a:t>Eleventy</a:t>
            </a:r>
            <a:r>
              <a:rPr lang="es-EC" sz="2000" dirty="0"/>
              <a:t>, </a:t>
            </a:r>
            <a:r>
              <a:rPr lang="es-EC" sz="2000" dirty="0" err="1"/>
              <a:t>NextJS</a:t>
            </a:r>
            <a:r>
              <a:rPr lang="es-EC" sz="2000" dirty="0"/>
              <a:t> o Remix se podrían considerar </a:t>
            </a:r>
            <a:r>
              <a:rPr lang="es-EC" sz="2000" dirty="0" err="1"/>
              <a:t>metaframeworks</a:t>
            </a:r>
            <a:r>
              <a:rPr lang="es-EC" sz="2000" dirty="0"/>
              <a:t>.</a:t>
            </a:r>
          </a:p>
        </p:txBody>
      </p:sp>
    </p:spTree>
    <p:extLst>
      <p:ext uri="{BB962C8B-B14F-4D97-AF65-F5344CB8AC3E}">
        <p14:creationId xmlns:p14="http://schemas.microsoft.com/office/powerpoint/2010/main" val="72746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3" name="Globo: línea con borde y barra de énfasis 2">
            <a:extLst>
              <a:ext uri="{FF2B5EF4-FFF2-40B4-BE49-F238E27FC236}">
                <a16:creationId xmlns:a16="http://schemas.microsoft.com/office/drawing/2014/main" id="{DD1C0877-D153-D55B-FFA0-645F6F9A46A2}"/>
              </a:ext>
            </a:extLst>
          </p:cNvPr>
          <p:cNvSpPr/>
          <p:nvPr/>
        </p:nvSpPr>
        <p:spPr>
          <a:xfrm>
            <a:off x="6023113" y="1698553"/>
            <a:ext cx="5307495" cy="3549307"/>
          </a:xfrm>
          <a:prstGeom prst="accentBorderCallout1">
            <a:avLst>
              <a:gd name="adj1" fmla="val 61827"/>
              <a:gd name="adj2" fmla="val -9082"/>
              <a:gd name="adj3" fmla="val 39425"/>
              <a:gd name="adj4" fmla="val -40955"/>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s-EC" sz="2200" dirty="0"/>
              <a:t>Cuando hablamos de </a:t>
            </a:r>
            <a:r>
              <a:rPr lang="es-EC" sz="2200" dirty="0" err="1"/>
              <a:t>WebComponents</a:t>
            </a:r>
            <a:r>
              <a:rPr lang="es-EC" sz="2200" dirty="0"/>
              <a:t>, nos referimos a la tecnología base, sin embargo, existen librerías como </a:t>
            </a:r>
            <a:r>
              <a:rPr lang="es-EC" sz="2200" b="1" dirty="0" err="1"/>
              <a:t>Lit</a:t>
            </a:r>
            <a:r>
              <a:rPr lang="es-EC" sz="2200" dirty="0"/>
              <a:t> que se enfocan en crear </a:t>
            </a:r>
            <a:r>
              <a:rPr lang="es-EC" sz="2200" dirty="0" err="1"/>
              <a:t>WebComponents</a:t>
            </a:r>
            <a:r>
              <a:rPr lang="es-EC" sz="2200" dirty="0"/>
              <a:t> de una forma más ágil, librerías como </a:t>
            </a:r>
            <a:r>
              <a:rPr lang="es-EC" sz="2200" b="1" dirty="0" err="1"/>
              <a:t>Svelte</a:t>
            </a:r>
            <a:r>
              <a:rPr lang="es-EC" sz="2200" dirty="0"/>
              <a:t> que permiten convertir código a </a:t>
            </a:r>
            <a:r>
              <a:rPr lang="es-EC" sz="2200" dirty="0" err="1"/>
              <a:t>WebComponents</a:t>
            </a:r>
            <a:r>
              <a:rPr lang="es-EC" sz="2200" dirty="0"/>
              <a:t>, u otros </a:t>
            </a:r>
            <a:r>
              <a:rPr lang="es-EC" sz="2200" dirty="0" err="1"/>
              <a:t>frameworks</a:t>
            </a:r>
            <a:r>
              <a:rPr lang="es-EC" sz="2200" dirty="0"/>
              <a:t> (la mayoría) que permiten incorporarlos en su código y trabajar con ellos.</a:t>
            </a:r>
          </a:p>
        </p:txBody>
      </p:sp>
      <p:pic>
        <p:nvPicPr>
          <p:cNvPr id="9" name="Imagen 8">
            <a:extLst>
              <a:ext uri="{FF2B5EF4-FFF2-40B4-BE49-F238E27FC236}">
                <a16:creationId xmlns:a16="http://schemas.microsoft.com/office/drawing/2014/main" id="{24F2ECF2-0113-681B-9B48-C55ACACFB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362" y="1263306"/>
            <a:ext cx="2560004" cy="4186170"/>
          </a:xfrm>
          <a:prstGeom prst="rect">
            <a:avLst/>
          </a:prstGeom>
        </p:spPr>
      </p:pic>
    </p:spTree>
    <p:extLst>
      <p:ext uri="{BB962C8B-B14F-4D97-AF65-F5344CB8AC3E}">
        <p14:creationId xmlns:p14="http://schemas.microsoft.com/office/powerpoint/2010/main" val="3635029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pic>
        <p:nvPicPr>
          <p:cNvPr id="9" name="Imagen 8">
            <a:extLst>
              <a:ext uri="{FF2B5EF4-FFF2-40B4-BE49-F238E27FC236}">
                <a16:creationId xmlns:a16="http://schemas.microsoft.com/office/drawing/2014/main" id="{24F2ECF2-0113-681B-9B48-C55ACACFB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362" y="1263306"/>
            <a:ext cx="2560004" cy="4186170"/>
          </a:xfrm>
          <a:prstGeom prst="rect">
            <a:avLst/>
          </a:prstGeom>
        </p:spPr>
      </p:pic>
      <p:sp>
        <p:nvSpPr>
          <p:cNvPr id="4" name="CuadroTexto 3">
            <a:extLst>
              <a:ext uri="{FF2B5EF4-FFF2-40B4-BE49-F238E27FC236}">
                <a16:creationId xmlns:a16="http://schemas.microsoft.com/office/drawing/2014/main" id="{9DC8C3BA-B9BD-4197-A7F7-935B7CBF0D9C}"/>
              </a:ext>
            </a:extLst>
          </p:cNvPr>
          <p:cNvSpPr txBox="1"/>
          <p:nvPr/>
        </p:nvSpPr>
        <p:spPr>
          <a:xfrm>
            <a:off x="4143375" y="1343025"/>
            <a:ext cx="6283084" cy="2585323"/>
          </a:xfrm>
          <a:prstGeom prst="rect">
            <a:avLst/>
          </a:prstGeom>
          <a:noFill/>
        </p:spPr>
        <p:txBody>
          <a:bodyPr wrap="square" rtlCol="0">
            <a:spAutoFit/>
          </a:bodyPr>
          <a:lstStyle/>
          <a:p>
            <a:pPr algn="l"/>
            <a:r>
              <a:rPr lang="es-ES" b="0" i="0" dirty="0">
                <a:effectLst/>
                <a:latin typeface="Roboto" pitchFamily="2" charset="0"/>
                <a:ea typeface="Roboto" pitchFamily="2" charset="0"/>
              </a:rPr>
              <a:t>El propósito de esta funcionalidad es separar la funcionalidad de nuestras Aplicaciones Web en el </a:t>
            </a:r>
            <a:r>
              <a:rPr lang="es-ES" b="0" i="0" dirty="0" err="1">
                <a:effectLst/>
                <a:latin typeface="Roboto" pitchFamily="2" charset="0"/>
                <a:ea typeface="Roboto" pitchFamily="2" charset="0"/>
              </a:rPr>
              <a:t>Frontend</a:t>
            </a:r>
            <a:r>
              <a:rPr lang="es-ES" b="0" i="0" dirty="0">
                <a:effectLst/>
                <a:latin typeface="Roboto" pitchFamily="2" charset="0"/>
                <a:ea typeface="Roboto" pitchFamily="2" charset="0"/>
              </a:rPr>
              <a:t>, en componentes, de la misma forma en que ya funciona HTML.</a:t>
            </a:r>
          </a:p>
          <a:p>
            <a:pPr algn="l"/>
            <a:endParaRPr lang="es-ES" b="0" i="0" dirty="0">
              <a:effectLst/>
              <a:latin typeface="Roboto" pitchFamily="2" charset="0"/>
              <a:ea typeface="Roboto" pitchFamily="2" charset="0"/>
            </a:endParaRPr>
          </a:p>
          <a:p>
            <a:pPr algn="l"/>
            <a:r>
              <a:rPr lang="es-ES" b="0" i="0" dirty="0">
                <a:effectLst/>
                <a:latin typeface="Roboto" pitchFamily="2" charset="0"/>
                <a:ea typeface="Roboto" pitchFamily="2" charset="0"/>
              </a:rPr>
              <a:t>Los web </a:t>
            </a:r>
            <a:r>
              <a:rPr lang="es-ES" b="0" i="0" dirty="0" err="1">
                <a:effectLst/>
                <a:latin typeface="Roboto" pitchFamily="2" charset="0"/>
                <a:ea typeface="Roboto" pitchFamily="2" charset="0"/>
              </a:rPr>
              <a:t>components</a:t>
            </a:r>
            <a:r>
              <a:rPr lang="es-ES" b="0" i="0" dirty="0">
                <a:effectLst/>
                <a:latin typeface="Roboto" pitchFamily="2" charset="0"/>
                <a:ea typeface="Roboto" pitchFamily="2" charset="0"/>
              </a:rPr>
              <a:t>, también conocidos como </a:t>
            </a:r>
            <a:r>
              <a:rPr lang="es-ES" b="0" i="0" dirty="0" err="1">
                <a:effectLst/>
                <a:latin typeface="Roboto" pitchFamily="2" charset="0"/>
                <a:ea typeface="Roboto" pitchFamily="2" charset="0"/>
              </a:rPr>
              <a:t>Custo</a:t>
            </a:r>
            <a:r>
              <a:rPr lang="es-ES" b="0" i="0" dirty="0">
                <a:effectLst/>
                <a:latin typeface="Roboto" pitchFamily="2" charset="0"/>
                <a:ea typeface="Roboto" pitchFamily="2" charset="0"/>
              </a:rPr>
              <a:t> </a:t>
            </a:r>
            <a:r>
              <a:rPr lang="es-ES" b="0" i="0" dirty="0" err="1">
                <a:effectLst/>
                <a:latin typeface="Roboto" pitchFamily="2" charset="0"/>
                <a:ea typeface="Roboto" pitchFamily="2" charset="0"/>
              </a:rPr>
              <a:t>Elements</a:t>
            </a:r>
            <a:r>
              <a:rPr lang="es-ES" b="0" i="0" dirty="0">
                <a:effectLst/>
                <a:latin typeface="Roboto" pitchFamily="2" charset="0"/>
                <a:ea typeface="Roboto" pitchFamily="2" charset="0"/>
              </a:rPr>
              <a:t> son precisamente eso, </a:t>
            </a:r>
            <a:r>
              <a:rPr lang="es-ES" b="1" i="0" dirty="0">
                <a:effectLst/>
                <a:latin typeface="Roboto" pitchFamily="2" charset="0"/>
                <a:ea typeface="Roboto" pitchFamily="2" charset="0"/>
              </a:rPr>
              <a:t>elementos personalizados y propios que podemos usar en nuestro documento HTML.</a:t>
            </a:r>
          </a:p>
          <a:p>
            <a:endParaRPr lang="es-EC" dirty="0"/>
          </a:p>
        </p:txBody>
      </p:sp>
      <p:pic>
        <p:nvPicPr>
          <p:cNvPr id="6" name="Imagen 5">
            <a:extLst>
              <a:ext uri="{FF2B5EF4-FFF2-40B4-BE49-F238E27FC236}">
                <a16:creationId xmlns:a16="http://schemas.microsoft.com/office/drawing/2014/main" id="{E45AD5A1-F808-40E8-8B1F-7EE7E874DF44}"/>
              </a:ext>
            </a:extLst>
          </p:cNvPr>
          <p:cNvPicPr>
            <a:picLocks noChangeAspect="1"/>
          </p:cNvPicPr>
          <p:nvPr/>
        </p:nvPicPr>
        <p:blipFill>
          <a:blip r:embed="rId4"/>
          <a:stretch>
            <a:fillRect/>
          </a:stretch>
        </p:blipFill>
        <p:spPr>
          <a:xfrm>
            <a:off x="4253762" y="3833097"/>
            <a:ext cx="4814038" cy="2120653"/>
          </a:xfrm>
          <a:prstGeom prst="rect">
            <a:avLst/>
          </a:prstGeom>
        </p:spPr>
      </p:pic>
    </p:spTree>
    <p:extLst>
      <p:ext uri="{BB962C8B-B14F-4D97-AF65-F5344CB8AC3E}">
        <p14:creationId xmlns:p14="http://schemas.microsoft.com/office/powerpoint/2010/main" val="55137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1.1.1. Sintaxis y semántica</a:t>
            </a:r>
          </a:p>
        </p:txBody>
      </p:sp>
      <p:pic>
        <p:nvPicPr>
          <p:cNvPr id="3" name="Picture 2" descr="Creación de Web Components con LitElement » CloudAPPi">
            <a:extLst>
              <a:ext uri="{FF2B5EF4-FFF2-40B4-BE49-F238E27FC236}">
                <a16:creationId xmlns:a16="http://schemas.microsoft.com/office/drawing/2014/main" id="{5A09A9D4-0F49-497B-A1AD-99221DDFF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22" r="19619" b="2412"/>
          <a:stretch/>
        </p:blipFill>
        <p:spPr bwMode="auto">
          <a:xfrm>
            <a:off x="1028701" y="1104280"/>
            <a:ext cx="5654306" cy="3290887"/>
          </a:xfrm>
          <a:prstGeom prst="rect">
            <a:avLst/>
          </a:prstGeom>
          <a:noFill/>
          <a:extLst>
            <a:ext uri="{909E8E84-426E-40DD-AFC4-6F175D3DCCD1}">
              <a14:hiddenFill xmlns:a14="http://schemas.microsoft.com/office/drawing/2010/main">
                <a:solidFill>
                  <a:srgbClr val="FFFFFF"/>
                </a:solidFill>
              </a14:hiddenFill>
            </a:ext>
          </a:extLst>
        </p:spPr>
      </p:pic>
      <p:sp>
        <p:nvSpPr>
          <p:cNvPr id="4" name="Bocadillo nube: nube 3">
            <a:extLst>
              <a:ext uri="{FF2B5EF4-FFF2-40B4-BE49-F238E27FC236}">
                <a16:creationId xmlns:a16="http://schemas.microsoft.com/office/drawing/2014/main" id="{664C1A0D-8C76-4002-9146-D68F5C204EB3}"/>
              </a:ext>
            </a:extLst>
          </p:cNvPr>
          <p:cNvSpPr/>
          <p:nvPr/>
        </p:nvSpPr>
        <p:spPr>
          <a:xfrm>
            <a:off x="7715250" y="736705"/>
            <a:ext cx="3352800" cy="2571750"/>
          </a:xfrm>
          <a:prstGeom prst="cloudCallout">
            <a:avLst>
              <a:gd name="adj1" fmla="val 48201"/>
              <a:gd name="adj2" fmla="val 81388"/>
            </a:avLst>
          </a:prstGeom>
          <a:ln w="5715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2000" dirty="0">
                <a:solidFill>
                  <a:srgbClr val="002060"/>
                </a:solidFill>
              </a:rPr>
              <a:t>Los Web </a:t>
            </a:r>
            <a:r>
              <a:rPr lang="es-ES" sz="2000" dirty="0" err="1">
                <a:solidFill>
                  <a:srgbClr val="002060"/>
                </a:solidFill>
              </a:rPr>
              <a:t>Components</a:t>
            </a:r>
            <a:r>
              <a:rPr lang="es-ES" sz="2000" dirty="0">
                <a:solidFill>
                  <a:srgbClr val="002060"/>
                </a:solidFill>
              </a:rPr>
              <a:t> emplean elementos HTML para su creación.</a:t>
            </a:r>
            <a:endParaRPr lang="es-EC" sz="2000" dirty="0">
              <a:solidFill>
                <a:srgbClr val="002060"/>
              </a:solidFill>
            </a:endParaRPr>
          </a:p>
        </p:txBody>
      </p:sp>
      <p:pic>
        <p:nvPicPr>
          <p:cNvPr id="1028" name="Picture 4" descr="Meme (Internet) - Qué es, origen, características y ejemplos">
            <a:extLst>
              <a:ext uri="{FF2B5EF4-FFF2-40B4-BE49-F238E27FC236}">
                <a16:creationId xmlns:a16="http://schemas.microsoft.com/office/drawing/2014/main" id="{BB16EA47-4DA1-4431-9BF0-3D656E5DD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572625" y="4216675"/>
            <a:ext cx="2543175" cy="174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78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A48D0-2132-B59D-337F-97B996E9E933}"/>
              </a:ext>
            </a:extLst>
          </p:cNvPr>
          <p:cNvSpPr>
            <a:spLocks noGrp="1"/>
          </p:cNvSpPr>
          <p:nvPr>
            <p:ph type="title"/>
          </p:nvPr>
        </p:nvSpPr>
        <p:spPr>
          <a:xfrm>
            <a:off x="838200" y="18255"/>
            <a:ext cx="10515600" cy="1019969"/>
          </a:xfrm>
        </p:spPr>
        <p:txBody>
          <a:bodyPr/>
          <a:lstStyle/>
          <a:p>
            <a:r>
              <a:rPr lang="es-EC" dirty="0">
                <a:solidFill>
                  <a:schemeClr val="bg2">
                    <a:lumMod val="10000"/>
                  </a:schemeClr>
                </a:solidFill>
                <a:latin typeface="Montserrat Black" panose="00000A00000000000000" pitchFamily="2" charset="0"/>
              </a:rPr>
              <a:t>Sílabo</a:t>
            </a:r>
          </a:p>
        </p:txBody>
      </p:sp>
      <p:sp>
        <p:nvSpPr>
          <p:cNvPr id="3" name="Marcador de contenido 2">
            <a:extLst>
              <a:ext uri="{FF2B5EF4-FFF2-40B4-BE49-F238E27FC236}">
                <a16:creationId xmlns:a16="http://schemas.microsoft.com/office/drawing/2014/main" id="{80C0AE9B-B226-E201-A684-9ECA13FF5D0D}"/>
              </a:ext>
            </a:extLst>
          </p:cNvPr>
          <p:cNvSpPr>
            <a:spLocks noGrp="1"/>
          </p:cNvSpPr>
          <p:nvPr>
            <p:ph idx="1"/>
          </p:nvPr>
        </p:nvSpPr>
        <p:spPr>
          <a:xfrm>
            <a:off x="838200" y="1038225"/>
            <a:ext cx="10515600" cy="5004766"/>
          </a:xfrm>
        </p:spPr>
        <p:txBody>
          <a:bodyPr numCol="2">
            <a:noAutofit/>
          </a:bodyPr>
          <a:lstStyle/>
          <a:p>
            <a:pPr marL="0" indent="0" algn="l">
              <a:buNone/>
            </a:pPr>
            <a:r>
              <a:rPr lang="es-EC" sz="2000" b="1" i="0" u="none" strike="noStrike" baseline="0" dirty="0">
                <a:latin typeface="Roboto" pitchFamily="2" charset="0"/>
                <a:ea typeface="Roboto" pitchFamily="2" charset="0"/>
                <a:cs typeface="Arial" panose="020B0604020202020204" pitchFamily="34" charset="0"/>
              </a:rPr>
              <a:t>Unidad 1: Web </a:t>
            </a:r>
            <a:r>
              <a:rPr lang="es-EC" sz="2000" b="1" i="0" u="none" strike="noStrike" baseline="0" dirty="0" err="1">
                <a:latin typeface="Roboto" pitchFamily="2" charset="0"/>
                <a:ea typeface="Roboto" pitchFamily="2" charset="0"/>
                <a:cs typeface="Arial" panose="020B0604020202020204" pitchFamily="34" charset="0"/>
              </a:rPr>
              <a:t>Components</a:t>
            </a:r>
            <a:endParaRPr lang="es-EC" sz="2000" b="1" i="0" u="none" strike="noStrike" baseline="0" dirty="0">
              <a:latin typeface="Roboto" pitchFamily="2" charset="0"/>
              <a:ea typeface="Roboto" pitchFamily="2" charset="0"/>
              <a:cs typeface="Arial" panose="020B0604020202020204" pitchFamily="34" charset="0"/>
            </a:endParaRPr>
          </a:p>
          <a:p>
            <a:pPr marL="0" indent="0" algn="l">
              <a:buNone/>
            </a:pPr>
            <a:r>
              <a:rPr lang="es-EC" sz="1400" b="1" i="0" u="none" strike="noStrike" baseline="0" dirty="0">
                <a:latin typeface="Roboto" pitchFamily="2" charset="0"/>
                <a:ea typeface="Roboto" pitchFamily="2" charset="0"/>
                <a:cs typeface="Arial" panose="020B0604020202020204" pitchFamily="34" charset="0"/>
              </a:rPr>
              <a:t>1.1. Fundamentos de Web </a:t>
            </a:r>
            <a:r>
              <a:rPr lang="es-EC" sz="1400" b="1" i="0" u="none" strike="noStrike" baseline="0" dirty="0" err="1">
                <a:latin typeface="Roboto" pitchFamily="2" charset="0"/>
                <a:ea typeface="Roboto" pitchFamily="2" charset="0"/>
                <a:cs typeface="Arial" panose="020B0604020202020204" pitchFamily="34" charset="0"/>
              </a:rPr>
              <a:t>Components</a:t>
            </a:r>
            <a:endParaRPr lang="es-EC" sz="1400" b="1"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1.1.1. Sintaxis y semántica</a:t>
            </a:r>
          </a:p>
          <a:p>
            <a:pPr marL="0" indent="0" algn="l">
              <a:buNone/>
            </a:pPr>
            <a:r>
              <a:rPr lang="es-EC" sz="1400" i="0" u="none" strike="noStrike" baseline="0" dirty="0">
                <a:latin typeface="Roboto" pitchFamily="2" charset="0"/>
                <a:ea typeface="Roboto" pitchFamily="2" charset="0"/>
                <a:cs typeface="Arial" panose="020B0604020202020204" pitchFamily="34" charset="0"/>
              </a:rPr>
              <a:t>1.1.2. Funcionalidad</a:t>
            </a:r>
          </a:p>
          <a:p>
            <a:pPr marL="0" indent="0" algn="l">
              <a:buNone/>
            </a:pPr>
            <a:r>
              <a:rPr lang="es-EC" sz="1400" i="0" u="none" strike="noStrike" baseline="0" dirty="0">
                <a:latin typeface="Roboto" pitchFamily="2" charset="0"/>
                <a:ea typeface="Roboto" pitchFamily="2" charset="0"/>
                <a:cs typeface="Arial" panose="020B0604020202020204" pitchFamily="34" charset="0"/>
              </a:rPr>
              <a:t>1.2.3. HTML </a:t>
            </a:r>
            <a:r>
              <a:rPr lang="es-EC" sz="1400" i="0" u="none" strike="noStrike" baseline="0" dirty="0" err="1">
                <a:latin typeface="Roboto" pitchFamily="2" charset="0"/>
                <a:ea typeface="Roboto" pitchFamily="2" charset="0"/>
                <a:cs typeface="Arial" panose="020B0604020202020204" pitchFamily="34" charset="0"/>
              </a:rPr>
              <a:t>Elements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b="1" i="0" u="none" strike="noStrike" baseline="0" dirty="0">
                <a:latin typeface="Roboto" pitchFamily="2" charset="0"/>
                <a:ea typeface="Roboto" pitchFamily="2" charset="0"/>
                <a:cs typeface="Arial" panose="020B0604020202020204" pitchFamily="34" charset="0"/>
              </a:rPr>
              <a:t>1.2. Especificaciones de Web </a:t>
            </a:r>
            <a:r>
              <a:rPr lang="es-EC" sz="1400" b="1" i="0" u="none" strike="noStrike" baseline="0" dirty="0" err="1">
                <a:latin typeface="Roboto" pitchFamily="2" charset="0"/>
                <a:ea typeface="Roboto" pitchFamily="2" charset="0"/>
                <a:cs typeface="Arial" panose="020B0604020202020204" pitchFamily="34" charset="0"/>
              </a:rPr>
              <a:t>Components</a:t>
            </a:r>
            <a:endParaRPr lang="es-EC" sz="1400" b="1"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1.2.1. </a:t>
            </a:r>
            <a:r>
              <a:rPr lang="es-EC" sz="1400" i="0" u="none" strike="noStrike" baseline="0" dirty="0" err="1">
                <a:latin typeface="Roboto" pitchFamily="2" charset="0"/>
                <a:ea typeface="Roboto" pitchFamily="2" charset="0"/>
                <a:cs typeface="Arial" panose="020B0604020202020204" pitchFamily="34" charset="0"/>
              </a:rPr>
              <a:t>Custom</a:t>
            </a:r>
            <a:r>
              <a:rPr lang="es-EC" sz="1400" i="0" u="none" strike="noStrike" baseline="0" dirty="0">
                <a:latin typeface="Roboto" pitchFamily="2" charset="0"/>
                <a:ea typeface="Roboto" pitchFamily="2" charset="0"/>
                <a:cs typeface="Arial" panose="020B0604020202020204" pitchFamily="34" charset="0"/>
              </a:rPr>
              <a:t> </a:t>
            </a:r>
            <a:r>
              <a:rPr lang="es-EC" sz="1400" i="0" u="none" strike="noStrike" baseline="0" dirty="0" err="1">
                <a:latin typeface="Roboto" pitchFamily="2" charset="0"/>
                <a:ea typeface="Roboto" pitchFamily="2" charset="0"/>
                <a:cs typeface="Arial" panose="020B0604020202020204" pitchFamily="34" charset="0"/>
              </a:rPr>
              <a:t>Elements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1.2.2. </a:t>
            </a:r>
            <a:r>
              <a:rPr lang="es-EC" sz="1400" i="0" u="none" strike="noStrike" baseline="0" dirty="0" err="1">
                <a:latin typeface="Roboto" pitchFamily="2" charset="0"/>
                <a:ea typeface="Roboto" pitchFamily="2" charset="0"/>
                <a:cs typeface="Arial" panose="020B0604020202020204" pitchFamily="34" charset="0"/>
              </a:rPr>
              <a:t>Shadom</a:t>
            </a:r>
            <a:r>
              <a:rPr lang="es-EC" sz="1400" i="0" u="none" strike="noStrike" baseline="0" dirty="0">
                <a:latin typeface="Roboto" pitchFamily="2" charset="0"/>
                <a:ea typeface="Roboto" pitchFamily="2" charset="0"/>
                <a:cs typeface="Arial" panose="020B0604020202020204" pitchFamily="34" charset="0"/>
              </a:rPr>
              <a:t> DOM</a:t>
            </a:r>
          </a:p>
          <a:p>
            <a:pPr marL="0" indent="0" algn="l">
              <a:buNone/>
            </a:pPr>
            <a:r>
              <a:rPr lang="es-EC" sz="1400" i="0" u="none" strike="noStrike" baseline="0" dirty="0">
                <a:latin typeface="Roboto" pitchFamily="2" charset="0"/>
                <a:ea typeface="Roboto" pitchFamily="2" charset="0"/>
                <a:cs typeface="Arial" panose="020B0604020202020204" pitchFamily="34" charset="0"/>
              </a:rPr>
              <a:t>1.2.3. ES Modules</a:t>
            </a:r>
          </a:p>
          <a:p>
            <a:pPr marL="0" indent="0" algn="l">
              <a:buNone/>
            </a:pPr>
            <a:r>
              <a:rPr lang="es-EC" sz="1400" i="0" u="none" strike="noStrike" baseline="0" dirty="0">
                <a:latin typeface="Roboto" pitchFamily="2" charset="0"/>
                <a:ea typeface="Roboto" pitchFamily="2" charset="0"/>
                <a:cs typeface="Arial" panose="020B0604020202020204" pitchFamily="34" charset="0"/>
              </a:rPr>
              <a:t>1.2.4. </a:t>
            </a:r>
            <a:r>
              <a:rPr lang="es-EC" sz="1400" i="0" u="none" strike="noStrike" baseline="0" dirty="0" err="1">
                <a:latin typeface="Roboto" pitchFamily="2" charset="0"/>
                <a:ea typeface="Roboto" pitchFamily="2" charset="0"/>
                <a:cs typeface="Arial" panose="020B0604020202020204" pitchFamily="34" charset="0"/>
              </a:rPr>
              <a:t>Html</a:t>
            </a:r>
            <a:r>
              <a:rPr lang="es-EC" sz="1400" i="0" u="none" strike="noStrike" baseline="0" dirty="0">
                <a:latin typeface="Roboto" pitchFamily="2" charset="0"/>
                <a:ea typeface="Roboto" pitchFamily="2" charset="0"/>
                <a:cs typeface="Arial" panose="020B0604020202020204" pitchFamily="34" charset="0"/>
              </a:rPr>
              <a:t> </a:t>
            </a:r>
            <a:r>
              <a:rPr lang="es-EC" sz="1400" i="0" u="none" strike="noStrike" baseline="0" dirty="0" err="1">
                <a:latin typeface="Roboto" pitchFamily="2" charset="0"/>
                <a:ea typeface="Roboto" pitchFamily="2" charset="0"/>
                <a:cs typeface="Arial" panose="020B0604020202020204" pitchFamily="34" charset="0"/>
              </a:rPr>
              <a:t>templates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endParaRPr lang="es-EC" sz="1400" dirty="0">
              <a:latin typeface="Roboto" pitchFamily="2" charset="0"/>
              <a:ea typeface="Roboto" pitchFamily="2" charset="0"/>
              <a:cs typeface="Arial" panose="020B0604020202020204" pitchFamily="34" charset="0"/>
            </a:endParaRPr>
          </a:p>
          <a:p>
            <a:pPr marL="0" indent="0">
              <a:buNone/>
            </a:pPr>
            <a:r>
              <a:rPr lang="es-EC" sz="2000" b="1" dirty="0">
                <a:latin typeface="Roboto" pitchFamily="2" charset="0"/>
                <a:ea typeface="Roboto" pitchFamily="2" charset="0"/>
                <a:cs typeface="Arial" panose="020B0604020202020204" pitchFamily="34" charset="0"/>
              </a:rPr>
              <a:t>Unidad 2: Librerías para Web </a:t>
            </a:r>
            <a:r>
              <a:rPr lang="es-EC" sz="2000" b="1" dirty="0" err="1">
                <a:latin typeface="Roboto" pitchFamily="2" charset="0"/>
                <a:ea typeface="Roboto" pitchFamily="2" charset="0"/>
                <a:cs typeface="Arial" panose="020B0604020202020204" pitchFamily="34" charset="0"/>
              </a:rPr>
              <a:t>Components</a:t>
            </a:r>
            <a:endParaRPr lang="es-EC" sz="2000" b="1" dirty="0">
              <a:latin typeface="Roboto" pitchFamily="2" charset="0"/>
              <a:ea typeface="Roboto" pitchFamily="2" charset="0"/>
              <a:cs typeface="Arial" panose="020B0604020202020204" pitchFamily="34" charset="0"/>
            </a:endParaRPr>
          </a:p>
          <a:p>
            <a:pPr marL="0" indent="0" algn="l">
              <a:buNone/>
            </a:pPr>
            <a:r>
              <a:rPr lang="es-EC" sz="1400" b="1" i="0" u="none" strike="noStrike" baseline="0" dirty="0">
                <a:latin typeface="Roboto" pitchFamily="2" charset="0"/>
                <a:ea typeface="Roboto" pitchFamily="2" charset="0"/>
                <a:cs typeface="Arial" panose="020B0604020202020204" pitchFamily="34" charset="0"/>
              </a:rPr>
              <a:t>2.1. Uso de Librerías para Web </a:t>
            </a:r>
            <a:r>
              <a:rPr lang="es-EC" sz="1400" b="1" i="0" u="none" strike="noStrike" baseline="0" dirty="0" err="1">
                <a:latin typeface="Roboto" pitchFamily="2" charset="0"/>
                <a:ea typeface="Roboto" pitchFamily="2" charset="0"/>
                <a:cs typeface="Arial" panose="020B0604020202020204" pitchFamily="34" charset="0"/>
              </a:rPr>
              <a:t>Components</a:t>
            </a:r>
            <a:endParaRPr lang="es-EC" sz="1400" b="1"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2.1.1. Estructura y elementos</a:t>
            </a:r>
          </a:p>
          <a:p>
            <a:pPr marL="0" indent="0" algn="l">
              <a:buNone/>
            </a:pPr>
            <a:r>
              <a:rPr lang="es-EC" sz="1400" i="0" u="none" strike="noStrike" baseline="0" dirty="0">
                <a:latin typeface="Roboto" pitchFamily="2" charset="0"/>
                <a:ea typeface="Roboto" pitchFamily="2" charset="0"/>
                <a:cs typeface="Arial" panose="020B0604020202020204" pitchFamily="34" charset="0"/>
              </a:rPr>
              <a:t>2.1.2. Data </a:t>
            </a:r>
            <a:r>
              <a:rPr lang="es-EC" sz="1400" i="0" u="none" strike="noStrike" baseline="0" dirty="0" err="1">
                <a:latin typeface="Roboto" pitchFamily="2" charset="0"/>
                <a:ea typeface="Roboto" pitchFamily="2" charset="0"/>
                <a:cs typeface="Arial" panose="020B0604020202020204" pitchFamily="34" charset="0"/>
              </a:rPr>
              <a:t>Binding</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2.1.3. Eventos y </a:t>
            </a:r>
            <a:r>
              <a:rPr lang="es-EC" sz="1400" i="0" u="none" strike="noStrike" baseline="0" dirty="0" err="1">
                <a:latin typeface="Roboto" pitchFamily="2" charset="0"/>
                <a:ea typeface="Roboto" pitchFamily="2" charset="0"/>
                <a:cs typeface="Arial" panose="020B0604020202020204" pitchFamily="34" charset="0"/>
              </a:rPr>
              <a:t>Listeners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b="1" i="0" u="none" strike="noStrike" baseline="0" dirty="0">
                <a:latin typeface="Roboto" pitchFamily="2" charset="0"/>
                <a:ea typeface="Roboto" pitchFamily="2" charset="0"/>
                <a:cs typeface="Arial" panose="020B0604020202020204" pitchFamily="34" charset="0"/>
              </a:rPr>
              <a:t>2.2. Personalización de interfaces y comportamientos</a:t>
            </a:r>
          </a:p>
          <a:p>
            <a:pPr marL="0" indent="0" algn="l">
              <a:buNone/>
            </a:pPr>
            <a:r>
              <a:rPr lang="es-EC" sz="1400" i="0" u="none" strike="noStrike" baseline="0" dirty="0">
                <a:latin typeface="Roboto" pitchFamily="2" charset="0"/>
                <a:ea typeface="Roboto" pitchFamily="2" charset="0"/>
                <a:cs typeface="Arial" panose="020B0604020202020204" pitchFamily="34" charset="0"/>
              </a:rPr>
              <a:t>2.2.1. Componentes basados en DOM-Local</a:t>
            </a:r>
          </a:p>
          <a:p>
            <a:pPr marL="0" indent="0" algn="l">
              <a:buNone/>
            </a:pPr>
            <a:r>
              <a:rPr lang="es-EC" sz="1400" i="0" u="none" strike="noStrike" baseline="0" dirty="0">
                <a:latin typeface="Roboto" pitchFamily="2" charset="0"/>
                <a:ea typeface="Roboto" pitchFamily="2" charset="0"/>
                <a:cs typeface="Arial" panose="020B0604020202020204" pitchFamily="34" charset="0"/>
              </a:rPr>
              <a:t>2.2.2. Comportamientos Web </a:t>
            </a:r>
            <a:r>
              <a:rPr lang="es-EC" sz="1400" i="0" u="none" strike="noStrike" baseline="0" dirty="0" err="1">
                <a:latin typeface="Roboto" pitchFamily="2" charset="0"/>
                <a:ea typeface="Roboto" pitchFamily="2" charset="0"/>
                <a:cs typeface="Arial" panose="020B0604020202020204" pitchFamily="34" charset="0"/>
              </a:rPr>
              <a:t>Components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2.2.3. Personalizar Web </a:t>
            </a:r>
            <a:r>
              <a:rPr lang="es-EC" sz="1400" i="0" u="none" strike="noStrike" baseline="0" dirty="0" err="1">
                <a:latin typeface="Roboto" pitchFamily="2" charset="0"/>
                <a:ea typeface="Roboto" pitchFamily="2" charset="0"/>
                <a:cs typeface="Arial" panose="020B0604020202020204" pitchFamily="34" charset="0"/>
              </a:rPr>
              <a:t>Components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2000" b="1" dirty="0">
                <a:latin typeface="Roboto" pitchFamily="2" charset="0"/>
                <a:ea typeface="Roboto" pitchFamily="2" charset="0"/>
                <a:cs typeface="Arial" panose="020B0604020202020204" pitchFamily="34" charset="0"/>
              </a:rPr>
              <a:t>Unidad 3: </a:t>
            </a:r>
            <a:r>
              <a:rPr lang="es-EC" sz="2000" b="1" i="0" u="none" strike="noStrike" baseline="0" dirty="0">
                <a:latin typeface="Roboto" pitchFamily="2" charset="0"/>
                <a:ea typeface="Roboto" pitchFamily="2" charset="0"/>
                <a:cs typeface="Arial" panose="020B0604020202020204" pitchFamily="34" charset="0"/>
              </a:rPr>
              <a:t>Aplicaciones </a:t>
            </a:r>
            <a:r>
              <a:rPr lang="es-EC" sz="2000" b="1" i="0" u="none" strike="noStrike" baseline="0" dirty="0" err="1">
                <a:latin typeface="Roboto" pitchFamily="2" charset="0"/>
                <a:ea typeface="Roboto" pitchFamily="2" charset="0"/>
                <a:cs typeface="Arial" panose="020B0604020202020204" pitchFamily="34" charset="0"/>
              </a:rPr>
              <a:t>Progressive</a:t>
            </a:r>
            <a:r>
              <a:rPr lang="es-EC" sz="2000" b="1" i="0" u="none" strike="noStrike" baseline="0" dirty="0">
                <a:latin typeface="Roboto" pitchFamily="2" charset="0"/>
                <a:ea typeface="Roboto" pitchFamily="2" charset="0"/>
                <a:cs typeface="Arial" panose="020B0604020202020204" pitchFamily="34" charset="0"/>
              </a:rPr>
              <a:t> Web </a:t>
            </a:r>
            <a:r>
              <a:rPr lang="es-EC" sz="2000" b="1" i="0" u="none" strike="noStrike" baseline="0" dirty="0" err="1">
                <a:latin typeface="Roboto" pitchFamily="2" charset="0"/>
                <a:ea typeface="Roboto" pitchFamily="2" charset="0"/>
                <a:cs typeface="Arial" panose="020B0604020202020204" pitchFamily="34" charset="0"/>
              </a:rPr>
              <a:t>Aplication</a:t>
            </a:r>
            <a:r>
              <a:rPr lang="es-EC" sz="2000" b="1" i="0" u="none" strike="noStrike" baseline="0" dirty="0">
                <a:latin typeface="Roboto" pitchFamily="2" charset="0"/>
                <a:ea typeface="Roboto" pitchFamily="2" charset="0"/>
                <a:cs typeface="Arial" panose="020B0604020202020204" pitchFamily="34" charset="0"/>
              </a:rPr>
              <a:t> (PWA )</a:t>
            </a:r>
            <a:endParaRPr lang="es-EC" sz="2000" b="1" dirty="0">
              <a:latin typeface="Roboto" pitchFamily="2" charset="0"/>
              <a:ea typeface="Roboto" pitchFamily="2" charset="0"/>
              <a:cs typeface="Arial" panose="020B0604020202020204" pitchFamily="34" charset="0"/>
            </a:endParaRPr>
          </a:p>
          <a:p>
            <a:pPr marL="0" indent="0" algn="l">
              <a:buNone/>
            </a:pPr>
            <a:r>
              <a:rPr lang="es-EC" sz="1400" b="1" i="0" u="none" strike="noStrike" baseline="0" dirty="0">
                <a:latin typeface="Roboto" pitchFamily="2" charset="0"/>
                <a:ea typeface="Roboto" pitchFamily="2" charset="0"/>
                <a:cs typeface="Arial" panose="020B0604020202020204" pitchFamily="34" charset="0"/>
              </a:rPr>
              <a:t>3.1. Material </a:t>
            </a:r>
            <a:r>
              <a:rPr lang="es-EC" sz="1400" b="1" i="0" u="none" strike="noStrike" baseline="0" dirty="0" err="1">
                <a:latin typeface="Roboto" pitchFamily="2" charset="0"/>
                <a:ea typeface="Roboto" pitchFamily="2" charset="0"/>
                <a:cs typeface="Arial" panose="020B0604020202020204" pitchFamily="34" charset="0"/>
              </a:rPr>
              <a:t>Design</a:t>
            </a:r>
            <a:endParaRPr lang="es-EC" sz="1400" b="1"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3.1.1. Librerías Material </a:t>
            </a:r>
            <a:r>
              <a:rPr lang="es-EC" sz="1400" i="0" u="none" strike="noStrike" baseline="0" dirty="0" err="1">
                <a:latin typeface="Roboto" pitchFamily="2" charset="0"/>
                <a:ea typeface="Roboto" pitchFamily="2" charset="0"/>
                <a:cs typeface="Arial" panose="020B0604020202020204" pitchFamily="34" charset="0"/>
              </a:rPr>
              <a:t>Design</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3.1.2. </a:t>
            </a:r>
            <a:r>
              <a:rPr lang="es-EC" sz="1400" i="0" u="none" strike="noStrike" baseline="0" dirty="0" err="1">
                <a:latin typeface="Roboto" pitchFamily="2" charset="0"/>
                <a:ea typeface="Roboto" pitchFamily="2" charset="0"/>
                <a:cs typeface="Arial" panose="020B0604020202020204" pitchFamily="34" charset="0"/>
              </a:rPr>
              <a:t>Paper-elements</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3.1.3. </a:t>
            </a:r>
            <a:r>
              <a:rPr lang="es-EC" sz="1400" i="0" u="none" strike="noStrike" baseline="0" dirty="0" err="1">
                <a:latin typeface="Roboto" pitchFamily="2" charset="0"/>
                <a:ea typeface="Roboto" pitchFamily="2" charset="0"/>
                <a:cs typeface="Arial" panose="020B0604020202020204" pitchFamily="34" charset="0"/>
              </a:rPr>
              <a:t>Service</a:t>
            </a:r>
            <a:r>
              <a:rPr lang="es-EC" sz="1400" i="0" u="none" strike="noStrike" baseline="0" dirty="0">
                <a:latin typeface="Roboto" pitchFamily="2" charset="0"/>
                <a:ea typeface="Roboto" pitchFamily="2" charset="0"/>
                <a:cs typeface="Arial" panose="020B0604020202020204" pitchFamily="34" charset="0"/>
              </a:rPr>
              <a:t> </a:t>
            </a:r>
            <a:r>
              <a:rPr lang="es-EC" sz="1400" i="0" u="none" strike="noStrike" baseline="0" dirty="0" err="1">
                <a:latin typeface="Roboto" pitchFamily="2" charset="0"/>
                <a:ea typeface="Roboto" pitchFamily="2" charset="0"/>
                <a:cs typeface="Arial" panose="020B0604020202020204" pitchFamily="34" charset="0"/>
              </a:rPr>
              <a:t>Worker</a:t>
            </a:r>
            <a:endParaRPr lang="es-EC" sz="1400" i="0" u="none" strike="noStrike" baseline="0" dirty="0">
              <a:latin typeface="Roboto" pitchFamily="2" charset="0"/>
              <a:ea typeface="Roboto" pitchFamily="2" charset="0"/>
              <a:cs typeface="Arial" panose="020B0604020202020204" pitchFamily="34" charset="0"/>
            </a:endParaRPr>
          </a:p>
          <a:p>
            <a:pPr marL="0" indent="0" algn="l">
              <a:buNone/>
            </a:pPr>
            <a:r>
              <a:rPr lang="es-EC" sz="1400" b="1" i="0" u="none" strike="noStrike" baseline="0" dirty="0">
                <a:latin typeface="Roboto" pitchFamily="2" charset="0"/>
                <a:ea typeface="Roboto" pitchFamily="2" charset="0"/>
                <a:cs typeface="Arial" panose="020B0604020202020204" pitchFamily="34" charset="0"/>
              </a:rPr>
              <a:t>3.2. </a:t>
            </a:r>
            <a:r>
              <a:rPr lang="es-EC" sz="1400" b="1" i="0" u="none" strike="noStrike" baseline="0" dirty="0" err="1">
                <a:latin typeface="Roboto" pitchFamily="2" charset="0"/>
                <a:ea typeface="Roboto" pitchFamily="2" charset="0"/>
                <a:cs typeface="Arial" panose="020B0604020202020204" pitchFamily="34" charset="0"/>
              </a:rPr>
              <a:t>Progressive</a:t>
            </a:r>
            <a:r>
              <a:rPr lang="es-EC" sz="1400" b="1" i="0" u="none" strike="noStrike" baseline="0" dirty="0">
                <a:latin typeface="Roboto" pitchFamily="2" charset="0"/>
                <a:ea typeface="Roboto" pitchFamily="2" charset="0"/>
                <a:cs typeface="Arial" panose="020B0604020202020204" pitchFamily="34" charset="0"/>
              </a:rPr>
              <a:t> Web </a:t>
            </a:r>
            <a:r>
              <a:rPr lang="es-EC" sz="1400" b="1" i="0" u="none" strike="noStrike" baseline="0" dirty="0" err="1">
                <a:latin typeface="Roboto" pitchFamily="2" charset="0"/>
                <a:ea typeface="Roboto" pitchFamily="2" charset="0"/>
                <a:cs typeface="Arial" panose="020B0604020202020204" pitchFamily="34" charset="0"/>
              </a:rPr>
              <a:t>Aplication</a:t>
            </a:r>
            <a:endParaRPr lang="es-EC" sz="1400" b="1" i="0" u="none" strike="noStrike" baseline="0" dirty="0">
              <a:latin typeface="Roboto" pitchFamily="2" charset="0"/>
              <a:ea typeface="Roboto" pitchFamily="2" charset="0"/>
              <a:cs typeface="Arial" panose="020B0604020202020204" pitchFamily="34" charset="0"/>
            </a:endParaRPr>
          </a:p>
          <a:p>
            <a:pPr marL="0" indent="0" algn="l">
              <a:buNone/>
            </a:pPr>
            <a:r>
              <a:rPr lang="es-EC" sz="1400" i="0" u="none" strike="noStrike" baseline="0" dirty="0">
                <a:latin typeface="Roboto" pitchFamily="2" charset="0"/>
                <a:ea typeface="Roboto" pitchFamily="2" charset="0"/>
                <a:cs typeface="Arial" panose="020B0604020202020204" pitchFamily="34" charset="0"/>
              </a:rPr>
              <a:t>3.2.1. Concepto</a:t>
            </a:r>
          </a:p>
          <a:p>
            <a:pPr marL="0" indent="0" algn="l">
              <a:buNone/>
            </a:pPr>
            <a:r>
              <a:rPr lang="es-EC" sz="1400" i="0" u="none" strike="noStrike" baseline="0" dirty="0">
                <a:latin typeface="Roboto" pitchFamily="2" charset="0"/>
                <a:ea typeface="Roboto" pitchFamily="2" charset="0"/>
                <a:cs typeface="Arial" panose="020B0604020202020204" pitchFamily="34" charset="0"/>
              </a:rPr>
              <a:t>3.2.2. Entornos de desarrollo</a:t>
            </a:r>
          </a:p>
          <a:p>
            <a:pPr marL="0" indent="0" algn="l">
              <a:buNone/>
            </a:pPr>
            <a:r>
              <a:rPr lang="es-EC" sz="1400" i="0" u="none" strike="noStrike" baseline="0" dirty="0">
                <a:latin typeface="Roboto" pitchFamily="2" charset="0"/>
                <a:ea typeface="Roboto" pitchFamily="2" charset="0"/>
                <a:cs typeface="Arial" panose="020B0604020202020204" pitchFamily="34" charset="0"/>
              </a:rPr>
              <a:t>3.2.3. Apps</a:t>
            </a:r>
            <a:endParaRPr lang="es-EC" sz="1400" dirty="0">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402922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3" name="CuadroTexto 2">
            <a:extLst>
              <a:ext uri="{FF2B5EF4-FFF2-40B4-BE49-F238E27FC236}">
                <a16:creationId xmlns:a16="http://schemas.microsoft.com/office/drawing/2014/main" id="{2FC1A7EA-4EFB-4E51-856A-3BF08215D24C}"/>
              </a:ext>
            </a:extLst>
          </p:cNvPr>
          <p:cNvSpPr txBox="1"/>
          <p:nvPr/>
        </p:nvSpPr>
        <p:spPr>
          <a:xfrm>
            <a:off x="937592" y="1104280"/>
            <a:ext cx="10515600" cy="5016758"/>
          </a:xfrm>
          <a:prstGeom prst="rect">
            <a:avLst/>
          </a:prstGeom>
          <a:noFill/>
        </p:spPr>
        <p:txBody>
          <a:bodyPr wrap="square" rtlCol="0">
            <a:spAutoFit/>
          </a:bodyPr>
          <a:lstStyle/>
          <a:p>
            <a:pPr algn="just"/>
            <a:r>
              <a:rPr lang="es-ES" sz="1600" b="1" dirty="0">
                <a:latin typeface="Segoe UI" panose="020B0502040204020203" pitchFamily="34" charset="0"/>
                <a:cs typeface="Segoe UI" panose="020B0502040204020203" pitchFamily="34" charset="0"/>
              </a:rPr>
              <a:t>Laboratorio 1: </a:t>
            </a:r>
            <a:r>
              <a:rPr lang="es-ES" sz="1600" b="1" i="0" dirty="0">
                <a:solidFill>
                  <a:srgbClr val="0D0D0D"/>
                </a:solidFill>
                <a:effectLst/>
                <a:latin typeface="Segoe UI" panose="020B0502040204020203" pitchFamily="34" charset="0"/>
                <a:cs typeface="Segoe UI" panose="020B0502040204020203" pitchFamily="34" charset="0"/>
              </a:rPr>
              <a:t>Crear una página de perfil</a:t>
            </a:r>
          </a:p>
          <a:p>
            <a:pPr algn="just"/>
            <a:endParaRPr lang="es-ES" sz="1600" b="0" i="0" dirty="0">
              <a:solidFill>
                <a:srgbClr val="0D0D0D"/>
              </a:solidFill>
              <a:effectLst/>
              <a:latin typeface="Segoe UI" panose="020B0502040204020203" pitchFamily="34" charset="0"/>
              <a:cs typeface="Segoe UI" panose="020B0502040204020203" pitchFamily="34" charset="0"/>
            </a:endParaRPr>
          </a:p>
          <a:p>
            <a:pPr algn="just"/>
            <a:r>
              <a:rPr lang="es-ES" sz="1600" b="0" i="0" dirty="0">
                <a:solidFill>
                  <a:srgbClr val="0D0D0D"/>
                </a:solidFill>
                <a:effectLst/>
                <a:latin typeface="Segoe UI" panose="020B0502040204020203" pitchFamily="34" charset="0"/>
                <a:cs typeface="Segoe UI" panose="020B0502040204020203" pitchFamily="34" charset="0"/>
              </a:rPr>
              <a:t>Imagina que necesitas diseñar una página de perfil para una red social. Esta página debe mostrar la foto de perfil del usuario, su nombre, biografía y algunas publicaciones recientes. </a:t>
            </a:r>
          </a:p>
          <a:p>
            <a:pPr algn="just"/>
            <a:endParaRPr lang="es-ES" sz="1600" dirty="0">
              <a:solidFill>
                <a:srgbClr val="0D0D0D"/>
              </a:solidFill>
              <a:latin typeface="Segoe UI" panose="020B0502040204020203" pitchFamily="34" charset="0"/>
              <a:cs typeface="Segoe UI" panose="020B0502040204020203" pitchFamily="34" charset="0"/>
            </a:endParaRPr>
          </a:p>
          <a:p>
            <a:pPr algn="just"/>
            <a:r>
              <a:rPr lang="es-ES" sz="1600" b="0" i="0" dirty="0">
                <a:solidFill>
                  <a:srgbClr val="0D0D0D"/>
                </a:solidFill>
                <a:effectLst/>
                <a:latin typeface="Segoe UI" panose="020B0502040204020203" pitchFamily="34" charset="0"/>
                <a:cs typeface="Segoe UI" panose="020B0502040204020203" pitchFamily="34" charset="0"/>
              </a:rPr>
              <a:t>A continuación se presentan los requisitos para esta tarea:</a:t>
            </a:r>
          </a:p>
          <a:p>
            <a:pPr algn="just"/>
            <a:endParaRPr lang="es-ES" sz="1600" b="0" i="0" dirty="0">
              <a:solidFill>
                <a:srgbClr val="0D0D0D"/>
              </a:solidFill>
              <a:effectLst/>
              <a:latin typeface="Segoe UI" panose="020B0502040204020203" pitchFamily="34" charset="0"/>
              <a:cs typeface="Segoe UI" panose="020B0502040204020203" pitchFamily="34" charset="0"/>
            </a:endParaRPr>
          </a:p>
          <a:p>
            <a:pPr marL="342900" indent="-342900" algn="just">
              <a:buFont typeface="+mj-lt"/>
              <a:buAutoNum type="arabicPeriod"/>
            </a:pPr>
            <a:r>
              <a:rPr lang="es-ES" sz="1600" b="1" i="0" dirty="0">
                <a:solidFill>
                  <a:srgbClr val="0D0D0D"/>
                </a:solidFill>
                <a:effectLst/>
                <a:latin typeface="Segoe UI" panose="020B0502040204020203" pitchFamily="34" charset="0"/>
                <a:cs typeface="Segoe UI" panose="020B0502040204020203" pitchFamily="34" charset="0"/>
              </a:rPr>
              <a:t>Estructura básica:</a:t>
            </a:r>
            <a:r>
              <a:rPr lang="es-ES" sz="1600" b="0" i="0" dirty="0">
                <a:solidFill>
                  <a:srgbClr val="0D0D0D"/>
                </a:solidFill>
                <a:effectLst/>
                <a:latin typeface="Segoe UI" panose="020B0502040204020203" pitchFamily="34" charset="0"/>
                <a:cs typeface="Segoe UI" panose="020B0502040204020203" pitchFamily="34" charset="0"/>
              </a:rPr>
              <a:t> Debes utilizar HTML para crear la estructura básica de la página, incluyendo elementos como encabezados, párrafos, listas y contenedores.</a:t>
            </a:r>
          </a:p>
          <a:p>
            <a:pPr marL="342900" indent="-342900" algn="just">
              <a:buFont typeface="+mj-lt"/>
              <a:buAutoNum type="arabicPeriod"/>
            </a:pPr>
            <a:r>
              <a:rPr lang="es-ES" sz="1600" b="1" i="0" dirty="0">
                <a:solidFill>
                  <a:srgbClr val="0D0D0D"/>
                </a:solidFill>
                <a:effectLst/>
                <a:latin typeface="Segoe UI" panose="020B0502040204020203" pitchFamily="34" charset="0"/>
                <a:cs typeface="Segoe UI" panose="020B0502040204020203" pitchFamily="34" charset="0"/>
              </a:rPr>
              <a:t>Estilo visual:</a:t>
            </a:r>
            <a:r>
              <a:rPr lang="es-ES" sz="1600" b="0" i="0" dirty="0">
                <a:solidFill>
                  <a:srgbClr val="0D0D0D"/>
                </a:solidFill>
                <a:effectLst/>
                <a:latin typeface="Segoe UI" panose="020B0502040204020203" pitchFamily="34" charset="0"/>
                <a:cs typeface="Segoe UI" panose="020B0502040204020203" pitchFamily="34" charset="0"/>
              </a:rPr>
              <a:t> Utiliza CSS para dar estilo a la página de perfil. Esto incluye cambiar el color de fondo, seleccionar fuentes y tamaños de texto adecuados, y diseñar la disposición de los elementos en la página.</a:t>
            </a:r>
          </a:p>
          <a:p>
            <a:pPr marL="342900" indent="-342900" algn="just">
              <a:buFont typeface="+mj-lt"/>
              <a:buAutoNum type="arabicPeriod"/>
            </a:pPr>
            <a:r>
              <a:rPr lang="es-ES" sz="1600" b="1" i="0" dirty="0">
                <a:solidFill>
                  <a:srgbClr val="0D0D0D"/>
                </a:solidFill>
                <a:effectLst/>
                <a:latin typeface="Segoe UI" panose="020B0502040204020203" pitchFamily="34" charset="0"/>
                <a:cs typeface="Segoe UI" panose="020B0502040204020203" pitchFamily="34" charset="0"/>
              </a:rPr>
              <a:t>Imagen de perfil:</a:t>
            </a:r>
            <a:r>
              <a:rPr lang="es-ES" sz="1600" b="0" i="0" dirty="0">
                <a:solidFill>
                  <a:srgbClr val="0D0D0D"/>
                </a:solidFill>
                <a:effectLst/>
                <a:latin typeface="Segoe UI" panose="020B0502040204020203" pitchFamily="34" charset="0"/>
                <a:cs typeface="Segoe UI" panose="020B0502040204020203" pitchFamily="34" charset="0"/>
              </a:rPr>
              <a:t> Agrega una imagen de perfil del usuario en la página. Esta imagen debe estar centrada y tener un borde redondeado.</a:t>
            </a:r>
          </a:p>
          <a:p>
            <a:pPr marL="342900" indent="-342900" algn="just">
              <a:buFont typeface="+mj-lt"/>
              <a:buAutoNum type="arabicPeriod"/>
            </a:pPr>
            <a:r>
              <a:rPr lang="es-ES" sz="1600" b="1" i="0" dirty="0">
                <a:solidFill>
                  <a:srgbClr val="0D0D0D"/>
                </a:solidFill>
                <a:effectLst/>
                <a:latin typeface="Segoe UI" panose="020B0502040204020203" pitchFamily="34" charset="0"/>
                <a:cs typeface="Segoe UI" panose="020B0502040204020203" pitchFamily="34" charset="0"/>
              </a:rPr>
              <a:t>Información del usuario:</a:t>
            </a:r>
            <a:r>
              <a:rPr lang="es-ES" sz="1600" b="0" i="0" dirty="0">
                <a:solidFill>
                  <a:srgbClr val="0D0D0D"/>
                </a:solidFill>
                <a:effectLst/>
                <a:latin typeface="Segoe UI" panose="020B0502040204020203" pitchFamily="34" charset="0"/>
                <a:cs typeface="Segoe UI" panose="020B0502040204020203" pitchFamily="34" charset="0"/>
              </a:rPr>
              <a:t> Incluye el nombre del usuario y una breve biografía. Estos elementos deben estar estilizados de manera atractiva y ser fácilmente legibles.</a:t>
            </a:r>
          </a:p>
          <a:p>
            <a:pPr marL="342900" indent="-342900" algn="just">
              <a:buFont typeface="+mj-lt"/>
              <a:buAutoNum type="arabicPeriod"/>
            </a:pPr>
            <a:r>
              <a:rPr lang="es-ES" sz="1600" b="1" i="0" dirty="0">
                <a:solidFill>
                  <a:srgbClr val="0D0D0D"/>
                </a:solidFill>
                <a:effectLst/>
                <a:latin typeface="Segoe UI" panose="020B0502040204020203" pitchFamily="34" charset="0"/>
                <a:cs typeface="Segoe UI" panose="020B0502040204020203" pitchFamily="34" charset="0"/>
              </a:rPr>
              <a:t>Publicaciones recientes:</a:t>
            </a:r>
            <a:r>
              <a:rPr lang="es-ES" sz="1600" b="0" i="0" dirty="0">
                <a:solidFill>
                  <a:srgbClr val="0D0D0D"/>
                </a:solidFill>
                <a:effectLst/>
                <a:latin typeface="Segoe UI" panose="020B0502040204020203" pitchFamily="34" charset="0"/>
                <a:cs typeface="Segoe UI" panose="020B0502040204020203" pitchFamily="34" charset="0"/>
              </a:rPr>
              <a:t> Crea una sección que muestre algunas publicaciones recientes del usuario. Puedes usar listas o tarjetas para organizar estas publicaciones.</a:t>
            </a:r>
          </a:p>
          <a:p>
            <a:pPr marL="342900" indent="-342900" algn="just">
              <a:buFont typeface="+mj-lt"/>
              <a:buAutoNum type="arabicPeriod"/>
            </a:pPr>
            <a:endParaRPr lang="es-ES" sz="1600" b="0" i="0" dirty="0">
              <a:solidFill>
                <a:srgbClr val="0D0D0D"/>
              </a:solidFill>
              <a:effectLst/>
              <a:latin typeface="Segoe UI" panose="020B0502040204020203" pitchFamily="34" charset="0"/>
              <a:cs typeface="Segoe UI" panose="020B0502040204020203" pitchFamily="34" charset="0"/>
            </a:endParaRPr>
          </a:p>
          <a:p>
            <a:pPr algn="just"/>
            <a:r>
              <a:rPr lang="es-ES" sz="1600" b="1" i="0" dirty="0">
                <a:solidFill>
                  <a:srgbClr val="0D0D0D"/>
                </a:solidFill>
                <a:effectLst/>
                <a:latin typeface="Segoe UI" panose="020B0502040204020203" pitchFamily="34" charset="0"/>
                <a:cs typeface="Segoe UI" panose="020B0502040204020203" pitchFamily="34" charset="0"/>
              </a:rPr>
              <a:t>Este problema te permite practicar tanto la creación de la estructura HTML como el diseño visual utilizando CSS.</a:t>
            </a:r>
            <a:endParaRPr lang="es-ES" sz="1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7675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Herramientas necesarias</a:t>
            </a:r>
          </a:p>
        </p:txBody>
      </p:sp>
      <p:sp>
        <p:nvSpPr>
          <p:cNvPr id="5" name="Rectángulo: esquinas redondeadas 4">
            <a:extLst>
              <a:ext uri="{FF2B5EF4-FFF2-40B4-BE49-F238E27FC236}">
                <a16:creationId xmlns:a16="http://schemas.microsoft.com/office/drawing/2014/main" id="{188E0174-399C-44C8-899B-34F9C7164A1B}"/>
              </a:ext>
            </a:extLst>
          </p:cNvPr>
          <p:cNvSpPr/>
          <p:nvPr/>
        </p:nvSpPr>
        <p:spPr>
          <a:xfrm>
            <a:off x="1009650" y="1619249"/>
            <a:ext cx="3257550" cy="2524126"/>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C" dirty="0"/>
          </a:p>
        </p:txBody>
      </p:sp>
      <p:pic>
        <p:nvPicPr>
          <p:cNvPr id="1026" name="Picture 2" descr="10 Features of VS Code Every Developer Should Know">
            <a:extLst>
              <a:ext uri="{FF2B5EF4-FFF2-40B4-BE49-F238E27FC236}">
                <a16:creationId xmlns:a16="http://schemas.microsoft.com/office/drawing/2014/main" id="{D13B17D8-151C-44EB-A96D-CA6D685E7D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75" t="3667" r="13750" b="5999"/>
          <a:stretch/>
        </p:blipFill>
        <p:spPr bwMode="auto">
          <a:xfrm>
            <a:off x="1546186" y="1809749"/>
            <a:ext cx="2336877"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28FC4B-E871-42C5-BD85-4F26FC322542}"/>
              </a:ext>
            </a:extLst>
          </p:cNvPr>
          <p:cNvSpPr/>
          <p:nvPr/>
        </p:nvSpPr>
        <p:spPr>
          <a:xfrm>
            <a:off x="8629650" y="1771649"/>
            <a:ext cx="3257550" cy="2524126"/>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t>Servidor web de páginas estáticas </a:t>
            </a:r>
          </a:p>
          <a:p>
            <a:pPr algn="ctr"/>
            <a:endParaRPr lang="es-ES" dirty="0"/>
          </a:p>
          <a:p>
            <a:pPr algn="ctr"/>
            <a:r>
              <a:rPr lang="es-ES" b="1" dirty="0" err="1"/>
              <a:t>npm</a:t>
            </a:r>
            <a:r>
              <a:rPr lang="es-ES" b="1" dirty="0"/>
              <a:t> </a:t>
            </a:r>
            <a:r>
              <a:rPr lang="es-ES" b="1" dirty="0" err="1"/>
              <a:t>install</a:t>
            </a:r>
            <a:r>
              <a:rPr lang="es-ES" b="1" dirty="0"/>
              <a:t> –global http-server</a:t>
            </a:r>
            <a:endParaRPr lang="es-EC" b="1" dirty="0"/>
          </a:p>
        </p:txBody>
      </p:sp>
      <p:pic>
        <p:nvPicPr>
          <p:cNvPr id="6" name="Picture 4" descr="10 Best Practices to Secure Your Node.js Application in Production | by  Afser Ali | Medium">
            <a:extLst>
              <a:ext uri="{FF2B5EF4-FFF2-40B4-BE49-F238E27FC236}">
                <a16:creationId xmlns:a16="http://schemas.microsoft.com/office/drawing/2014/main" id="{D75F3B2E-EE48-437D-A0D8-A739FAA13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087" y="1619249"/>
            <a:ext cx="2524126" cy="25241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esquinas redondeadas 9">
            <a:extLst>
              <a:ext uri="{FF2B5EF4-FFF2-40B4-BE49-F238E27FC236}">
                <a16:creationId xmlns:a16="http://schemas.microsoft.com/office/drawing/2014/main" id="{C21B0AB9-5A66-4BFA-9838-5199611A9D62}"/>
              </a:ext>
            </a:extLst>
          </p:cNvPr>
          <p:cNvSpPr/>
          <p:nvPr/>
        </p:nvSpPr>
        <p:spPr>
          <a:xfrm>
            <a:off x="5057775" y="1771649"/>
            <a:ext cx="3257550" cy="2524126"/>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C" dirty="0"/>
          </a:p>
        </p:txBody>
      </p:sp>
    </p:spTree>
    <p:extLst>
      <p:ext uri="{BB962C8B-B14F-4D97-AF65-F5344CB8AC3E}">
        <p14:creationId xmlns:p14="http://schemas.microsoft.com/office/powerpoint/2010/main" val="55278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FB5814A0-0F0B-42D2-BBAC-C9FCFB2AB90B}"/>
              </a:ext>
            </a:extLst>
          </p:cNvPr>
          <p:cNvGraphicFramePr/>
          <p:nvPr>
            <p:extLst>
              <p:ext uri="{D42A27DB-BD31-4B8C-83A1-F6EECF244321}">
                <p14:modId xmlns:p14="http://schemas.microsoft.com/office/powerpoint/2010/main" val="3857943638"/>
              </p:ext>
            </p:extLst>
          </p:nvPr>
        </p:nvGraphicFramePr>
        <p:xfrm>
          <a:off x="571499" y="295275"/>
          <a:ext cx="11325225" cy="5819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96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1.2.3. HTML </a:t>
            </a:r>
            <a:r>
              <a:rPr lang="es-EC" sz="2800" b="1" i="0" u="none" strike="noStrike" baseline="0" dirty="0" err="1">
                <a:solidFill>
                  <a:srgbClr val="FF0000"/>
                </a:solidFill>
                <a:cs typeface="Arial" panose="020B0604020202020204" pitchFamily="34" charset="0"/>
              </a:rPr>
              <a:t>Elements</a:t>
            </a:r>
            <a:endParaRPr lang="es-EC" sz="2800" b="1" i="0" u="none" strike="noStrike" baseline="0" dirty="0">
              <a:solidFill>
                <a:srgbClr val="FF0000"/>
              </a:solidFill>
              <a:cs typeface="Arial" panose="020B0604020202020204" pitchFamily="34" charset="0"/>
            </a:endParaRPr>
          </a:p>
        </p:txBody>
      </p:sp>
      <p:sp>
        <p:nvSpPr>
          <p:cNvPr id="3" name="Rectángulo: esquinas redondeadas 2">
            <a:extLst>
              <a:ext uri="{FF2B5EF4-FFF2-40B4-BE49-F238E27FC236}">
                <a16:creationId xmlns:a16="http://schemas.microsoft.com/office/drawing/2014/main" id="{C77CE1E1-DFC4-476B-A75B-510BC034F583}"/>
              </a:ext>
            </a:extLst>
          </p:cNvPr>
          <p:cNvSpPr/>
          <p:nvPr/>
        </p:nvSpPr>
        <p:spPr>
          <a:xfrm>
            <a:off x="2028825" y="1314450"/>
            <a:ext cx="7610475" cy="933450"/>
          </a:xfrm>
          <a:prstGeom prst="round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EC" sz="5400" dirty="0" err="1">
                <a:latin typeface="Montserrat Black" panose="00000A00000000000000" pitchFamily="2" charset="0"/>
              </a:rPr>
              <a:t>Templates</a:t>
            </a:r>
            <a:r>
              <a:rPr lang="es-EC" sz="5400" dirty="0">
                <a:latin typeface="Montserrat Black" panose="00000A00000000000000" pitchFamily="2" charset="0"/>
              </a:rPr>
              <a:t> HTML</a:t>
            </a:r>
          </a:p>
        </p:txBody>
      </p:sp>
      <p:sp>
        <p:nvSpPr>
          <p:cNvPr id="4" name="CuadroTexto 3">
            <a:extLst>
              <a:ext uri="{FF2B5EF4-FFF2-40B4-BE49-F238E27FC236}">
                <a16:creationId xmlns:a16="http://schemas.microsoft.com/office/drawing/2014/main" id="{2F7CDD93-06A1-4C71-B279-C324C09B121E}"/>
              </a:ext>
            </a:extLst>
          </p:cNvPr>
          <p:cNvSpPr txBox="1"/>
          <p:nvPr/>
        </p:nvSpPr>
        <p:spPr>
          <a:xfrm>
            <a:off x="2028824" y="2657475"/>
            <a:ext cx="8315325" cy="1200329"/>
          </a:xfrm>
          <a:prstGeom prst="rect">
            <a:avLst/>
          </a:prstGeom>
          <a:noFill/>
        </p:spPr>
        <p:txBody>
          <a:bodyPr wrap="square" rtlCol="0">
            <a:spAutoFit/>
          </a:bodyPr>
          <a:lstStyle/>
          <a:p>
            <a:pPr marL="285750" indent="-285750">
              <a:buFont typeface="Wingdings" panose="05000000000000000000" pitchFamily="2" charset="2"/>
              <a:buChar char="§"/>
            </a:pPr>
            <a:r>
              <a:rPr lang="es-ES" dirty="0">
                <a:latin typeface="Montserrat Light" panose="00000400000000000000" pitchFamily="2" charset="0"/>
              </a:rPr>
              <a:t>Etiquetas </a:t>
            </a:r>
            <a:r>
              <a:rPr lang="es-ES" dirty="0" err="1">
                <a:latin typeface="Montserrat Light" panose="00000400000000000000" pitchFamily="2" charset="0"/>
              </a:rPr>
              <a:t>html</a:t>
            </a:r>
            <a:r>
              <a:rPr lang="es-ES" dirty="0">
                <a:latin typeface="Montserrat Light" panose="00000400000000000000" pitchFamily="2" charset="0"/>
              </a:rPr>
              <a:t> que se utilizan como plantillas</a:t>
            </a:r>
          </a:p>
          <a:p>
            <a:pPr marL="285750" indent="-285750">
              <a:buFont typeface="Wingdings" panose="05000000000000000000" pitchFamily="2" charset="2"/>
              <a:buChar char="§"/>
            </a:pPr>
            <a:r>
              <a:rPr lang="es-ES" dirty="0">
                <a:latin typeface="Montserrat Light" panose="00000400000000000000" pitchFamily="2" charset="0"/>
              </a:rPr>
              <a:t>Se codifican en el archivo HTML</a:t>
            </a:r>
          </a:p>
          <a:p>
            <a:pPr marL="285750" indent="-285750">
              <a:buFont typeface="Wingdings" panose="05000000000000000000" pitchFamily="2" charset="2"/>
              <a:buChar char="§"/>
            </a:pPr>
            <a:r>
              <a:rPr lang="es-ES" dirty="0">
                <a:latin typeface="Montserrat Light" panose="00000400000000000000" pitchFamily="2" charset="0"/>
              </a:rPr>
              <a:t>No se insertan en </a:t>
            </a:r>
            <a:r>
              <a:rPr lang="es-ES" dirty="0" err="1">
                <a:latin typeface="Montserrat Light" panose="00000400000000000000" pitchFamily="2" charset="0"/>
              </a:rPr>
              <a:t>eI</a:t>
            </a:r>
            <a:r>
              <a:rPr lang="es-ES" dirty="0">
                <a:latin typeface="Montserrat Light" panose="00000400000000000000" pitchFamily="2" charset="0"/>
              </a:rPr>
              <a:t> DOM cuando son leídas</a:t>
            </a:r>
          </a:p>
          <a:p>
            <a:pPr marL="285750" indent="-285750">
              <a:buFont typeface="Wingdings" panose="05000000000000000000" pitchFamily="2" charset="2"/>
              <a:buChar char="§"/>
            </a:pPr>
            <a:r>
              <a:rPr lang="es-ES" dirty="0">
                <a:latin typeface="Montserrat Light" panose="00000400000000000000" pitchFamily="2" charset="0"/>
              </a:rPr>
              <a:t>La información del </a:t>
            </a:r>
            <a:r>
              <a:rPr lang="es-ES" dirty="0" err="1">
                <a:latin typeface="Montserrat Light" panose="00000400000000000000" pitchFamily="2" charset="0"/>
              </a:rPr>
              <a:t>template</a:t>
            </a:r>
            <a:r>
              <a:rPr lang="es-ES" dirty="0">
                <a:latin typeface="Montserrat Light" panose="00000400000000000000" pitchFamily="2" charset="0"/>
              </a:rPr>
              <a:t> al principio está muerta.</a:t>
            </a:r>
            <a:endParaRPr lang="es-EC" dirty="0">
              <a:latin typeface="Montserrat Light" panose="00000400000000000000" pitchFamily="2" charset="0"/>
            </a:endParaRPr>
          </a:p>
        </p:txBody>
      </p:sp>
      <p:pic>
        <p:nvPicPr>
          <p:cNvPr id="6" name="Imagen 5">
            <a:extLst>
              <a:ext uri="{FF2B5EF4-FFF2-40B4-BE49-F238E27FC236}">
                <a16:creationId xmlns:a16="http://schemas.microsoft.com/office/drawing/2014/main" id="{7B8F78A3-4F79-4057-B672-B30EB6C1C43D}"/>
              </a:ext>
            </a:extLst>
          </p:cNvPr>
          <p:cNvPicPr>
            <a:picLocks noChangeAspect="1"/>
          </p:cNvPicPr>
          <p:nvPr/>
        </p:nvPicPr>
        <p:blipFill>
          <a:blip r:embed="rId3"/>
          <a:stretch>
            <a:fillRect/>
          </a:stretch>
        </p:blipFill>
        <p:spPr>
          <a:xfrm>
            <a:off x="2409594" y="3905330"/>
            <a:ext cx="3686406" cy="1470300"/>
          </a:xfrm>
          <a:prstGeom prst="rect">
            <a:avLst/>
          </a:prstGeom>
        </p:spPr>
      </p:pic>
      <p:pic>
        <p:nvPicPr>
          <p:cNvPr id="8" name="Imagen 7">
            <a:extLst>
              <a:ext uri="{FF2B5EF4-FFF2-40B4-BE49-F238E27FC236}">
                <a16:creationId xmlns:a16="http://schemas.microsoft.com/office/drawing/2014/main" id="{89396E54-F93C-4775-BC6D-C1ADC3F463EE}"/>
              </a:ext>
            </a:extLst>
          </p:cNvPr>
          <p:cNvPicPr>
            <a:picLocks noChangeAspect="1"/>
          </p:cNvPicPr>
          <p:nvPr/>
        </p:nvPicPr>
        <p:blipFill rotWithShape="1">
          <a:blip r:embed="rId4"/>
          <a:srcRect l="4341" t="8649"/>
          <a:stretch/>
        </p:blipFill>
        <p:spPr>
          <a:xfrm>
            <a:off x="8420099" y="3638550"/>
            <a:ext cx="2938931" cy="2213411"/>
          </a:xfrm>
          <a:prstGeom prst="rect">
            <a:avLst/>
          </a:prstGeom>
        </p:spPr>
      </p:pic>
    </p:spTree>
    <p:extLst>
      <p:ext uri="{BB962C8B-B14F-4D97-AF65-F5344CB8AC3E}">
        <p14:creationId xmlns:p14="http://schemas.microsoft.com/office/powerpoint/2010/main" val="3813339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1.1.1. Sintaxis y semántica</a:t>
            </a:r>
          </a:p>
        </p:txBody>
      </p:sp>
      <p:pic>
        <p:nvPicPr>
          <p:cNvPr id="6" name="Imagen 5">
            <a:extLst>
              <a:ext uri="{FF2B5EF4-FFF2-40B4-BE49-F238E27FC236}">
                <a16:creationId xmlns:a16="http://schemas.microsoft.com/office/drawing/2014/main" id="{B40475A2-CB06-4BA2-A106-DB819E967CA1}"/>
              </a:ext>
            </a:extLst>
          </p:cNvPr>
          <p:cNvPicPr>
            <a:picLocks noChangeAspect="1"/>
          </p:cNvPicPr>
          <p:nvPr/>
        </p:nvPicPr>
        <p:blipFill>
          <a:blip r:embed="rId3"/>
          <a:stretch>
            <a:fillRect/>
          </a:stretch>
        </p:blipFill>
        <p:spPr>
          <a:xfrm>
            <a:off x="937591" y="1209413"/>
            <a:ext cx="7354326" cy="3753374"/>
          </a:xfrm>
          <a:prstGeom prst="rect">
            <a:avLst/>
          </a:prstGeom>
        </p:spPr>
      </p:pic>
      <p:sp>
        <p:nvSpPr>
          <p:cNvPr id="7" name="CuadroTexto 6">
            <a:extLst>
              <a:ext uri="{FF2B5EF4-FFF2-40B4-BE49-F238E27FC236}">
                <a16:creationId xmlns:a16="http://schemas.microsoft.com/office/drawing/2014/main" id="{C6B85857-8C4D-45FD-BFBC-D0B5C878E553}"/>
              </a:ext>
            </a:extLst>
          </p:cNvPr>
          <p:cNvSpPr txBox="1"/>
          <p:nvPr/>
        </p:nvSpPr>
        <p:spPr>
          <a:xfrm>
            <a:off x="8743950" y="3429000"/>
            <a:ext cx="2638425" cy="1200329"/>
          </a:xfrm>
          <a:prstGeom prst="rect">
            <a:avLst/>
          </a:prstGeom>
          <a:noFill/>
        </p:spPr>
        <p:txBody>
          <a:bodyPr wrap="square" rtlCol="0">
            <a:spAutoFit/>
          </a:bodyPr>
          <a:lstStyle/>
          <a:p>
            <a:pPr algn="ctr"/>
            <a:r>
              <a:rPr lang="es-ES" b="1" dirty="0">
                <a:latin typeface="Montserrat" panose="00000500000000000000" pitchFamily="2" charset="0"/>
              </a:rPr>
              <a:t>La etiqueta </a:t>
            </a:r>
            <a:r>
              <a:rPr lang="es-ES" b="1" dirty="0" err="1">
                <a:latin typeface="Montserrat" panose="00000500000000000000" pitchFamily="2" charset="0"/>
              </a:rPr>
              <a:t>template</a:t>
            </a:r>
            <a:r>
              <a:rPr lang="es-ES" b="1" dirty="0">
                <a:latin typeface="Montserrat" panose="00000500000000000000" pitchFamily="2" charset="0"/>
              </a:rPr>
              <a:t> va a contener el </a:t>
            </a:r>
            <a:r>
              <a:rPr lang="es-ES" b="1" dirty="0" err="1">
                <a:latin typeface="Montserrat" panose="00000500000000000000" pitchFamily="2" charset="0"/>
              </a:rPr>
              <a:t>WebComponent</a:t>
            </a:r>
            <a:endParaRPr lang="es-EC" b="1" dirty="0">
              <a:latin typeface="Montserrat" panose="00000500000000000000" pitchFamily="2" charset="0"/>
            </a:endParaRPr>
          </a:p>
        </p:txBody>
      </p:sp>
    </p:spTree>
    <p:extLst>
      <p:ext uri="{BB962C8B-B14F-4D97-AF65-F5344CB8AC3E}">
        <p14:creationId xmlns:p14="http://schemas.microsoft.com/office/powerpoint/2010/main" val="145035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1.1.1. Sintaxis y semántica</a:t>
            </a:r>
          </a:p>
        </p:txBody>
      </p:sp>
      <p:pic>
        <p:nvPicPr>
          <p:cNvPr id="4" name="Imagen 3">
            <a:extLst>
              <a:ext uri="{FF2B5EF4-FFF2-40B4-BE49-F238E27FC236}">
                <a16:creationId xmlns:a16="http://schemas.microsoft.com/office/drawing/2014/main" id="{CA25E7F0-7EF6-499E-B61F-600A4B2D9713}"/>
              </a:ext>
            </a:extLst>
          </p:cNvPr>
          <p:cNvPicPr>
            <a:picLocks noChangeAspect="1"/>
          </p:cNvPicPr>
          <p:nvPr/>
        </p:nvPicPr>
        <p:blipFill>
          <a:blip r:embed="rId3"/>
          <a:stretch>
            <a:fillRect/>
          </a:stretch>
        </p:blipFill>
        <p:spPr>
          <a:xfrm>
            <a:off x="842341" y="1376179"/>
            <a:ext cx="7072934" cy="2697721"/>
          </a:xfrm>
          <a:prstGeom prst="rect">
            <a:avLst/>
          </a:prstGeom>
        </p:spPr>
      </p:pic>
      <p:pic>
        <p:nvPicPr>
          <p:cNvPr id="8" name="Imagen 7">
            <a:extLst>
              <a:ext uri="{FF2B5EF4-FFF2-40B4-BE49-F238E27FC236}">
                <a16:creationId xmlns:a16="http://schemas.microsoft.com/office/drawing/2014/main" id="{665FE087-52C8-4156-AB7B-03A48DD7683B}"/>
              </a:ext>
            </a:extLst>
          </p:cNvPr>
          <p:cNvPicPr>
            <a:picLocks noChangeAspect="1"/>
          </p:cNvPicPr>
          <p:nvPr/>
        </p:nvPicPr>
        <p:blipFill rotWithShape="1">
          <a:blip r:embed="rId4"/>
          <a:srcRect l="929"/>
          <a:stretch/>
        </p:blipFill>
        <p:spPr>
          <a:xfrm>
            <a:off x="842341" y="4252795"/>
            <a:ext cx="5548934" cy="1829104"/>
          </a:xfrm>
          <a:prstGeom prst="rect">
            <a:avLst/>
          </a:prstGeom>
        </p:spPr>
      </p:pic>
    </p:spTree>
    <p:extLst>
      <p:ext uri="{BB962C8B-B14F-4D97-AF65-F5344CB8AC3E}">
        <p14:creationId xmlns:p14="http://schemas.microsoft.com/office/powerpoint/2010/main" val="3986769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1.1.1. Sintaxis y semántica</a:t>
            </a:r>
          </a:p>
        </p:txBody>
      </p:sp>
      <p:sp>
        <p:nvSpPr>
          <p:cNvPr id="3" name="Rectángulo: esquinas redondeadas 2">
            <a:extLst>
              <a:ext uri="{FF2B5EF4-FFF2-40B4-BE49-F238E27FC236}">
                <a16:creationId xmlns:a16="http://schemas.microsoft.com/office/drawing/2014/main" id="{D38C24AA-549B-4DB9-90A4-AFCA4958C669}"/>
              </a:ext>
            </a:extLst>
          </p:cNvPr>
          <p:cNvSpPr/>
          <p:nvPr/>
        </p:nvSpPr>
        <p:spPr>
          <a:xfrm>
            <a:off x="937591" y="1238250"/>
            <a:ext cx="6691934" cy="82867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dirty="0"/>
              <a:t>Segundo caso, vamos a crear una lista de forma dinámica a partir de un array y de un </a:t>
            </a:r>
            <a:r>
              <a:rPr lang="es-ES" dirty="0" err="1"/>
              <a:t>template</a:t>
            </a:r>
            <a:r>
              <a:rPr lang="es-ES" dirty="0"/>
              <a:t>.</a:t>
            </a:r>
            <a:endParaRPr lang="es-EC" dirty="0"/>
          </a:p>
        </p:txBody>
      </p:sp>
      <p:pic>
        <p:nvPicPr>
          <p:cNvPr id="7" name="Imagen 6">
            <a:extLst>
              <a:ext uri="{FF2B5EF4-FFF2-40B4-BE49-F238E27FC236}">
                <a16:creationId xmlns:a16="http://schemas.microsoft.com/office/drawing/2014/main" id="{FE9D1895-018E-4784-900B-EAEBB3536BF9}"/>
              </a:ext>
            </a:extLst>
          </p:cNvPr>
          <p:cNvPicPr>
            <a:picLocks noChangeAspect="1"/>
          </p:cNvPicPr>
          <p:nvPr/>
        </p:nvPicPr>
        <p:blipFill>
          <a:blip r:embed="rId3"/>
          <a:stretch>
            <a:fillRect/>
          </a:stretch>
        </p:blipFill>
        <p:spPr>
          <a:xfrm>
            <a:off x="3328366" y="2294388"/>
            <a:ext cx="5158409" cy="3268212"/>
          </a:xfrm>
          <a:prstGeom prst="rect">
            <a:avLst/>
          </a:prstGeom>
        </p:spPr>
      </p:pic>
    </p:spTree>
    <p:extLst>
      <p:ext uri="{BB962C8B-B14F-4D97-AF65-F5344CB8AC3E}">
        <p14:creationId xmlns:p14="http://schemas.microsoft.com/office/powerpoint/2010/main" val="18684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1.1.1. Sintaxis y semántica</a:t>
            </a:r>
            <a:endParaRPr lang="es-EC" sz="2800" b="1" i="0" u="none" strike="noStrike" baseline="0" dirty="0">
              <a:solidFill>
                <a:srgbClr val="FF0000"/>
              </a:solidFill>
              <a:cs typeface="Arial" panose="020B0604020202020204" pitchFamily="34" charset="0"/>
            </a:endParaRPr>
          </a:p>
        </p:txBody>
      </p:sp>
      <p:pic>
        <p:nvPicPr>
          <p:cNvPr id="9" name="Imagen 8">
            <a:extLst>
              <a:ext uri="{FF2B5EF4-FFF2-40B4-BE49-F238E27FC236}">
                <a16:creationId xmlns:a16="http://schemas.microsoft.com/office/drawing/2014/main" id="{F8F7B732-E0C0-4355-ABA0-1BAE05C0CA80}"/>
              </a:ext>
            </a:extLst>
          </p:cNvPr>
          <p:cNvPicPr>
            <a:picLocks noChangeAspect="1"/>
          </p:cNvPicPr>
          <p:nvPr/>
        </p:nvPicPr>
        <p:blipFill>
          <a:blip r:embed="rId3"/>
          <a:stretch>
            <a:fillRect/>
          </a:stretch>
        </p:blipFill>
        <p:spPr>
          <a:xfrm>
            <a:off x="1028700" y="970930"/>
            <a:ext cx="8610874" cy="2762205"/>
          </a:xfrm>
          <a:prstGeom prst="rect">
            <a:avLst/>
          </a:prstGeom>
        </p:spPr>
      </p:pic>
      <p:pic>
        <p:nvPicPr>
          <p:cNvPr id="12" name="Imagen 11">
            <a:extLst>
              <a:ext uri="{FF2B5EF4-FFF2-40B4-BE49-F238E27FC236}">
                <a16:creationId xmlns:a16="http://schemas.microsoft.com/office/drawing/2014/main" id="{E09155D6-A2F4-43B4-B1D3-6D6585E5EE6B}"/>
              </a:ext>
            </a:extLst>
          </p:cNvPr>
          <p:cNvPicPr>
            <a:picLocks noChangeAspect="1"/>
          </p:cNvPicPr>
          <p:nvPr/>
        </p:nvPicPr>
        <p:blipFill rotWithShape="1">
          <a:blip r:embed="rId4"/>
          <a:srcRect l="1643"/>
          <a:stretch/>
        </p:blipFill>
        <p:spPr>
          <a:xfrm>
            <a:off x="1060687" y="3971925"/>
            <a:ext cx="5134704" cy="2133898"/>
          </a:xfrm>
          <a:prstGeom prst="rect">
            <a:avLst/>
          </a:prstGeom>
        </p:spPr>
      </p:pic>
    </p:spTree>
    <p:extLst>
      <p:ext uri="{BB962C8B-B14F-4D97-AF65-F5344CB8AC3E}">
        <p14:creationId xmlns:p14="http://schemas.microsoft.com/office/powerpoint/2010/main" val="391695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endParaRPr lang="es-EC" sz="2800" b="1" i="0" u="none" strike="noStrike" baseline="0" dirty="0">
              <a:solidFill>
                <a:srgbClr val="FF0000"/>
              </a:solidFill>
              <a:cs typeface="Arial" panose="020B0604020202020204" pitchFamily="34" charset="0"/>
            </a:endParaRPr>
          </a:p>
        </p:txBody>
      </p:sp>
      <p:graphicFrame>
        <p:nvGraphicFramePr>
          <p:cNvPr id="3" name="Diagrama 2">
            <a:extLst>
              <a:ext uri="{FF2B5EF4-FFF2-40B4-BE49-F238E27FC236}">
                <a16:creationId xmlns:a16="http://schemas.microsoft.com/office/drawing/2014/main" id="{6F3F954E-5058-4D7C-A3D4-5E134AD66C22}"/>
              </a:ext>
            </a:extLst>
          </p:cNvPr>
          <p:cNvGraphicFramePr/>
          <p:nvPr>
            <p:extLst>
              <p:ext uri="{D42A27DB-BD31-4B8C-83A1-F6EECF244321}">
                <p14:modId xmlns:p14="http://schemas.microsoft.com/office/powerpoint/2010/main" val="18250458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1876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1385BA4F-53CD-4850-AAAC-AB4552BF07A6}"/>
              </a:ext>
            </a:extLst>
          </p:cNvPr>
          <p:cNvGraphicFramePr/>
          <p:nvPr>
            <p:extLst>
              <p:ext uri="{D42A27DB-BD31-4B8C-83A1-F6EECF244321}">
                <p14:modId xmlns:p14="http://schemas.microsoft.com/office/powerpoint/2010/main" val="3153537993"/>
              </p:ext>
            </p:extLst>
          </p:nvPr>
        </p:nvGraphicFramePr>
        <p:xfrm>
          <a:off x="466725" y="200025"/>
          <a:ext cx="11277600" cy="6000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058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A48D0-2132-B59D-337F-97B996E9E933}"/>
              </a:ext>
            </a:extLst>
          </p:cNvPr>
          <p:cNvSpPr>
            <a:spLocks noGrp="1"/>
          </p:cNvSpPr>
          <p:nvPr>
            <p:ph type="title"/>
          </p:nvPr>
        </p:nvSpPr>
        <p:spPr>
          <a:xfrm>
            <a:off x="838200" y="197160"/>
            <a:ext cx="10515600" cy="836510"/>
          </a:xfrm>
        </p:spPr>
        <p:txBody>
          <a:bodyPr>
            <a:noAutofit/>
          </a:bodyPr>
          <a:lstStyle/>
          <a:p>
            <a:r>
              <a:rPr lang="es-EC" sz="3200" dirty="0">
                <a:solidFill>
                  <a:schemeClr val="bg2">
                    <a:lumMod val="10000"/>
                  </a:schemeClr>
                </a:solidFill>
                <a:latin typeface="Montserrat Black" panose="00000A00000000000000" pitchFamily="2" charset="0"/>
                <a:ea typeface="Roboto" pitchFamily="2" charset="0"/>
              </a:rPr>
              <a:t>TÉCNICAS Y PONDERACIÓN DE LA EVALUACIÓN</a:t>
            </a:r>
          </a:p>
        </p:txBody>
      </p:sp>
      <p:graphicFrame>
        <p:nvGraphicFramePr>
          <p:cNvPr id="3" name="Tabla 2">
            <a:extLst>
              <a:ext uri="{FF2B5EF4-FFF2-40B4-BE49-F238E27FC236}">
                <a16:creationId xmlns:a16="http://schemas.microsoft.com/office/drawing/2014/main" id="{DC05E5F9-7A39-4BC2-B680-78AF1F9852B2}"/>
              </a:ext>
            </a:extLst>
          </p:cNvPr>
          <p:cNvGraphicFramePr>
            <a:graphicFrameLocks noGrp="1"/>
          </p:cNvGraphicFramePr>
          <p:nvPr>
            <p:extLst>
              <p:ext uri="{D42A27DB-BD31-4B8C-83A1-F6EECF244321}">
                <p14:modId xmlns:p14="http://schemas.microsoft.com/office/powerpoint/2010/main" val="988135980"/>
              </p:ext>
            </p:extLst>
          </p:nvPr>
        </p:nvGraphicFramePr>
        <p:xfrm>
          <a:off x="933449" y="1384300"/>
          <a:ext cx="10214454" cy="3778251"/>
        </p:xfrm>
        <a:graphic>
          <a:graphicData uri="http://schemas.openxmlformats.org/drawingml/2006/table">
            <a:tbl>
              <a:tblPr firstRow="1" bandRow="1">
                <a:tableStyleId>{93296810-A885-4BE3-A3E7-6D5BEEA58F35}</a:tableStyleId>
              </a:tblPr>
              <a:tblGrid>
                <a:gridCol w="4063815">
                  <a:extLst>
                    <a:ext uri="{9D8B030D-6E8A-4147-A177-3AD203B41FA5}">
                      <a16:colId xmlns:a16="http://schemas.microsoft.com/office/drawing/2014/main" val="1945116845"/>
                    </a:ext>
                  </a:extLst>
                </a:gridCol>
                <a:gridCol w="2013602">
                  <a:extLst>
                    <a:ext uri="{9D8B030D-6E8A-4147-A177-3AD203B41FA5}">
                      <a16:colId xmlns:a16="http://schemas.microsoft.com/office/drawing/2014/main" val="1587657487"/>
                    </a:ext>
                  </a:extLst>
                </a:gridCol>
                <a:gridCol w="2123435">
                  <a:extLst>
                    <a:ext uri="{9D8B030D-6E8A-4147-A177-3AD203B41FA5}">
                      <a16:colId xmlns:a16="http://schemas.microsoft.com/office/drawing/2014/main" val="3929158771"/>
                    </a:ext>
                  </a:extLst>
                </a:gridCol>
                <a:gridCol w="2013602">
                  <a:extLst>
                    <a:ext uri="{9D8B030D-6E8A-4147-A177-3AD203B41FA5}">
                      <a16:colId xmlns:a16="http://schemas.microsoft.com/office/drawing/2014/main" val="1891893418"/>
                    </a:ext>
                  </a:extLst>
                </a:gridCol>
              </a:tblGrid>
              <a:tr h="571131">
                <a:tc>
                  <a:txBody>
                    <a:bodyPr/>
                    <a:lstStyle/>
                    <a:p>
                      <a:pPr algn="l" rtl="0" fontAlgn="ctr"/>
                      <a:r>
                        <a:rPr lang="es-EC" sz="2900" u="none" strike="noStrike">
                          <a:effectLst/>
                          <a:latin typeface="Roboto" pitchFamily="2" charset="0"/>
                          <a:ea typeface="Roboto" pitchFamily="2" charset="0"/>
                        </a:rPr>
                        <a:t>Técnica de evaluación</a:t>
                      </a:r>
                      <a:endParaRPr lang="es-EC" sz="2900" b="1" i="0" u="none" strike="noStrike">
                        <a:solidFill>
                          <a:srgbClr val="FFFFFF"/>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1er Parcial</a:t>
                      </a:r>
                      <a:endParaRPr lang="es-EC" sz="2900" b="1" i="0" u="none" strike="noStrike">
                        <a:solidFill>
                          <a:srgbClr val="FFFFFF"/>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2do Parcial</a:t>
                      </a:r>
                      <a:endParaRPr lang="es-EC" sz="2900" b="1" i="0" u="none" strike="noStrike">
                        <a:solidFill>
                          <a:srgbClr val="FFFFFF"/>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3er Parcial</a:t>
                      </a:r>
                      <a:endParaRPr lang="es-EC" sz="2900" b="1" i="0" u="none" strike="noStrike">
                        <a:solidFill>
                          <a:srgbClr val="FFFFFF"/>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2630049374"/>
                  </a:ext>
                </a:extLst>
              </a:tr>
              <a:tr h="549164">
                <a:tc>
                  <a:txBody>
                    <a:bodyPr/>
                    <a:lstStyle/>
                    <a:p>
                      <a:pPr algn="l" rtl="0" fontAlgn="ctr"/>
                      <a:r>
                        <a:rPr lang="es-EC" sz="2900" u="none" strike="noStrike">
                          <a:effectLst/>
                          <a:latin typeface="Roboto" pitchFamily="2" charset="0"/>
                          <a:ea typeface="Roboto" pitchFamily="2" charset="0"/>
                        </a:rPr>
                        <a:t>Foro</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1</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1</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1</a:t>
                      </a:r>
                      <a:endParaRPr lang="es-EC" sz="2900" b="0" i="0" u="none" strike="noStrike">
                        <a:solidFill>
                          <a:srgbClr val="000000"/>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1935304166"/>
                  </a:ext>
                </a:extLst>
              </a:tr>
              <a:tr h="527198">
                <a:tc>
                  <a:txBody>
                    <a:bodyPr/>
                    <a:lstStyle/>
                    <a:p>
                      <a:pPr algn="l" rtl="0" fontAlgn="ctr"/>
                      <a:r>
                        <a:rPr lang="es-EC" sz="2900" u="none" strike="noStrike" dirty="0">
                          <a:effectLst/>
                          <a:latin typeface="Roboto" pitchFamily="2" charset="0"/>
                          <a:ea typeface="Roboto" pitchFamily="2" charset="0"/>
                        </a:rPr>
                        <a:t>Laboratorios/Informes</a:t>
                      </a:r>
                      <a:endParaRPr lang="es-EC" sz="2900" b="0" i="0" u="none" strike="noStrike" dirty="0">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dirty="0">
                          <a:effectLst/>
                          <a:latin typeface="Roboto" pitchFamily="2" charset="0"/>
                          <a:ea typeface="Roboto" pitchFamily="2" charset="0"/>
                        </a:rPr>
                        <a:t>4</a:t>
                      </a:r>
                      <a:endParaRPr lang="es-EC" sz="2900" b="0" i="0" u="none" strike="noStrike" dirty="0">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2472306723"/>
                  </a:ext>
                </a:extLst>
              </a:tr>
              <a:tr h="527198">
                <a:tc>
                  <a:txBody>
                    <a:bodyPr/>
                    <a:lstStyle/>
                    <a:p>
                      <a:pPr algn="l" rtl="0" fontAlgn="ctr"/>
                      <a:r>
                        <a:rPr lang="es-EC" sz="2900" u="none" strike="noStrike">
                          <a:effectLst/>
                          <a:latin typeface="Roboto" pitchFamily="2" charset="0"/>
                          <a:ea typeface="Roboto" pitchFamily="2" charset="0"/>
                        </a:rPr>
                        <a:t>Tareas o guías</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2235139646"/>
                  </a:ext>
                </a:extLst>
              </a:tr>
              <a:tr h="527198">
                <a:tc>
                  <a:txBody>
                    <a:bodyPr/>
                    <a:lstStyle/>
                    <a:p>
                      <a:pPr algn="l" rtl="0" fontAlgn="ctr"/>
                      <a:r>
                        <a:rPr lang="es-EC" sz="2900" u="none" strike="noStrike">
                          <a:effectLst/>
                          <a:latin typeface="Roboto" pitchFamily="2" charset="0"/>
                          <a:ea typeface="Roboto" pitchFamily="2" charset="0"/>
                        </a:rPr>
                        <a:t>Proyectos</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4</a:t>
                      </a:r>
                      <a:endParaRPr lang="es-EC" sz="2900" b="0" i="0" u="none" strike="noStrike">
                        <a:solidFill>
                          <a:srgbClr val="000000"/>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4103774981"/>
                  </a:ext>
                </a:extLst>
              </a:tr>
              <a:tr h="527198">
                <a:tc>
                  <a:txBody>
                    <a:bodyPr/>
                    <a:lstStyle/>
                    <a:p>
                      <a:pPr algn="l" rtl="0" fontAlgn="ctr"/>
                      <a:r>
                        <a:rPr lang="es-EC" sz="2900" u="none" strike="noStrike">
                          <a:effectLst/>
                          <a:latin typeface="Roboto" pitchFamily="2" charset="0"/>
                          <a:ea typeface="Roboto" pitchFamily="2" charset="0"/>
                        </a:rPr>
                        <a:t>Evaluación conjunta</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7</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7</a:t>
                      </a:r>
                      <a:endParaRPr lang="es-EC" sz="2900" b="0"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u="none" strike="noStrike">
                          <a:effectLst/>
                          <a:latin typeface="Roboto" pitchFamily="2" charset="0"/>
                          <a:ea typeface="Roboto" pitchFamily="2" charset="0"/>
                        </a:rPr>
                        <a:t>7</a:t>
                      </a:r>
                      <a:endParaRPr lang="es-EC" sz="2900" b="0" i="0" u="none" strike="noStrike">
                        <a:solidFill>
                          <a:srgbClr val="000000"/>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1926392973"/>
                  </a:ext>
                </a:extLst>
              </a:tr>
              <a:tr h="549164">
                <a:tc>
                  <a:txBody>
                    <a:bodyPr/>
                    <a:lstStyle/>
                    <a:p>
                      <a:pPr algn="l" rtl="0" fontAlgn="ctr"/>
                      <a:r>
                        <a:rPr lang="es-EC" sz="2900" b="1" u="none" strike="noStrike">
                          <a:effectLst/>
                          <a:latin typeface="Roboto" pitchFamily="2" charset="0"/>
                          <a:ea typeface="Roboto" pitchFamily="2" charset="0"/>
                        </a:rPr>
                        <a:t>TOTAL</a:t>
                      </a:r>
                      <a:endParaRPr lang="es-EC" sz="2900" b="1"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b="1" u="none" strike="noStrike">
                          <a:effectLst/>
                          <a:latin typeface="Roboto" pitchFamily="2" charset="0"/>
                          <a:ea typeface="Roboto" pitchFamily="2" charset="0"/>
                        </a:rPr>
                        <a:t>20</a:t>
                      </a:r>
                      <a:endParaRPr lang="es-EC" sz="2900" b="1"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b="1" u="none" strike="noStrike">
                          <a:effectLst/>
                          <a:latin typeface="Roboto" pitchFamily="2" charset="0"/>
                          <a:ea typeface="Roboto" pitchFamily="2" charset="0"/>
                        </a:rPr>
                        <a:t>20</a:t>
                      </a:r>
                      <a:endParaRPr lang="es-EC" sz="2900" b="1" i="0" u="none" strike="noStrike">
                        <a:solidFill>
                          <a:srgbClr val="000000"/>
                        </a:solidFill>
                        <a:effectLst/>
                        <a:latin typeface="Roboto" pitchFamily="2" charset="0"/>
                        <a:ea typeface="Roboto" pitchFamily="2" charset="0"/>
                      </a:endParaRPr>
                    </a:p>
                  </a:txBody>
                  <a:tcPr marL="21967" marR="21967" marT="21967" marB="0" anchor="ctr"/>
                </a:tc>
                <a:tc>
                  <a:txBody>
                    <a:bodyPr/>
                    <a:lstStyle/>
                    <a:p>
                      <a:pPr algn="ctr" rtl="0" fontAlgn="ctr"/>
                      <a:r>
                        <a:rPr lang="es-EC" sz="2900" b="1" u="none" strike="noStrike" dirty="0">
                          <a:effectLst/>
                          <a:latin typeface="Roboto" pitchFamily="2" charset="0"/>
                          <a:ea typeface="Roboto" pitchFamily="2" charset="0"/>
                        </a:rPr>
                        <a:t>20</a:t>
                      </a:r>
                      <a:endParaRPr lang="es-EC" sz="2900" b="1" i="0" u="none" strike="noStrike" dirty="0">
                        <a:solidFill>
                          <a:srgbClr val="000000"/>
                        </a:solidFill>
                        <a:effectLst/>
                        <a:latin typeface="Roboto" pitchFamily="2" charset="0"/>
                        <a:ea typeface="Roboto" pitchFamily="2" charset="0"/>
                      </a:endParaRPr>
                    </a:p>
                  </a:txBody>
                  <a:tcPr marL="21967" marR="21967" marT="21967" marB="0" anchor="ctr"/>
                </a:tc>
                <a:extLst>
                  <a:ext uri="{0D108BD9-81ED-4DB2-BD59-A6C34878D82A}">
                    <a16:rowId xmlns:a16="http://schemas.microsoft.com/office/drawing/2014/main" val="1647347086"/>
                  </a:ext>
                </a:extLst>
              </a:tr>
            </a:tbl>
          </a:graphicData>
        </a:graphic>
      </p:graphicFrame>
    </p:spTree>
    <p:extLst>
      <p:ext uri="{BB962C8B-B14F-4D97-AF65-F5344CB8AC3E}">
        <p14:creationId xmlns:p14="http://schemas.microsoft.com/office/powerpoint/2010/main" val="662175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8C73F1-59B0-4A79-ADED-A83BFF17030C}"/>
              </a:ext>
            </a:extLst>
          </p:cNvPr>
          <p:cNvPicPr/>
          <p:nvPr/>
        </p:nvPicPr>
        <p:blipFill>
          <a:blip r:embed="rId3"/>
          <a:stretch>
            <a:fillRect/>
          </a:stretch>
        </p:blipFill>
        <p:spPr>
          <a:xfrm>
            <a:off x="2274570" y="236260"/>
            <a:ext cx="6907530" cy="5975945"/>
          </a:xfrm>
          <a:prstGeom prst="rect">
            <a:avLst/>
          </a:prstGeom>
        </p:spPr>
      </p:pic>
    </p:spTree>
    <p:extLst>
      <p:ext uri="{BB962C8B-B14F-4D97-AF65-F5344CB8AC3E}">
        <p14:creationId xmlns:p14="http://schemas.microsoft.com/office/powerpoint/2010/main" val="3105883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AE063E6A-BEE7-4FB9-B62F-8806FABDE882}"/>
              </a:ext>
            </a:extLst>
          </p:cNvPr>
          <p:cNvGraphicFramePr/>
          <p:nvPr>
            <p:extLst>
              <p:ext uri="{D42A27DB-BD31-4B8C-83A1-F6EECF244321}">
                <p14:modId xmlns:p14="http://schemas.microsoft.com/office/powerpoint/2010/main" val="3422070477"/>
              </p:ext>
            </p:extLst>
          </p:nvPr>
        </p:nvGraphicFramePr>
        <p:xfrm>
          <a:off x="419100" y="295276"/>
          <a:ext cx="11239500" cy="584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1143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12B49DE-C5F8-4F0D-AC47-54441799E298}"/>
              </a:ext>
            </a:extLst>
          </p:cNvPr>
          <p:cNvPicPr/>
          <p:nvPr/>
        </p:nvPicPr>
        <p:blipFill>
          <a:blip r:embed="rId3"/>
          <a:stretch>
            <a:fillRect/>
          </a:stretch>
        </p:blipFill>
        <p:spPr>
          <a:xfrm>
            <a:off x="779984" y="750887"/>
            <a:ext cx="10632032" cy="1506538"/>
          </a:xfrm>
          <a:prstGeom prst="rect">
            <a:avLst/>
          </a:prstGeom>
        </p:spPr>
      </p:pic>
      <p:pic>
        <p:nvPicPr>
          <p:cNvPr id="5" name="Imagen 4">
            <a:extLst>
              <a:ext uri="{FF2B5EF4-FFF2-40B4-BE49-F238E27FC236}">
                <a16:creationId xmlns:a16="http://schemas.microsoft.com/office/drawing/2014/main" id="{0B0BDC89-2EB7-487E-96EB-F17E7F6C3AB3}"/>
              </a:ext>
            </a:extLst>
          </p:cNvPr>
          <p:cNvPicPr/>
          <p:nvPr/>
        </p:nvPicPr>
        <p:blipFill>
          <a:blip r:embed="rId4"/>
          <a:stretch>
            <a:fillRect/>
          </a:stretch>
        </p:blipFill>
        <p:spPr>
          <a:xfrm>
            <a:off x="779983" y="2436177"/>
            <a:ext cx="10980831" cy="2488248"/>
          </a:xfrm>
          <a:prstGeom prst="rect">
            <a:avLst/>
          </a:prstGeom>
        </p:spPr>
      </p:pic>
    </p:spTree>
    <p:extLst>
      <p:ext uri="{BB962C8B-B14F-4D97-AF65-F5344CB8AC3E}">
        <p14:creationId xmlns:p14="http://schemas.microsoft.com/office/powerpoint/2010/main" val="137541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6269F77-D06E-4C8D-AF32-3A06FAF97DEA}"/>
              </a:ext>
            </a:extLst>
          </p:cNvPr>
          <p:cNvPicPr/>
          <p:nvPr/>
        </p:nvPicPr>
        <p:blipFill>
          <a:blip r:embed="rId3"/>
          <a:stretch>
            <a:fillRect/>
          </a:stretch>
        </p:blipFill>
        <p:spPr>
          <a:xfrm>
            <a:off x="906779" y="606353"/>
            <a:ext cx="8576873" cy="1392555"/>
          </a:xfrm>
          <a:prstGeom prst="rect">
            <a:avLst/>
          </a:prstGeom>
        </p:spPr>
      </p:pic>
      <p:pic>
        <p:nvPicPr>
          <p:cNvPr id="7" name="Imagen 6">
            <a:extLst>
              <a:ext uri="{FF2B5EF4-FFF2-40B4-BE49-F238E27FC236}">
                <a16:creationId xmlns:a16="http://schemas.microsoft.com/office/drawing/2014/main" id="{01E7C581-AB6F-4C9D-A069-A6FCB139EAD7}"/>
              </a:ext>
            </a:extLst>
          </p:cNvPr>
          <p:cNvPicPr/>
          <p:nvPr/>
        </p:nvPicPr>
        <p:blipFill rotWithShape="1">
          <a:blip r:embed="rId4"/>
          <a:srcRect r="3464"/>
          <a:stretch/>
        </p:blipFill>
        <p:spPr>
          <a:xfrm>
            <a:off x="906779" y="2230206"/>
            <a:ext cx="10378441" cy="1508197"/>
          </a:xfrm>
          <a:prstGeom prst="rect">
            <a:avLst/>
          </a:prstGeom>
        </p:spPr>
      </p:pic>
      <p:pic>
        <p:nvPicPr>
          <p:cNvPr id="8" name="Imagen 7">
            <a:extLst>
              <a:ext uri="{FF2B5EF4-FFF2-40B4-BE49-F238E27FC236}">
                <a16:creationId xmlns:a16="http://schemas.microsoft.com/office/drawing/2014/main" id="{AE3BA2E0-DEA7-4CDE-9E0F-5E24EE951000}"/>
              </a:ext>
            </a:extLst>
          </p:cNvPr>
          <p:cNvPicPr/>
          <p:nvPr/>
        </p:nvPicPr>
        <p:blipFill>
          <a:blip r:embed="rId5"/>
          <a:stretch>
            <a:fillRect/>
          </a:stretch>
        </p:blipFill>
        <p:spPr>
          <a:xfrm>
            <a:off x="906779" y="3855402"/>
            <a:ext cx="9290827" cy="2269173"/>
          </a:xfrm>
          <a:prstGeom prst="rect">
            <a:avLst/>
          </a:prstGeom>
        </p:spPr>
      </p:pic>
    </p:spTree>
    <p:extLst>
      <p:ext uri="{BB962C8B-B14F-4D97-AF65-F5344CB8AC3E}">
        <p14:creationId xmlns:p14="http://schemas.microsoft.com/office/powerpoint/2010/main" val="2134908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4AA6990-34E1-4F67-9C36-4F5E30E03F1E}"/>
              </a:ext>
            </a:extLst>
          </p:cNvPr>
          <p:cNvPicPr/>
          <p:nvPr/>
        </p:nvPicPr>
        <p:blipFill>
          <a:blip r:embed="rId3"/>
          <a:stretch>
            <a:fillRect/>
          </a:stretch>
        </p:blipFill>
        <p:spPr>
          <a:xfrm>
            <a:off x="1080135" y="824865"/>
            <a:ext cx="9815266" cy="5033010"/>
          </a:xfrm>
          <a:prstGeom prst="rect">
            <a:avLst/>
          </a:prstGeom>
        </p:spPr>
      </p:pic>
    </p:spTree>
    <p:extLst>
      <p:ext uri="{BB962C8B-B14F-4D97-AF65-F5344CB8AC3E}">
        <p14:creationId xmlns:p14="http://schemas.microsoft.com/office/powerpoint/2010/main" val="107790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1.2.1. </a:t>
            </a:r>
            <a:r>
              <a:rPr lang="es-EC" sz="2800" b="1" i="0" u="none" strike="noStrike" baseline="0" dirty="0" err="1">
                <a:solidFill>
                  <a:srgbClr val="FF0000"/>
                </a:solidFill>
                <a:cs typeface="Arial" panose="020B0604020202020204" pitchFamily="34" charset="0"/>
              </a:rPr>
              <a:t>Custom</a:t>
            </a:r>
            <a:r>
              <a:rPr lang="es-EC" sz="2800" b="1" i="0" u="none" strike="noStrike" baseline="0" dirty="0">
                <a:solidFill>
                  <a:srgbClr val="FF0000"/>
                </a:solidFill>
                <a:cs typeface="Arial" panose="020B0604020202020204" pitchFamily="34" charset="0"/>
              </a:rPr>
              <a:t> </a:t>
            </a:r>
            <a:r>
              <a:rPr lang="es-EC" sz="2800" b="1" i="0" u="none" strike="noStrike" baseline="0" dirty="0" err="1">
                <a:solidFill>
                  <a:srgbClr val="FF0000"/>
                </a:solidFill>
                <a:cs typeface="Arial" panose="020B0604020202020204" pitchFamily="34" charset="0"/>
              </a:rPr>
              <a:t>Elements</a:t>
            </a:r>
            <a:endParaRPr lang="es-EC" sz="2800" b="1" i="0" u="none" strike="noStrike" baseline="0" dirty="0">
              <a:solidFill>
                <a:srgbClr val="FF0000"/>
              </a:solidFill>
              <a:cs typeface="Arial" panose="020B0604020202020204" pitchFamily="34" charset="0"/>
            </a:endParaRPr>
          </a:p>
        </p:txBody>
      </p:sp>
      <p:sp>
        <p:nvSpPr>
          <p:cNvPr id="3" name="Rectángulo: esquinas redondeadas 2">
            <a:extLst>
              <a:ext uri="{FF2B5EF4-FFF2-40B4-BE49-F238E27FC236}">
                <a16:creationId xmlns:a16="http://schemas.microsoft.com/office/drawing/2014/main" id="{C77CE1E1-DFC4-476B-A75B-510BC034F583}"/>
              </a:ext>
            </a:extLst>
          </p:cNvPr>
          <p:cNvSpPr/>
          <p:nvPr/>
        </p:nvSpPr>
        <p:spPr>
          <a:xfrm>
            <a:off x="2028825" y="1314450"/>
            <a:ext cx="7610475" cy="933450"/>
          </a:xfrm>
          <a:prstGeom prst="round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lvl="0" algn="ctr"/>
            <a:r>
              <a:rPr lang="es-EC" sz="5400" b="1" i="0" dirty="0" err="1">
                <a:latin typeface="Montserrat" panose="00000500000000000000" pitchFamily="2" charset="0"/>
              </a:rPr>
              <a:t>Custom</a:t>
            </a:r>
            <a:r>
              <a:rPr lang="es-EC" sz="5400" b="1" i="0" dirty="0">
                <a:latin typeface="Montserrat" panose="00000500000000000000" pitchFamily="2" charset="0"/>
              </a:rPr>
              <a:t> </a:t>
            </a:r>
            <a:r>
              <a:rPr lang="es-EC" sz="5400" b="1" i="0" dirty="0" err="1">
                <a:latin typeface="Montserrat" panose="00000500000000000000" pitchFamily="2" charset="0"/>
              </a:rPr>
              <a:t>Elements</a:t>
            </a:r>
            <a:endParaRPr lang="es-EC" sz="5400" dirty="0">
              <a:latin typeface="Montserrat" panose="00000500000000000000" pitchFamily="2" charset="0"/>
            </a:endParaRPr>
          </a:p>
        </p:txBody>
      </p:sp>
      <p:sp>
        <p:nvSpPr>
          <p:cNvPr id="4" name="Rectángulo 3">
            <a:extLst>
              <a:ext uri="{FF2B5EF4-FFF2-40B4-BE49-F238E27FC236}">
                <a16:creationId xmlns:a16="http://schemas.microsoft.com/office/drawing/2014/main" id="{4BC1D9D4-3EF5-4461-8D67-4EE5C5B508FF}"/>
              </a:ext>
            </a:extLst>
          </p:cNvPr>
          <p:cNvSpPr/>
          <p:nvPr/>
        </p:nvSpPr>
        <p:spPr>
          <a:xfrm>
            <a:off x="1004266" y="2458070"/>
            <a:ext cx="10448925" cy="3485530"/>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just"/>
            <a:r>
              <a:rPr lang="es-ES" sz="2100" dirty="0"/>
              <a:t>Los </a:t>
            </a:r>
            <a:r>
              <a:rPr lang="es-ES" sz="2100" dirty="0" err="1"/>
              <a:t>Custom</a:t>
            </a:r>
            <a:r>
              <a:rPr lang="es-ES" sz="2100" dirty="0"/>
              <a:t> </a:t>
            </a:r>
            <a:r>
              <a:rPr lang="es-ES" sz="2100" dirty="0" err="1"/>
              <a:t>Elements</a:t>
            </a:r>
            <a:r>
              <a:rPr lang="es-ES" sz="2100" dirty="0"/>
              <a:t> son una característica que permite </a:t>
            </a:r>
            <a:r>
              <a:rPr lang="es-ES" sz="2100" b="1" dirty="0"/>
              <a:t>crear tus propios elementos HTML personalizados</a:t>
            </a:r>
            <a:r>
              <a:rPr lang="es-ES" sz="2100" dirty="0"/>
              <a:t>. Pueden tener un comportamiento personalizado y estilos CSS propios. </a:t>
            </a:r>
          </a:p>
          <a:p>
            <a:pPr algn="just"/>
            <a:r>
              <a:rPr lang="es-ES" sz="2100" dirty="0"/>
              <a:t>Son una parte de los </a:t>
            </a:r>
            <a:r>
              <a:rPr lang="es-ES" sz="2100" b="1" dirty="0">
                <a:solidFill>
                  <a:srgbClr val="0070C0"/>
                </a:solidFill>
              </a:rPr>
              <a:t>Web </a:t>
            </a:r>
            <a:r>
              <a:rPr lang="es-ES" sz="2100" b="1" dirty="0" err="1">
                <a:solidFill>
                  <a:srgbClr val="0070C0"/>
                </a:solidFill>
              </a:rPr>
              <a:t>Components</a:t>
            </a:r>
            <a:r>
              <a:rPr lang="es-ES" sz="2100" dirty="0"/>
              <a:t>, pero también pueden ser utilizados independientemente.</a:t>
            </a:r>
          </a:p>
          <a:p>
            <a:pPr algn="just"/>
            <a:endParaRPr lang="es-ES" sz="2100" dirty="0"/>
          </a:p>
          <a:p>
            <a:pPr marL="285750" indent="-285750" algn="just">
              <a:buFont typeface="Arial" panose="020B0604020202020204" pitchFamily="34" charset="0"/>
              <a:buChar char="•"/>
            </a:pPr>
            <a:r>
              <a:rPr lang="es-ES" sz="2100" dirty="0"/>
              <a:t>Extienden de los elementos HTML</a:t>
            </a:r>
          </a:p>
          <a:p>
            <a:pPr marL="285750" indent="-285750" algn="just">
              <a:buFont typeface="Arial" panose="020B0604020202020204" pitchFamily="34" charset="0"/>
              <a:buChar char="•"/>
            </a:pPr>
            <a:r>
              <a:rPr lang="es-ES" sz="2100" dirty="0"/>
              <a:t>Se definen con JavaScript y se crean al ejecutar el código.</a:t>
            </a:r>
          </a:p>
          <a:p>
            <a:pPr marL="285750" indent="-285750" algn="just">
              <a:buFont typeface="Arial" panose="020B0604020202020204" pitchFamily="34" charset="0"/>
              <a:buChar char="•"/>
            </a:pPr>
            <a:r>
              <a:rPr lang="es-ES" sz="2100" dirty="0"/>
              <a:t>Personalizables</a:t>
            </a:r>
          </a:p>
          <a:p>
            <a:pPr marL="285750" indent="-285750" algn="just">
              <a:buFont typeface="Arial" panose="020B0604020202020204" pitchFamily="34" charset="0"/>
              <a:buChar char="•"/>
            </a:pPr>
            <a:r>
              <a:rPr lang="es-ES" sz="2100" dirty="0"/>
              <a:t>Estilos Propios.</a:t>
            </a:r>
            <a:endParaRPr lang="es-EC" sz="2100" dirty="0"/>
          </a:p>
        </p:txBody>
      </p:sp>
    </p:spTree>
    <p:extLst>
      <p:ext uri="{BB962C8B-B14F-4D97-AF65-F5344CB8AC3E}">
        <p14:creationId xmlns:p14="http://schemas.microsoft.com/office/powerpoint/2010/main" val="1538898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1.2.1. </a:t>
            </a:r>
            <a:r>
              <a:rPr lang="es-EC" sz="2800" b="1" i="0" u="none" strike="noStrike" baseline="0" dirty="0" err="1">
                <a:solidFill>
                  <a:srgbClr val="FF0000"/>
                </a:solidFill>
                <a:cs typeface="Arial" panose="020B0604020202020204" pitchFamily="34" charset="0"/>
              </a:rPr>
              <a:t>Custom</a:t>
            </a:r>
            <a:r>
              <a:rPr lang="es-EC" sz="2800" b="1" i="0" u="none" strike="noStrike" baseline="0" dirty="0">
                <a:solidFill>
                  <a:srgbClr val="FF0000"/>
                </a:solidFill>
                <a:cs typeface="Arial" panose="020B0604020202020204" pitchFamily="34" charset="0"/>
              </a:rPr>
              <a:t> </a:t>
            </a:r>
            <a:r>
              <a:rPr lang="es-EC" sz="2800" b="1" i="0" u="none" strike="noStrike" baseline="0" dirty="0" err="1">
                <a:solidFill>
                  <a:srgbClr val="FF0000"/>
                </a:solidFill>
                <a:cs typeface="Arial" panose="020B0604020202020204" pitchFamily="34" charset="0"/>
              </a:rPr>
              <a:t>Elements</a:t>
            </a:r>
            <a:endParaRPr lang="es-EC" sz="2800" b="1" i="0" u="none" strike="noStrike" baseline="0" dirty="0">
              <a:solidFill>
                <a:srgbClr val="FF0000"/>
              </a:solidFill>
              <a:cs typeface="Arial" panose="020B0604020202020204" pitchFamily="34" charset="0"/>
            </a:endParaRPr>
          </a:p>
        </p:txBody>
      </p:sp>
      <p:sp>
        <p:nvSpPr>
          <p:cNvPr id="3" name="Rectángulo: esquinas redondeadas 2">
            <a:extLst>
              <a:ext uri="{FF2B5EF4-FFF2-40B4-BE49-F238E27FC236}">
                <a16:creationId xmlns:a16="http://schemas.microsoft.com/office/drawing/2014/main" id="{C77CE1E1-DFC4-476B-A75B-510BC034F583}"/>
              </a:ext>
            </a:extLst>
          </p:cNvPr>
          <p:cNvSpPr/>
          <p:nvPr/>
        </p:nvSpPr>
        <p:spPr>
          <a:xfrm>
            <a:off x="2028825" y="1314450"/>
            <a:ext cx="7610475" cy="933450"/>
          </a:xfrm>
          <a:prstGeom prst="round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lvl="0" algn="ctr"/>
            <a:r>
              <a:rPr lang="es-EC" sz="5400" b="1" i="0" dirty="0" err="1">
                <a:latin typeface="Montserrat" panose="00000500000000000000" pitchFamily="2" charset="0"/>
              </a:rPr>
              <a:t>Custom</a:t>
            </a:r>
            <a:r>
              <a:rPr lang="es-EC" sz="5400" b="1" i="0" dirty="0">
                <a:latin typeface="Montserrat" panose="00000500000000000000" pitchFamily="2" charset="0"/>
              </a:rPr>
              <a:t> </a:t>
            </a:r>
            <a:r>
              <a:rPr lang="es-EC" sz="5400" b="1" i="0" dirty="0" err="1">
                <a:latin typeface="Montserrat" panose="00000500000000000000" pitchFamily="2" charset="0"/>
              </a:rPr>
              <a:t>Elements</a:t>
            </a:r>
            <a:endParaRPr lang="es-EC" sz="5400" dirty="0">
              <a:latin typeface="Montserrat" panose="00000500000000000000" pitchFamily="2" charset="0"/>
            </a:endParaRPr>
          </a:p>
        </p:txBody>
      </p:sp>
      <p:pic>
        <p:nvPicPr>
          <p:cNvPr id="6" name="Imagen 5">
            <a:extLst>
              <a:ext uri="{FF2B5EF4-FFF2-40B4-BE49-F238E27FC236}">
                <a16:creationId xmlns:a16="http://schemas.microsoft.com/office/drawing/2014/main" id="{87B0AFF5-AEC8-4B17-A20D-78C45B2DEB80}"/>
              </a:ext>
            </a:extLst>
          </p:cNvPr>
          <p:cNvPicPr>
            <a:picLocks noChangeAspect="1"/>
          </p:cNvPicPr>
          <p:nvPr/>
        </p:nvPicPr>
        <p:blipFill>
          <a:blip r:embed="rId3"/>
          <a:stretch>
            <a:fillRect/>
          </a:stretch>
        </p:blipFill>
        <p:spPr>
          <a:xfrm>
            <a:off x="1540979" y="2648338"/>
            <a:ext cx="9719641" cy="2895212"/>
          </a:xfrm>
          <a:prstGeom prst="rect">
            <a:avLst/>
          </a:prstGeom>
        </p:spPr>
      </p:pic>
    </p:spTree>
    <p:extLst>
      <p:ext uri="{BB962C8B-B14F-4D97-AF65-F5344CB8AC3E}">
        <p14:creationId xmlns:p14="http://schemas.microsoft.com/office/powerpoint/2010/main" val="839727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1.2.1. </a:t>
            </a:r>
            <a:r>
              <a:rPr lang="es-EC" sz="2800" b="1" i="0" u="none" strike="noStrike" baseline="0" dirty="0" err="1">
                <a:solidFill>
                  <a:srgbClr val="FF0000"/>
                </a:solidFill>
                <a:cs typeface="Arial" panose="020B0604020202020204" pitchFamily="34" charset="0"/>
              </a:rPr>
              <a:t>Custom</a:t>
            </a:r>
            <a:r>
              <a:rPr lang="es-EC" sz="2800" b="1" i="0" u="none" strike="noStrike" baseline="0" dirty="0">
                <a:solidFill>
                  <a:srgbClr val="FF0000"/>
                </a:solidFill>
                <a:cs typeface="Arial" panose="020B0604020202020204" pitchFamily="34" charset="0"/>
              </a:rPr>
              <a:t> </a:t>
            </a:r>
            <a:r>
              <a:rPr lang="es-EC" sz="2800" b="1" i="0" u="none" strike="noStrike" baseline="0" dirty="0" err="1">
                <a:solidFill>
                  <a:srgbClr val="FF0000"/>
                </a:solidFill>
                <a:cs typeface="Arial" panose="020B0604020202020204" pitchFamily="34" charset="0"/>
              </a:rPr>
              <a:t>Elements</a:t>
            </a:r>
            <a:endParaRPr lang="es-EC" sz="2800" b="1" i="0" u="none" strike="noStrike" baseline="0" dirty="0">
              <a:solidFill>
                <a:srgbClr val="FF0000"/>
              </a:solidFill>
              <a:cs typeface="Arial" panose="020B0604020202020204" pitchFamily="34" charset="0"/>
            </a:endParaRPr>
          </a:p>
        </p:txBody>
      </p:sp>
      <p:pic>
        <p:nvPicPr>
          <p:cNvPr id="4" name="Imagen 3">
            <a:extLst>
              <a:ext uri="{FF2B5EF4-FFF2-40B4-BE49-F238E27FC236}">
                <a16:creationId xmlns:a16="http://schemas.microsoft.com/office/drawing/2014/main" id="{06307F89-37AF-4B88-B171-D3A5EC650EF2}"/>
              </a:ext>
            </a:extLst>
          </p:cNvPr>
          <p:cNvPicPr>
            <a:picLocks noChangeAspect="1"/>
          </p:cNvPicPr>
          <p:nvPr/>
        </p:nvPicPr>
        <p:blipFill rotWithShape="1">
          <a:blip r:embed="rId3"/>
          <a:srcRect r="14300"/>
          <a:stretch/>
        </p:blipFill>
        <p:spPr>
          <a:xfrm>
            <a:off x="3486151" y="1104280"/>
            <a:ext cx="5610224" cy="4948840"/>
          </a:xfrm>
          <a:prstGeom prst="rect">
            <a:avLst/>
          </a:prstGeom>
        </p:spPr>
      </p:pic>
      <p:pic>
        <p:nvPicPr>
          <p:cNvPr id="1026" name="Picture 2" descr="Ejemplo - Iconos gratis de márketing">
            <a:extLst>
              <a:ext uri="{FF2B5EF4-FFF2-40B4-BE49-F238E27FC236}">
                <a16:creationId xmlns:a16="http://schemas.microsoft.com/office/drawing/2014/main" id="{612D22F5-928B-4DD5-B63E-6D59076D0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591" y="2096221"/>
            <a:ext cx="2224709" cy="222470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39AC13E-33A6-43C8-9BBD-3EBD39AD5AAC}"/>
              </a:ext>
            </a:extLst>
          </p:cNvPr>
          <p:cNvPicPr>
            <a:picLocks noChangeAspect="1"/>
          </p:cNvPicPr>
          <p:nvPr/>
        </p:nvPicPr>
        <p:blipFill rotWithShape="1">
          <a:blip r:embed="rId5"/>
          <a:srcRect t="71039" r="39048"/>
          <a:stretch/>
        </p:blipFill>
        <p:spPr>
          <a:xfrm>
            <a:off x="9427355" y="2096221"/>
            <a:ext cx="2657231" cy="446954"/>
          </a:xfrm>
          <a:prstGeom prst="rect">
            <a:avLst/>
          </a:prstGeom>
        </p:spPr>
      </p:pic>
    </p:spTree>
    <p:extLst>
      <p:ext uri="{BB962C8B-B14F-4D97-AF65-F5344CB8AC3E}">
        <p14:creationId xmlns:p14="http://schemas.microsoft.com/office/powerpoint/2010/main" val="200864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9F210C9-072E-4DFD-BC3E-41DF1799CB1C}"/>
              </a:ext>
            </a:extLst>
          </p:cNvPr>
          <p:cNvPicPr>
            <a:picLocks noChangeAspect="1"/>
          </p:cNvPicPr>
          <p:nvPr/>
        </p:nvPicPr>
        <p:blipFill>
          <a:blip r:embed="rId3"/>
          <a:stretch>
            <a:fillRect/>
          </a:stretch>
        </p:blipFill>
        <p:spPr>
          <a:xfrm>
            <a:off x="437710" y="323488"/>
            <a:ext cx="7047820" cy="5791562"/>
          </a:xfrm>
          <a:prstGeom prst="rect">
            <a:avLst/>
          </a:prstGeom>
        </p:spPr>
      </p:pic>
      <p:sp>
        <p:nvSpPr>
          <p:cNvPr id="10" name="Rectángulo 9">
            <a:extLst>
              <a:ext uri="{FF2B5EF4-FFF2-40B4-BE49-F238E27FC236}">
                <a16:creationId xmlns:a16="http://schemas.microsoft.com/office/drawing/2014/main" id="{1BE7A838-D41C-4D92-BFB5-127B80D51EFD}"/>
              </a:ext>
            </a:extLst>
          </p:cNvPr>
          <p:cNvSpPr/>
          <p:nvPr/>
        </p:nvSpPr>
        <p:spPr>
          <a:xfrm>
            <a:off x="7905750" y="1657350"/>
            <a:ext cx="4038600" cy="428625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En este ejemplo, creamos un </a:t>
            </a:r>
            <a:r>
              <a:rPr lang="es-ES" dirty="0" err="1"/>
              <a:t>Custom</a:t>
            </a:r>
            <a:r>
              <a:rPr lang="es-ES" dirty="0"/>
              <a:t> </a:t>
            </a:r>
            <a:r>
              <a:rPr lang="es-ES" dirty="0" err="1"/>
              <a:t>Element</a:t>
            </a:r>
            <a:r>
              <a:rPr lang="es-ES" dirty="0"/>
              <a:t> llamado "</a:t>
            </a:r>
            <a:r>
              <a:rPr lang="es-ES" dirty="0" err="1"/>
              <a:t>menu</a:t>
            </a:r>
            <a:r>
              <a:rPr lang="es-ES" dirty="0"/>
              <a:t>-personalizado" que contiene un menú simple. </a:t>
            </a:r>
          </a:p>
          <a:p>
            <a:pPr algn="ctr"/>
            <a:endParaRPr lang="es-ES" dirty="0"/>
          </a:p>
          <a:p>
            <a:pPr algn="ctr"/>
            <a:r>
              <a:rPr lang="es-ES" dirty="0"/>
              <a:t>En el constructor, creamos un contenedor para el menú y luego iteramos sobre un array de opciones para crear elementos de lista &lt;</a:t>
            </a:r>
            <a:r>
              <a:rPr lang="es-ES" dirty="0" err="1"/>
              <a:t>li</a:t>
            </a:r>
            <a:r>
              <a:rPr lang="es-ES" dirty="0"/>
              <a:t>&gt; para cada una de ellas.</a:t>
            </a:r>
          </a:p>
          <a:p>
            <a:pPr algn="ctr"/>
            <a:endParaRPr lang="es-ES" dirty="0"/>
          </a:p>
          <a:p>
            <a:pPr algn="ctr"/>
            <a:r>
              <a:rPr lang="es-ES" dirty="0"/>
              <a:t>Luego, agregamos estos elementos al contenedor y, finalmente, agregamos el contenedor al elemento personalizado. </a:t>
            </a:r>
            <a:endParaRPr lang="es-EC" dirty="0"/>
          </a:p>
        </p:txBody>
      </p:sp>
      <p:sp>
        <p:nvSpPr>
          <p:cNvPr id="11" name="Rectángulo 10">
            <a:extLst>
              <a:ext uri="{FF2B5EF4-FFF2-40B4-BE49-F238E27FC236}">
                <a16:creationId xmlns:a16="http://schemas.microsoft.com/office/drawing/2014/main" id="{B8C8EF52-5A23-4547-BAA9-8394125473F9}"/>
              </a:ext>
            </a:extLst>
          </p:cNvPr>
          <p:cNvSpPr/>
          <p:nvPr/>
        </p:nvSpPr>
        <p:spPr>
          <a:xfrm>
            <a:off x="8077200" y="638175"/>
            <a:ext cx="3677090" cy="723900"/>
          </a:xfrm>
          <a:custGeom>
            <a:avLst/>
            <a:gdLst>
              <a:gd name="connsiteX0" fmla="*/ 0 w 3677090"/>
              <a:gd name="connsiteY0" fmla="*/ 0 h 723900"/>
              <a:gd name="connsiteX1" fmla="*/ 686390 w 3677090"/>
              <a:gd name="connsiteY1" fmla="*/ 0 h 723900"/>
              <a:gd name="connsiteX2" fmla="*/ 1372780 w 3677090"/>
              <a:gd name="connsiteY2" fmla="*/ 0 h 723900"/>
              <a:gd name="connsiteX3" fmla="*/ 1948858 w 3677090"/>
              <a:gd name="connsiteY3" fmla="*/ 0 h 723900"/>
              <a:gd name="connsiteX4" fmla="*/ 2598477 w 3677090"/>
              <a:gd name="connsiteY4" fmla="*/ 0 h 723900"/>
              <a:gd name="connsiteX5" fmla="*/ 3101013 w 3677090"/>
              <a:gd name="connsiteY5" fmla="*/ 0 h 723900"/>
              <a:gd name="connsiteX6" fmla="*/ 3677090 w 3677090"/>
              <a:gd name="connsiteY6" fmla="*/ 0 h 723900"/>
              <a:gd name="connsiteX7" fmla="*/ 3677090 w 3677090"/>
              <a:gd name="connsiteY7" fmla="*/ 340233 h 723900"/>
              <a:gd name="connsiteX8" fmla="*/ 3677090 w 3677090"/>
              <a:gd name="connsiteY8" fmla="*/ 723900 h 723900"/>
              <a:gd name="connsiteX9" fmla="*/ 2990700 w 3677090"/>
              <a:gd name="connsiteY9" fmla="*/ 723900 h 723900"/>
              <a:gd name="connsiteX10" fmla="*/ 2304310 w 3677090"/>
              <a:gd name="connsiteY10" fmla="*/ 723900 h 723900"/>
              <a:gd name="connsiteX11" fmla="*/ 1801774 w 3677090"/>
              <a:gd name="connsiteY11" fmla="*/ 723900 h 723900"/>
              <a:gd name="connsiteX12" fmla="*/ 1225697 w 3677090"/>
              <a:gd name="connsiteY12" fmla="*/ 723900 h 723900"/>
              <a:gd name="connsiteX13" fmla="*/ 686390 w 3677090"/>
              <a:gd name="connsiteY13" fmla="*/ 723900 h 723900"/>
              <a:gd name="connsiteX14" fmla="*/ 0 w 3677090"/>
              <a:gd name="connsiteY14" fmla="*/ 723900 h 723900"/>
              <a:gd name="connsiteX15" fmla="*/ 0 w 3677090"/>
              <a:gd name="connsiteY15" fmla="*/ 383667 h 723900"/>
              <a:gd name="connsiteX16" fmla="*/ 0 w 3677090"/>
              <a:gd name="connsiteY16"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7090" h="723900" fill="none" extrusionOk="0">
                <a:moveTo>
                  <a:pt x="0" y="0"/>
                </a:moveTo>
                <a:cubicBezTo>
                  <a:pt x="154232" y="6484"/>
                  <a:pt x="467434" y="-27139"/>
                  <a:pt x="686390" y="0"/>
                </a:cubicBezTo>
                <a:cubicBezTo>
                  <a:pt x="905346" y="27139"/>
                  <a:pt x="1066114" y="19032"/>
                  <a:pt x="1372780" y="0"/>
                </a:cubicBezTo>
                <a:cubicBezTo>
                  <a:pt x="1679446" y="-19032"/>
                  <a:pt x="1752784" y="-8247"/>
                  <a:pt x="1948858" y="0"/>
                </a:cubicBezTo>
                <a:cubicBezTo>
                  <a:pt x="2144932" y="8247"/>
                  <a:pt x="2325719" y="11614"/>
                  <a:pt x="2598477" y="0"/>
                </a:cubicBezTo>
                <a:cubicBezTo>
                  <a:pt x="2871235" y="-11614"/>
                  <a:pt x="2902836" y="-16851"/>
                  <a:pt x="3101013" y="0"/>
                </a:cubicBezTo>
                <a:cubicBezTo>
                  <a:pt x="3299190" y="16851"/>
                  <a:pt x="3536687" y="-10533"/>
                  <a:pt x="3677090" y="0"/>
                </a:cubicBezTo>
                <a:cubicBezTo>
                  <a:pt x="3668192" y="137232"/>
                  <a:pt x="3676096" y="178493"/>
                  <a:pt x="3677090" y="340233"/>
                </a:cubicBezTo>
                <a:cubicBezTo>
                  <a:pt x="3678084" y="501973"/>
                  <a:pt x="3694071" y="614919"/>
                  <a:pt x="3677090" y="723900"/>
                </a:cubicBezTo>
                <a:cubicBezTo>
                  <a:pt x="3400244" y="709846"/>
                  <a:pt x="3290615" y="695596"/>
                  <a:pt x="2990700" y="723900"/>
                </a:cubicBezTo>
                <a:cubicBezTo>
                  <a:pt x="2690785" y="752205"/>
                  <a:pt x="2628619" y="746821"/>
                  <a:pt x="2304310" y="723900"/>
                </a:cubicBezTo>
                <a:cubicBezTo>
                  <a:pt x="1980001" y="700980"/>
                  <a:pt x="2038735" y="731467"/>
                  <a:pt x="1801774" y="723900"/>
                </a:cubicBezTo>
                <a:cubicBezTo>
                  <a:pt x="1564813" y="716333"/>
                  <a:pt x="1360574" y="698738"/>
                  <a:pt x="1225697" y="723900"/>
                </a:cubicBezTo>
                <a:cubicBezTo>
                  <a:pt x="1090820" y="749062"/>
                  <a:pt x="932728" y="708686"/>
                  <a:pt x="686390" y="723900"/>
                </a:cubicBezTo>
                <a:cubicBezTo>
                  <a:pt x="440052" y="739114"/>
                  <a:pt x="330712" y="718358"/>
                  <a:pt x="0" y="723900"/>
                </a:cubicBezTo>
                <a:cubicBezTo>
                  <a:pt x="-7062" y="643192"/>
                  <a:pt x="-5835" y="461622"/>
                  <a:pt x="0" y="383667"/>
                </a:cubicBezTo>
                <a:cubicBezTo>
                  <a:pt x="5835" y="305712"/>
                  <a:pt x="-18685" y="89828"/>
                  <a:pt x="0" y="0"/>
                </a:cubicBezTo>
                <a:close/>
              </a:path>
              <a:path w="3677090" h="723900" stroke="0" extrusionOk="0">
                <a:moveTo>
                  <a:pt x="0" y="0"/>
                </a:moveTo>
                <a:cubicBezTo>
                  <a:pt x="174620" y="-1444"/>
                  <a:pt x="351910" y="-13621"/>
                  <a:pt x="502536" y="0"/>
                </a:cubicBezTo>
                <a:cubicBezTo>
                  <a:pt x="653162" y="13621"/>
                  <a:pt x="841251" y="-12471"/>
                  <a:pt x="1005071" y="0"/>
                </a:cubicBezTo>
                <a:cubicBezTo>
                  <a:pt x="1168892" y="12471"/>
                  <a:pt x="1328702" y="15820"/>
                  <a:pt x="1617920" y="0"/>
                </a:cubicBezTo>
                <a:cubicBezTo>
                  <a:pt x="1907138" y="-15820"/>
                  <a:pt x="2068735" y="7630"/>
                  <a:pt x="2230768" y="0"/>
                </a:cubicBezTo>
                <a:cubicBezTo>
                  <a:pt x="2392801" y="-7630"/>
                  <a:pt x="2603356" y="-6531"/>
                  <a:pt x="2843616" y="0"/>
                </a:cubicBezTo>
                <a:cubicBezTo>
                  <a:pt x="3083876" y="6531"/>
                  <a:pt x="3319921" y="9473"/>
                  <a:pt x="3677090" y="0"/>
                </a:cubicBezTo>
                <a:cubicBezTo>
                  <a:pt x="3669876" y="84593"/>
                  <a:pt x="3678769" y="175518"/>
                  <a:pt x="3677090" y="340233"/>
                </a:cubicBezTo>
                <a:cubicBezTo>
                  <a:pt x="3675411" y="504948"/>
                  <a:pt x="3663595" y="623414"/>
                  <a:pt x="3677090" y="723900"/>
                </a:cubicBezTo>
                <a:cubicBezTo>
                  <a:pt x="3425622" y="710841"/>
                  <a:pt x="3268404" y="731396"/>
                  <a:pt x="3137783" y="723900"/>
                </a:cubicBezTo>
                <a:cubicBezTo>
                  <a:pt x="3007162" y="716404"/>
                  <a:pt x="2598777" y="735416"/>
                  <a:pt x="2451393" y="723900"/>
                </a:cubicBezTo>
                <a:cubicBezTo>
                  <a:pt x="2304009" y="712385"/>
                  <a:pt x="2065749" y="693559"/>
                  <a:pt x="1765003" y="723900"/>
                </a:cubicBezTo>
                <a:cubicBezTo>
                  <a:pt x="1464257" y="754242"/>
                  <a:pt x="1330566" y="701094"/>
                  <a:pt x="1115384" y="723900"/>
                </a:cubicBezTo>
                <a:cubicBezTo>
                  <a:pt x="900202" y="746706"/>
                  <a:pt x="752985" y="699082"/>
                  <a:pt x="539307" y="723900"/>
                </a:cubicBezTo>
                <a:cubicBezTo>
                  <a:pt x="325629" y="748718"/>
                  <a:pt x="151432" y="719367"/>
                  <a:pt x="0" y="723900"/>
                </a:cubicBezTo>
                <a:cubicBezTo>
                  <a:pt x="-13811" y="560407"/>
                  <a:pt x="-4333" y="458308"/>
                  <a:pt x="0" y="347472"/>
                </a:cubicBezTo>
                <a:cubicBezTo>
                  <a:pt x="4333" y="236636"/>
                  <a:pt x="-7873" y="157240"/>
                  <a:pt x="0" y="0"/>
                </a:cubicBezTo>
                <a:close/>
              </a:path>
            </a:pathLst>
          </a:custGeom>
          <a:ln w="76200">
            <a:solidFill>
              <a:srgbClr val="FF0000"/>
            </a:solidFill>
            <a:prstDash val="sysDot"/>
            <a:extLst>
              <a:ext uri="{C807C97D-BFC1-408E-A445-0C87EB9F89A2}">
                <ask:lineSketchStyleProps xmlns:ask="http://schemas.microsoft.com/office/drawing/2018/sketchyshapes" sd="1228328310">
                  <a:prstGeom prst="rect">
                    <a:avLst/>
                  </a:prstGeom>
                  <ask:type>
                    <ask:lineSketchFreehand/>
                  </ask:type>
                </ask:lineSketchStyleProps>
              </a:ext>
            </a:extLst>
          </a:ln>
        </p:spPr>
        <p:style>
          <a:lnRef idx="2">
            <a:schemeClr val="accent3"/>
          </a:lnRef>
          <a:fillRef idx="1">
            <a:schemeClr val="lt1"/>
          </a:fillRef>
          <a:effectRef idx="0">
            <a:schemeClr val="accent3"/>
          </a:effectRef>
          <a:fontRef idx="minor">
            <a:schemeClr val="dk1"/>
          </a:fontRef>
        </p:style>
        <p:txBody>
          <a:bodyPr rtlCol="0" anchor="ctr"/>
          <a:lstStyle/>
          <a:p>
            <a:pPr algn="ctr"/>
            <a:r>
              <a:rPr lang="es-ES" sz="4400" b="1" dirty="0">
                <a:solidFill>
                  <a:srgbClr val="FF0000"/>
                </a:solidFill>
                <a:latin typeface="Montserrat Black" panose="00000A00000000000000" pitchFamily="2" charset="0"/>
              </a:rPr>
              <a:t>EXAMPLE</a:t>
            </a:r>
            <a:endParaRPr lang="es-EC" b="1" dirty="0">
              <a:solidFill>
                <a:srgbClr val="FF0000"/>
              </a:solidFill>
              <a:latin typeface="Montserrat Black" panose="00000A00000000000000" pitchFamily="2" charset="0"/>
            </a:endParaRPr>
          </a:p>
        </p:txBody>
      </p:sp>
    </p:spTree>
    <p:extLst>
      <p:ext uri="{BB962C8B-B14F-4D97-AF65-F5344CB8AC3E}">
        <p14:creationId xmlns:p14="http://schemas.microsoft.com/office/powerpoint/2010/main" val="2138455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1972D2F-424B-4190-BEF2-7B52D1A228C2}"/>
              </a:ext>
            </a:extLst>
          </p:cNvPr>
          <p:cNvPicPr>
            <a:picLocks noChangeAspect="1"/>
          </p:cNvPicPr>
          <p:nvPr/>
        </p:nvPicPr>
        <p:blipFill>
          <a:blip r:embed="rId3"/>
          <a:stretch>
            <a:fillRect/>
          </a:stretch>
        </p:blipFill>
        <p:spPr>
          <a:xfrm>
            <a:off x="271048" y="151464"/>
            <a:ext cx="5934903" cy="6706536"/>
          </a:xfrm>
          <a:prstGeom prst="rect">
            <a:avLst/>
          </a:prstGeom>
        </p:spPr>
      </p:pic>
      <p:sp>
        <p:nvSpPr>
          <p:cNvPr id="4" name="CuadroTexto 3">
            <a:extLst>
              <a:ext uri="{FF2B5EF4-FFF2-40B4-BE49-F238E27FC236}">
                <a16:creationId xmlns:a16="http://schemas.microsoft.com/office/drawing/2014/main" id="{4ECBCD58-2B0A-4BA2-827F-F114FA7B820A}"/>
              </a:ext>
            </a:extLst>
          </p:cNvPr>
          <p:cNvSpPr txBox="1"/>
          <p:nvPr/>
        </p:nvSpPr>
        <p:spPr>
          <a:xfrm>
            <a:off x="6505575" y="1438275"/>
            <a:ext cx="5010150" cy="4478149"/>
          </a:xfrm>
          <a:prstGeom prst="rect">
            <a:avLst/>
          </a:prstGeom>
          <a:ln w="5715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 sz="1900" dirty="0"/>
              <a:t>En este ejemplo, cada opción del menú es un objeto que contiene dos propiedades: texto para el texto del enlace y enlace para la URL de destino. </a:t>
            </a:r>
          </a:p>
          <a:p>
            <a:pPr algn="ctr"/>
            <a:endParaRPr lang="es-ES" sz="1900" dirty="0"/>
          </a:p>
          <a:p>
            <a:pPr algn="ctr"/>
            <a:r>
              <a:rPr lang="es-ES" sz="1900" dirty="0"/>
              <a:t>Luego, dentro del bucle </a:t>
            </a:r>
            <a:r>
              <a:rPr lang="es-ES" sz="1900" dirty="0" err="1"/>
              <a:t>forEach</a:t>
            </a:r>
            <a:r>
              <a:rPr lang="es-ES" sz="1900" dirty="0"/>
              <a:t>(), creamos un enlace &lt;a&gt; para cada opción del menú y configuramos su texto y </a:t>
            </a:r>
            <a:r>
              <a:rPr lang="es-ES" sz="1900" dirty="0" err="1"/>
              <a:t>href</a:t>
            </a:r>
            <a:r>
              <a:rPr lang="es-ES" sz="1900" dirty="0"/>
              <a:t> (URL de destino). </a:t>
            </a:r>
          </a:p>
          <a:p>
            <a:pPr algn="ctr"/>
            <a:endParaRPr lang="es-ES" sz="1900" dirty="0"/>
          </a:p>
          <a:p>
            <a:pPr algn="ctr"/>
            <a:r>
              <a:rPr lang="es-ES" sz="1900" dirty="0"/>
              <a:t>Estos enlaces se agregan a los elementos de lista &lt;</a:t>
            </a:r>
            <a:r>
              <a:rPr lang="es-ES" sz="1900" dirty="0" err="1"/>
              <a:t>li</a:t>
            </a:r>
            <a:r>
              <a:rPr lang="es-ES" sz="1900" dirty="0"/>
              <a:t>&gt;, que a su vez se agregan al contenedor del menú.</a:t>
            </a:r>
          </a:p>
          <a:p>
            <a:pPr algn="ctr"/>
            <a:endParaRPr lang="es-ES" sz="1900" dirty="0"/>
          </a:p>
          <a:p>
            <a:pPr algn="ctr"/>
            <a:r>
              <a:rPr lang="es-ES" sz="1900" dirty="0"/>
              <a:t> De esta manera, cada elemento del menú tiene un enlace a una página web diferente.</a:t>
            </a:r>
            <a:endParaRPr lang="es-EC" sz="1900" dirty="0"/>
          </a:p>
        </p:txBody>
      </p:sp>
      <p:sp>
        <p:nvSpPr>
          <p:cNvPr id="6" name="Rectángulo 5">
            <a:extLst>
              <a:ext uri="{FF2B5EF4-FFF2-40B4-BE49-F238E27FC236}">
                <a16:creationId xmlns:a16="http://schemas.microsoft.com/office/drawing/2014/main" id="{24E1E079-05B2-44F8-8E14-93732FB559F9}"/>
              </a:ext>
            </a:extLst>
          </p:cNvPr>
          <p:cNvSpPr/>
          <p:nvPr/>
        </p:nvSpPr>
        <p:spPr>
          <a:xfrm>
            <a:off x="7077075" y="304800"/>
            <a:ext cx="3677090" cy="723900"/>
          </a:xfrm>
          <a:custGeom>
            <a:avLst/>
            <a:gdLst>
              <a:gd name="connsiteX0" fmla="*/ 0 w 3677090"/>
              <a:gd name="connsiteY0" fmla="*/ 0 h 723900"/>
              <a:gd name="connsiteX1" fmla="*/ 686390 w 3677090"/>
              <a:gd name="connsiteY1" fmla="*/ 0 h 723900"/>
              <a:gd name="connsiteX2" fmla="*/ 1372780 w 3677090"/>
              <a:gd name="connsiteY2" fmla="*/ 0 h 723900"/>
              <a:gd name="connsiteX3" fmla="*/ 1948858 w 3677090"/>
              <a:gd name="connsiteY3" fmla="*/ 0 h 723900"/>
              <a:gd name="connsiteX4" fmla="*/ 2598477 w 3677090"/>
              <a:gd name="connsiteY4" fmla="*/ 0 h 723900"/>
              <a:gd name="connsiteX5" fmla="*/ 3101013 w 3677090"/>
              <a:gd name="connsiteY5" fmla="*/ 0 h 723900"/>
              <a:gd name="connsiteX6" fmla="*/ 3677090 w 3677090"/>
              <a:gd name="connsiteY6" fmla="*/ 0 h 723900"/>
              <a:gd name="connsiteX7" fmla="*/ 3677090 w 3677090"/>
              <a:gd name="connsiteY7" fmla="*/ 340233 h 723900"/>
              <a:gd name="connsiteX8" fmla="*/ 3677090 w 3677090"/>
              <a:gd name="connsiteY8" fmla="*/ 723900 h 723900"/>
              <a:gd name="connsiteX9" fmla="*/ 2990700 w 3677090"/>
              <a:gd name="connsiteY9" fmla="*/ 723900 h 723900"/>
              <a:gd name="connsiteX10" fmla="*/ 2304310 w 3677090"/>
              <a:gd name="connsiteY10" fmla="*/ 723900 h 723900"/>
              <a:gd name="connsiteX11" fmla="*/ 1801774 w 3677090"/>
              <a:gd name="connsiteY11" fmla="*/ 723900 h 723900"/>
              <a:gd name="connsiteX12" fmla="*/ 1225697 w 3677090"/>
              <a:gd name="connsiteY12" fmla="*/ 723900 h 723900"/>
              <a:gd name="connsiteX13" fmla="*/ 686390 w 3677090"/>
              <a:gd name="connsiteY13" fmla="*/ 723900 h 723900"/>
              <a:gd name="connsiteX14" fmla="*/ 0 w 3677090"/>
              <a:gd name="connsiteY14" fmla="*/ 723900 h 723900"/>
              <a:gd name="connsiteX15" fmla="*/ 0 w 3677090"/>
              <a:gd name="connsiteY15" fmla="*/ 383667 h 723900"/>
              <a:gd name="connsiteX16" fmla="*/ 0 w 3677090"/>
              <a:gd name="connsiteY16"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7090" h="723900" fill="none" extrusionOk="0">
                <a:moveTo>
                  <a:pt x="0" y="0"/>
                </a:moveTo>
                <a:cubicBezTo>
                  <a:pt x="154232" y="6484"/>
                  <a:pt x="467434" y="-27139"/>
                  <a:pt x="686390" y="0"/>
                </a:cubicBezTo>
                <a:cubicBezTo>
                  <a:pt x="905346" y="27139"/>
                  <a:pt x="1066114" y="19032"/>
                  <a:pt x="1372780" y="0"/>
                </a:cubicBezTo>
                <a:cubicBezTo>
                  <a:pt x="1679446" y="-19032"/>
                  <a:pt x="1752784" y="-8247"/>
                  <a:pt x="1948858" y="0"/>
                </a:cubicBezTo>
                <a:cubicBezTo>
                  <a:pt x="2144932" y="8247"/>
                  <a:pt x="2325719" y="11614"/>
                  <a:pt x="2598477" y="0"/>
                </a:cubicBezTo>
                <a:cubicBezTo>
                  <a:pt x="2871235" y="-11614"/>
                  <a:pt x="2902836" y="-16851"/>
                  <a:pt x="3101013" y="0"/>
                </a:cubicBezTo>
                <a:cubicBezTo>
                  <a:pt x="3299190" y="16851"/>
                  <a:pt x="3536687" y="-10533"/>
                  <a:pt x="3677090" y="0"/>
                </a:cubicBezTo>
                <a:cubicBezTo>
                  <a:pt x="3668192" y="137232"/>
                  <a:pt x="3676096" y="178493"/>
                  <a:pt x="3677090" y="340233"/>
                </a:cubicBezTo>
                <a:cubicBezTo>
                  <a:pt x="3678084" y="501973"/>
                  <a:pt x="3694071" y="614919"/>
                  <a:pt x="3677090" y="723900"/>
                </a:cubicBezTo>
                <a:cubicBezTo>
                  <a:pt x="3400244" y="709846"/>
                  <a:pt x="3290615" y="695596"/>
                  <a:pt x="2990700" y="723900"/>
                </a:cubicBezTo>
                <a:cubicBezTo>
                  <a:pt x="2690785" y="752205"/>
                  <a:pt x="2628619" y="746821"/>
                  <a:pt x="2304310" y="723900"/>
                </a:cubicBezTo>
                <a:cubicBezTo>
                  <a:pt x="1980001" y="700980"/>
                  <a:pt x="2038735" y="731467"/>
                  <a:pt x="1801774" y="723900"/>
                </a:cubicBezTo>
                <a:cubicBezTo>
                  <a:pt x="1564813" y="716333"/>
                  <a:pt x="1360574" y="698738"/>
                  <a:pt x="1225697" y="723900"/>
                </a:cubicBezTo>
                <a:cubicBezTo>
                  <a:pt x="1090820" y="749062"/>
                  <a:pt x="932728" y="708686"/>
                  <a:pt x="686390" y="723900"/>
                </a:cubicBezTo>
                <a:cubicBezTo>
                  <a:pt x="440052" y="739114"/>
                  <a:pt x="330712" y="718358"/>
                  <a:pt x="0" y="723900"/>
                </a:cubicBezTo>
                <a:cubicBezTo>
                  <a:pt x="-7062" y="643192"/>
                  <a:pt x="-5835" y="461622"/>
                  <a:pt x="0" y="383667"/>
                </a:cubicBezTo>
                <a:cubicBezTo>
                  <a:pt x="5835" y="305712"/>
                  <a:pt x="-18685" y="89828"/>
                  <a:pt x="0" y="0"/>
                </a:cubicBezTo>
                <a:close/>
              </a:path>
              <a:path w="3677090" h="723900" stroke="0" extrusionOk="0">
                <a:moveTo>
                  <a:pt x="0" y="0"/>
                </a:moveTo>
                <a:cubicBezTo>
                  <a:pt x="174620" y="-1444"/>
                  <a:pt x="351910" y="-13621"/>
                  <a:pt x="502536" y="0"/>
                </a:cubicBezTo>
                <a:cubicBezTo>
                  <a:pt x="653162" y="13621"/>
                  <a:pt x="841251" y="-12471"/>
                  <a:pt x="1005071" y="0"/>
                </a:cubicBezTo>
                <a:cubicBezTo>
                  <a:pt x="1168892" y="12471"/>
                  <a:pt x="1328702" y="15820"/>
                  <a:pt x="1617920" y="0"/>
                </a:cubicBezTo>
                <a:cubicBezTo>
                  <a:pt x="1907138" y="-15820"/>
                  <a:pt x="2068735" y="7630"/>
                  <a:pt x="2230768" y="0"/>
                </a:cubicBezTo>
                <a:cubicBezTo>
                  <a:pt x="2392801" y="-7630"/>
                  <a:pt x="2603356" y="-6531"/>
                  <a:pt x="2843616" y="0"/>
                </a:cubicBezTo>
                <a:cubicBezTo>
                  <a:pt x="3083876" y="6531"/>
                  <a:pt x="3319921" y="9473"/>
                  <a:pt x="3677090" y="0"/>
                </a:cubicBezTo>
                <a:cubicBezTo>
                  <a:pt x="3669876" y="84593"/>
                  <a:pt x="3678769" y="175518"/>
                  <a:pt x="3677090" y="340233"/>
                </a:cubicBezTo>
                <a:cubicBezTo>
                  <a:pt x="3675411" y="504948"/>
                  <a:pt x="3663595" y="623414"/>
                  <a:pt x="3677090" y="723900"/>
                </a:cubicBezTo>
                <a:cubicBezTo>
                  <a:pt x="3425622" y="710841"/>
                  <a:pt x="3268404" y="731396"/>
                  <a:pt x="3137783" y="723900"/>
                </a:cubicBezTo>
                <a:cubicBezTo>
                  <a:pt x="3007162" y="716404"/>
                  <a:pt x="2598777" y="735416"/>
                  <a:pt x="2451393" y="723900"/>
                </a:cubicBezTo>
                <a:cubicBezTo>
                  <a:pt x="2304009" y="712385"/>
                  <a:pt x="2065749" y="693559"/>
                  <a:pt x="1765003" y="723900"/>
                </a:cubicBezTo>
                <a:cubicBezTo>
                  <a:pt x="1464257" y="754242"/>
                  <a:pt x="1330566" y="701094"/>
                  <a:pt x="1115384" y="723900"/>
                </a:cubicBezTo>
                <a:cubicBezTo>
                  <a:pt x="900202" y="746706"/>
                  <a:pt x="752985" y="699082"/>
                  <a:pt x="539307" y="723900"/>
                </a:cubicBezTo>
                <a:cubicBezTo>
                  <a:pt x="325629" y="748718"/>
                  <a:pt x="151432" y="719367"/>
                  <a:pt x="0" y="723900"/>
                </a:cubicBezTo>
                <a:cubicBezTo>
                  <a:pt x="-13811" y="560407"/>
                  <a:pt x="-4333" y="458308"/>
                  <a:pt x="0" y="347472"/>
                </a:cubicBezTo>
                <a:cubicBezTo>
                  <a:pt x="4333" y="236636"/>
                  <a:pt x="-7873" y="157240"/>
                  <a:pt x="0" y="0"/>
                </a:cubicBezTo>
                <a:close/>
              </a:path>
            </a:pathLst>
          </a:custGeom>
          <a:ln w="76200">
            <a:solidFill>
              <a:srgbClr val="FF0000"/>
            </a:solidFill>
            <a:prstDash val="sysDot"/>
            <a:extLst>
              <a:ext uri="{C807C97D-BFC1-408E-A445-0C87EB9F89A2}">
                <ask:lineSketchStyleProps xmlns:ask="http://schemas.microsoft.com/office/drawing/2018/sketchyshapes" sd="1228328310">
                  <a:prstGeom prst="rect">
                    <a:avLst/>
                  </a:prstGeom>
                  <ask:type>
                    <ask:lineSketchFreehand/>
                  </ask:type>
                </ask:lineSketchStyleProps>
              </a:ext>
            </a:extLst>
          </a:ln>
        </p:spPr>
        <p:style>
          <a:lnRef idx="2">
            <a:schemeClr val="accent3"/>
          </a:lnRef>
          <a:fillRef idx="1">
            <a:schemeClr val="lt1"/>
          </a:fillRef>
          <a:effectRef idx="0">
            <a:schemeClr val="accent3"/>
          </a:effectRef>
          <a:fontRef idx="minor">
            <a:schemeClr val="dk1"/>
          </a:fontRef>
        </p:style>
        <p:txBody>
          <a:bodyPr rtlCol="0" anchor="ctr"/>
          <a:lstStyle/>
          <a:p>
            <a:pPr algn="ctr"/>
            <a:r>
              <a:rPr lang="es-ES" sz="4400" b="1" dirty="0">
                <a:solidFill>
                  <a:srgbClr val="FF0000"/>
                </a:solidFill>
                <a:latin typeface="Montserrat Black" panose="00000A00000000000000" pitchFamily="2" charset="0"/>
              </a:rPr>
              <a:t>EXAMPLE</a:t>
            </a:r>
            <a:endParaRPr lang="es-EC" b="1" dirty="0">
              <a:solidFill>
                <a:srgbClr val="FF0000"/>
              </a:solidFill>
              <a:latin typeface="Montserrat Black" panose="00000A00000000000000" pitchFamily="2" charset="0"/>
            </a:endParaRPr>
          </a:p>
        </p:txBody>
      </p:sp>
    </p:spTree>
    <p:extLst>
      <p:ext uri="{BB962C8B-B14F-4D97-AF65-F5344CB8AC3E}">
        <p14:creationId xmlns:p14="http://schemas.microsoft.com/office/powerpoint/2010/main" val="346696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p:txBody>
          <a:bodyPr/>
          <a:lstStyle/>
          <a:p>
            <a:r>
              <a:rPr lang="es-EC" sz="4400" b="1" i="0" u="none" strike="noStrike" baseline="0" dirty="0">
                <a:latin typeface="Eurostile Becker Discaps Bold" pitchFamily="2" charset="0"/>
                <a:cs typeface="Arial" panose="020B0604020202020204" pitchFamily="34" charset="0"/>
              </a:rPr>
              <a:t>Contenidos</a:t>
            </a:r>
            <a:endParaRPr lang="es-EC" dirty="0"/>
          </a:p>
        </p:txBody>
      </p:sp>
      <p:sp>
        <p:nvSpPr>
          <p:cNvPr id="3" name="Marcador de contenido 2">
            <a:extLst>
              <a:ext uri="{FF2B5EF4-FFF2-40B4-BE49-F238E27FC236}">
                <a16:creationId xmlns:a16="http://schemas.microsoft.com/office/drawing/2014/main" id="{53ED55EF-AB4E-32BC-7F62-6A9E635BACDD}"/>
              </a:ext>
            </a:extLst>
          </p:cNvPr>
          <p:cNvSpPr>
            <a:spLocks noGrp="1"/>
          </p:cNvSpPr>
          <p:nvPr>
            <p:ph idx="1"/>
          </p:nvPr>
        </p:nvSpPr>
        <p:spPr>
          <a:xfrm>
            <a:off x="838200" y="1550504"/>
            <a:ext cx="10515600" cy="4626459"/>
          </a:xfrm>
        </p:spPr>
        <p:txBody>
          <a:bodyPr>
            <a:normAutofit/>
          </a:bodyPr>
          <a:lstStyle/>
          <a:p>
            <a:pPr marL="0" indent="0" algn="l">
              <a:buNone/>
            </a:pPr>
            <a:r>
              <a:rPr lang="es-EC" b="1" i="0" u="none" strike="noStrike" baseline="0" dirty="0">
                <a:solidFill>
                  <a:srgbClr val="FF0000"/>
                </a:solidFill>
                <a:latin typeface="Roboto" pitchFamily="2" charset="0"/>
                <a:ea typeface="Roboto" pitchFamily="2" charset="0"/>
                <a:cs typeface="Arial" panose="020B0604020202020204" pitchFamily="34" charset="0"/>
              </a:rPr>
              <a:t>Unidad 1: Web </a:t>
            </a:r>
            <a:r>
              <a:rPr lang="es-EC" b="1" i="0" u="none" strike="noStrike" baseline="0" dirty="0" err="1">
                <a:solidFill>
                  <a:srgbClr val="FF0000"/>
                </a:solidFill>
                <a:latin typeface="Roboto" pitchFamily="2" charset="0"/>
                <a:ea typeface="Roboto" pitchFamily="2" charset="0"/>
                <a:cs typeface="Arial" panose="020B0604020202020204" pitchFamily="34" charset="0"/>
              </a:rPr>
              <a:t>Components</a:t>
            </a:r>
            <a:endParaRPr lang="es-EC" b="1" i="0" u="none" strike="noStrike" baseline="0" dirty="0">
              <a:solidFill>
                <a:srgbClr val="FF0000"/>
              </a:solidFill>
              <a:latin typeface="Roboto" pitchFamily="2" charset="0"/>
              <a:ea typeface="Roboto" pitchFamily="2" charset="0"/>
              <a:cs typeface="Arial" panose="020B0604020202020204" pitchFamily="34" charset="0"/>
            </a:endParaRPr>
          </a:p>
          <a:p>
            <a:pPr marL="0" indent="0" algn="l">
              <a:buNone/>
            </a:pPr>
            <a:r>
              <a:rPr lang="es-EC" sz="2000" b="1" i="0" u="none" strike="noStrike" baseline="0" dirty="0">
                <a:latin typeface="Roboto" pitchFamily="2" charset="0"/>
                <a:ea typeface="Roboto" pitchFamily="2" charset="0"/>
                <a:cs typeface="Arial" panose="020B0604020202020204" pitchFamily="34" charset="0"/>
              </a:rPr>
              <a:t>1.1. Fundamentos de Web </a:t>
            </a:r>
            <a:r>
              <a:rPr lang="es-EC" sz="2000" b="1" i="0" u="none" strike="noStrike" baseline="0" dirty="0" err="1">
                <a:latin typeface="Roboto" pitchFamily="2" charset="0"/>
                <a:ea typeface="Roboto" pitchFamily="2" charset="0"/>
                <a:cs typeface="Arial" panose="020B0604020202020204" pitchFamily="34" charset="0"/>
              </a:rPr>
              <a:t>Components</a:t>
            </a:r>
            <a:endParaRPr lang="es-EC" sz="2000" b="1" i="0" u="none" strike="noStrike" baseline="0" dirty="0">
              <a:latin typeface="Roboto" pitchFamily="2" charset="0"/>
              <a:ea typeface="Roboto" pitchFamily="2" charset="0"/>
              <a:cs typeface="Arial" panose="020B0604020202020204" pitchFamily="34" charset="0"/>
            </a:endParaRPr>
          </a:p>
          <a:p>
            <a:pPr marL="0" indent="0" algn="l">
              <a:buNone/>
            </a:pPr>
            <a:r>
              <a:rPr lang="es-EC" sz="2000" i="0" u="none" strike="noStrike" baseline="0" dirty="0">
                <a:latin typeface="Roboto" pitchFamily="2" charset="0"/>
                <a:ea typeface="Roboto" pitchFamily="2" charset="0"/>
                <a:cs typeface="Arial" panose="020B0604020202020204" pitchFamily="34" charset="0"/>
              </a:rPr>
              <a:t>1.1.1. Sintaxis y semántica</a:t>
            </a:r>
          </a:p>
          <a:p>
            <a:pPr marL="0" indent="0" algn="l">
              <a:buNone/>
            </a:pPr>
            <a:r>
              <a:rPr lang="es-EC" sz="2000" i="0" u="none" strike="noStrike" baseline="0" dirty="0">
                <a:latin typeface="Roboto" pitchFamily="2" charset="0"/>
                <a:ea typeface="Roboto" pitchFamily="2" charset="0"/>
                <a:cs typeface="Arial" panose="020B0604020202020204" pitchFamily="34" charset="0"/>
              </a:rPr>
              <a:t>1.1.2. Funcionalidad</a:t>
            </a:r>
          </a:p>
          <a:p>
            <a:pPr marL="0" indent="0" algn="l">
              <a:buNone/>
            </a:pPr>
            <a:r>
              <a:rPr lang="es-EC" sz="2000" i="0" u="none" strike="noStrike" baseline="0" dirty="0">
                <a:latin typeface="Roboto" pitchFamily="2" charset="0"/>
                <a:ea typeface="Roboto" pitchFamily="2" charset="0"/>
                <a:cs typeface="Arial" panose="020B0604020202020204" pitchFamily="34" charset="0"/>
              </a:rPr>
              <a:t>1.2.3. HTML </a:t>
            </a:r>
            <a:r>
              <a:rPr lang="es-EC" sz="2000" i="0" u="none" strike="noStrike" baseline="0" dirty="0" err="1">
                <a:latin typeface="Roboto" pitchFamily="2" charset="0"/>
                <a:ea typeface="Roboto" pitchFamily="2" charset="0"/>
                <a:cs typeface="Arial" panose="020B0604020202020204" pitchFamily="34" charset="0"/>
              </a:rPr>
              <a:t>Elements</a:t>
            </a:r>
            <a:endParaRPr lang="es-EC" sz="2000" i="0" u="none" strike="noStrike" baseline="0" dirty="0">
              <a:latin typeface="Roboto" pitchFamily="2" charset="0"/>
              <a:ea typeface="Roboto" pitchFamily="2" charset="0"/>
              <a:cs typeface="Arial" panose="020B0604020202020204" pitchFamily="34" charset="0"/>
            </a:endParaRPr>
          </a:p>
          <a:p>
            <a:pPr marL="0" indent="0" algn="l">
              <a:buNone/>
            </a:pPr>
            <a:r>
              <a:rPr lang="es-EC" sz="2000" b="1" i="0" u="none" strike="noStrike" baseline="0" dirty="0">
                <a:latin typeface="Roboto" pitchFamily="2" charset="0"/>
                <a:ea typeface="Roboto" pitchFamily="2" charset="0"/>
                <a:cs typeface="Arial" panose="020B0604020202020204" pitchFamily="34" charset="0"/>
              </a:rPr>
              <a:t>1.2. Especificaciones de Web </a:t>
            </a:r>
            <a:r>
              <a:rPr lang="es-EC" sz="2000" b="1" i="0" u="none" strike="noStrike" baseline="0" dirty="0" err="1">
                <a:latin typeface="Roboto" pitchFamily="2" charset="0"/>
                <a:ea typeface="Roboto" pitchFamily="2" charset="0"/>
                <a:cs typeface="Arial" panose="020B0604020202020204" pitchFamily="34" charset="0"/>
              </a:rPr>
              <a:t>Components</a:t>
            </a:r>
            <a:endParaRPr lang="es-EC" sz="2000" b="1" i="0" u="none" strike="noStrike" baseline="0" dirty="0">
              <a:latin typeface="Roboto" pitchFamily="2" charset="0"/>
              <a:ea typeface="Roboto" pitchFamily="2" charset="0"/>
              <a:cs typeface="Arial" panose="020B0604020202020204" pitchFamily="34" charset="0"/>
            </a:endParaRPr>
          </a:p>
          <a:p>
            <a:pPr marL="0" indent="0" algn="l">
              <a:buNone/>
            </a:pPr>
            <a:r>
              <a:rPr lang="es-EC" sz="2000" i="0" u="none" strike="noStrike" baseline="0" dirty="0">
                <a:latin typeface="Roboto" pitchFamily="2" charset="0"/>
                <a:ea typeface="Roboto" pitchFamily="2" charset="0"/>
                <a:cs typeface="Arial" panose="020B0604020202020204" pitchFamily="34" charset="0"/>
              </a:rPr>
              <a:t>1.2.1. </a:t>
            </a:r>
            <a:r>
              <a:rPr lang="es-EC" sz="2000" i="0" u="none" strike="noStrike" baseline="0" dirty="0" err="1">
                <a:latin typeface="Roboto" pitchFamily="2" charset="0"/>
                <a:ea typeface="Roboto" pitchFamily="2" charset="0"/>
                <a:cs typeface="Arial" panose="020B0604020202020204" pitchFamily="34" charset="0"/>
              </a:rPr>
              <a:t>Custom</a:t>
            </a:r>
            <a:r>
              <a:rPr lang="es-EC" sz="2000" i="0" u="none" strike="noStrike" baseline="0" dirty="0">
                <a:latin typeface="Roboto" pitchFamily="2" charset="0"/>
                <a:ea typeface="Roboto" pitchFamily="2" charset="0"/>
                <a:cs typeface="Arial" panose="020B0604020202020204" pitchFamily="34" charset="0"/>
              </a:rPr>
              <a:t> </a:t>
            </a:r>
            <a:r>
              <a:rPr lang="es-EC" sz="2000" i="0" u="none" strike="noStrike" baseline="0" dirty="0" err="1">
                <a:latin typeface="Roboto" pitchFamily="2" charset="0"/>
                <a:ea typeface="Roboto" pitchFamily="2" charset="0"/>
                <a:cs typeface="Arial" panose="020B0604020202020204" pitchFamily="34" charset="0"/>
              </a:rPr>
              <a:t>Elements</a:t>
            </a:r>
            <a:endParaRPr lang="es-EC" sz="2000" i="0" u="none" strike="noStrike" baseline="0" dirty="0">
              <a:latin typeface="Roboto" pitchFamily="2" charset="0"/>
              <a:ea typeface="Roboto" pitchFamily="2" charset="0"/>
              <a:cs typeface="Arial" panose="020B0604020202020204" pitchFamily="34" charset="0"/>
            </a:endParaRPr>
          </a:p>
          <a:p>
            <a:pPr marL="0" indent="0" algn="l">
              <a:buNone/>
            </a:pPr>
            <a:r>
              <a:rPr lang="es-EC" sz="2000" i="0" u="none" strike="noStrike" baseline="0" dirty="0">
                <a:latin typeface="Roboto" pitchFamily="2" charset="0"/>
                <a:ea typeface="Roboto" pitchFamily="2" charset="0"/>
                <a:cs typeface="Arial" panose="020B0604020202020204" pitchFamily="34" charset="0"/>
              </a:rPr>
              <a:t>1.2.2. </a:t>
            </a:r>
            <a:r>
              <a:rPr lang="es-EC" sz="2000" i="0" u="none" strike="noStrike" baseline="0" dirty="0" err="1">
                <a:latin typeface="Roboto" pitchFamily="2" charset="0"/>
                <a:ea typeface="Roboto" pitchFamily="2" charset="0"/>
                <a:cs typeface="Arial" panose="020B0604020202020204" pitchFamily="34" charset="0"/>
              </a:rPr>
              <a:t>Shadom</a:t>
            </a:r>
            <a:r>
              <a:rPr lang="es-EC" sz="2000" i="0" u="none" strike="noStrike" baseline="0" dirty="0">
                <a:latin typeface="Roboto" pitchFamily="2" charset="0"/>
                <a:ea typeface="Roboto" pitchFamily="2" charset="0"/>
                <a:cs typeface="Arial" panose="020B0604020202020204" pitchFamily="34" charset="0"/>
              </a:rPr>
              <a:t> DOM</a:t>
            </a:r>
          </a:p>
          <a:p>
            <a:pPr marL="0" indent="0" algn="l">
              <a:buNone/>
            </a:pPr>
            <a:r>
              <a:rPr lang="es-EC" sz="2000" i="0" u="none" strike="noStrike" baseline="0" dirty="0">
                <a:latin typeface="Roboto" pitchFamily="2" charset="0"/>
                <a:ea typeface="Roboto" pitchFamily="2" charset="0"/>
                <a:cs typeface="Arial" panose="020B0604020202020204" pitchFamily="34" charset="0"/>
              </a:rPr>
              <a:t>1.2.3. ES Modules</a:t>
            </a:r>
          </a:p>
          <a:p>
            <a:pPr marL="0" indent="0" algn="l">
              <a:buNone/>
            </a:pPr>
            <a:r>
              <a:rPr lang="es-EC" sz="2000" i="0" u="none" strike="noStrike" baseline="0" dirty="0">
                <a:latin typeface="Roboto" pitchFamily="2" charset="0"/>
                <a:ea typeface="Roboto" pitchFamily="2" charset="0"/>
                <a:cs typeface="Arial" panose="020B0604020202020204" pitchFamily="34" charset="0"/>
              </a:rPr>
              <a:t>1.2.4. </a:t>
            </a:r>
            <a:r>
              <a:rPr lang="es-EC" sz="2000" i="0" u="none" strike="noStrike" baseline="0" dirty="0" err="1">
                <a:latin typeface="Roboto" pitchFamily="2" charset="0"/>
                <a:ea typeface="Roboto" pitchFamily="2" charset="0"/>
                <a:cs typeface="Arial" panose="020B0604020202020204" pitchFamily="34" charset="0"/>
              </a:rPr>
              <a:t>Html</a:t>
            </a:r>
            <a:r>
              <a:rPr lang="es-EC" sz="2000" i="0" u="none" strike="noStrike" baseline="0" dirty="0">
                <a:latin typeface="Roboto" pitchFamily="2" charset="0"/>
                <a:ea typeface="Roboto" pitchFamily="2" charset="0"/>
                <a:cs typeface="Arial" panose="020B0604020202020204" pitchFamily="34" charset="0"/>
              </a:rPr>
              <a:t> </a:t>
            </a:r>
            <a:r>
              <a:rPr lang="es-EC" sz="2000" i="0" u="none" strike="noStrike" baseline="0" dirty="0" err="1">
                <a:latin typeface="Roboto" pitchFamily="2" charset="0"/>
                <a:ea typeface="Roboto" pitchFamily="2" charset="0"/>
                <a:cs typeface="Arial" panose="020B0604020202020204" pitchFamily="34" charset="0"/>
              </a:rPr>
              <a:t>templates</a:t>
            </a:r>
            <a:endParaRPr lang="es-EC" sz="2000" i="0" u="none" strike="noStrike" baseline="0" dirty="0">
              <a:latin typeface="Roboto" pitchFamily="2" charset="0"/>
              <a:ea typeface="Roboto" pitchFamily="2" charset="0"/>
              <a:cs typeface="Arial" panose="020B0604020202020204" pitchFamily="34" charset="0"/>
            </a:endParaRPr>
          </a:p>
        </p:txBody>
      </p:sp>
      <p:pic>
        <p:nvPicPr>
          <p:cNvPr id="7" name="Imagen 6">
            <a:extLst>
              <a:ext uri="{FF2B5EF4-FFF2-40B4-BE49-F238E27FC236}">
                <a16:creationId xmlns:a16="http://schemas.microsoft.com/office/drawing/2014/main" id="{6E420EF8-C3CC-4441-1196-3D2FCC8E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58387"/>
            <a:ext cx="5313974" cy="5341225"/>
          </a:xfrm>
          <a:prstGeom prst="rect">
            <a:avLst/>
          </a:prstGeom>
        </p:spPr>
      </p:pic>
    </p:spTree>
    <p:extLst>
      <p:ext uri="{BB962C8B-B14F-4D97-AF65-F5344CB8AC3E}">
        <p14:creationId xmlns:p14="http://schemas.microsoft.com/office/powerpoint/2010/main" val="1718814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sp>
        <p:nvSpPr>
          <p:cNvPr id="3" name="Rectángulo: esquinas redondeadas 2">
            <a:extLst>
              <a:ext uri="{FF2B5EF4-FFF2-40B4-BE49-F238E27FC236}">
                <a16:creationId xmlns:a16="http://schemas.microsoft.com/office/drawing/2014/main" id="{C77CE1E1-DFC4-476B-A75B-510BC034F583}"/>
              </a:ext>
            </a:extLst>
          </p:cNvPr>
          <p:cNvSpPr/>
          <p:nvPr/>
        </p:nvSpPr>
        <p:spPr>
          <a:xfrm>
            <a:off x="2028825" y="1314450"/>
            <a:ext cx="7610475" cy="933450"/>
          </a:xfrm>
          <a:prstGeom prst="round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lvl="0" algn="ctr"/>
            <a:r>
              <a:rPr lang="es-EC" sz="5400" b="1" i="0" dirty="0">
                <a:latin typeface="Montserrat" panose="00000500000000000000" pitchFamily="2" charset="0"/>
              </a:rPr>
              <a:t>Shadow DOM</a:t>
            </a:r>
          </a:p>
        </p:txBody>
      </p:sp>
      <p:sp>
        <p:nvSpPr>
          <p:cNvPr id="4" name="CuadroTexto 3">
            <a:extLst>
              <a:ext uri="{FF2B5EF4-FFF2-40B4-BE49-F238E27FC236}">
                <a16:creationId xmlns:a16="http://schemas.microsoft.com/office/drawing/2014/main" id="{FECA3682-7334-4686-B685-A70B4714380F}"/>
              </a:ext>
            </a:extLst>
          </p:cNvPr>
          <p:cNvSpPr txBox="1"/>
          <p:nvPr/>
        </p:nvSpPr>
        <p:spPr>
          <a:xfrm>
            <a:off x="2028825" y="3376436"/>
            <a:ext cx="3377373" cy="923330"/>
          </a:xfrm>
          <a:prstGeom prst="rect">
            <a:avLst/>
          </a:prstGeom>
          <a:ln w="571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latin typeface="Montserrat" panose="00000500000000000000" pitchFamily="2" charset="0"/>
              </a:rPr>
              <a:t>Región del DOM que queda encapsulado al resto de elementos.</a:t>
            </a:r>
            <a:endParaRPr lang="es-EC" dirty="0">
              <a:latin typeface="Montserrat" panose="00000500000000000000" pitchFamily="2" charset="0"/>
            </a:endParaRPr>
          </a:p>
        </p:txBody>
      </p:sp>
      <p:pic>
        <p:nvPicPr>
          <p:cNvPr id="7" name="Imagen 6">
            <a:extLst>
              <a:ext uri="{FF2B5EF4-FFF2-40B4-BE49-F238E27FC236}">
                <a16:creationId xmlns:a16="http://schemas.microsoft.com/office/drawing/2014/main" id="{B570A08F-DC83-40D4-B490-1B249F346D2B}"/>
              </a:ext>
            </a:extLst>
          </p:cNvPr>
          <p:cNvPicPr>
            <a:picLocks noChangeAspect="1"/>
          </p:cNvPicPr>
          <p:nvPr/>
        </p:nvPicPr>
        <p:blipFill>
          <a:blip r:embed="rId3"/>
          <a:stretch>
            <a:fillRect/>
          </a:stretch>
        </p:blipFill>
        <p:spPr>
          <a:xfrm>
            <a:off x="6610350" y="2477209"/>
            <a:ext cx="4153039" cy="3645115"/>
          </a:xfrm>
          <a:prstGeom prst="rect">
            <a:avLst/>
          </a:prstGeom>
        </p:spPr>
      </p:pic>
    </p:spTree>
    <p:extLst>
      <p:ext uri="{BB962C8B-B14F-4D97-AF65-F5344CB8AC3E}">
        <p14:creationId xmlns:p14="http://schemas.microsoft.com/office/powerpoint/2010/main" val="1833381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graphicFrame>
        <p:nvGraphicFramePr>
          <p:cNvPr id="3" name="Diagrama 2">
            <a:extLst>
              <a:ext uri="{FF2B5EF4-FFF2-40B4-BE49-F238E27FC236}">
                <a16:creationId xmlns:a16="http://schemas.microsoft.com/office/drawing/2014/main" id="{F79D3B40-F1CA-48BC-8B78-AD3D407AD289}"/>
              </a:ext>
            </a:extLst>
          </p:cNvPr>
          <p:cNvGraphicFramePr/>
          <p:nvPr>
            <p:extLst>
              <p:ext uri="{D42A27DB-BD31-4B8C-83A1-F6EECF244321}">
                <p14:modId xmlns:p14="http://schemas.microsoft.com/office/powerpoint/2010/main" val="1884810778"/>
              </p:ext>
            </p:extLst>
          </p:nvPr>
        </p:nvGraphicFramePr>
        <p:xfrm>
          <a:off x="581026" y="1247775"/>
          <a:ext cx="7296149" cy="4890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872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graphicFrame>
        <p:nvGraphicFramePr>
          <p:cNvPr id="3" name="Diagrama 2">
            <a:extLst>
              <a:ext uri="{FF2B5EF4-FFF2-40B4-BE49-F238E27FC236}">
                <a16:creationId xmlns:a16="http://schemas.microsoft.com/office/drawing/2014/main" id="{F79D3B40-F1CA-48BC-8B78-AD3D407AD289}"/>
              </a:ext>
            </a:extLst>
          </p:cNvPr>
          <p:cNvGraphicFramePr/>
          <p:nvPr/>
        </p:nvGraphicFramePr>
        <p:xfrm>
          <a:off x="581026" y="1247775"/>
          <a:ext cx="7296149" cy="4890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BBA7F82A-6D39-4F33-A022-06E08AC7AE3C}"/>
              </a:ext>
            </a:extLst>
          </p:cNvPr>
          <p:cNvPicPr>
            <a:picLocks noChangeAspect="1"/>
          </p:cNvPicPr>
          <p:nvPr/>
        </p:nvPicPr>
        <p:blipFill rotWithShape="1">
          <a:blip r:embed="rId8"/>
          <a:srcRect r="7315"/>
          <a:stretch/>
        </p:blipFill>
        <p:spPr>
          <a:xfrm>
            <a:off x="8042804" y="1104280"/>
            <a:ext cx="3697936" cy="5020570"/>
          </a:xfrm>
          <a:prstGeom prst="rect">
            <a:avLst/>
          </a:prstGeom>
        </p:spPr>
      </p:pic>
    </p:spTree>
    <p:extLst>
      <p:ext uri="{BB962C8B-B14F-4D97-AF65-F5344CB8AC3E}">
        <p14:creationId xmlns:p14="http://schemas.microsoft.com/office/powerpoint/2010/main" val="998490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47750" y="1247155"/>
            <a:ext cx="5934075"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C" b="1" dirty="0">
                <a:latin typeface="Montserrat" panose="00000500000000000000" pitchFamily="2" charset="0"/>
              </a:rPr>
              <a:t>Cómo utilizar Shadow DOM</a:t>
            </a:r>
          </a:p>
        </p:txBody>
      </p:sp>
      <p:pic>
        <p:nvPicPr>
          <p:cNvPr id="9" name="Imagen 8">
            <a:extLst>
              <a:ext uri="{FF2B5EF4-FFF2-40B4-BE49-F238E27FC236}">
                <a16:creationId xmlns:a16="http://schemas.microsoft.com/office/drawing/2014/main" id="{83883388-747D-49A9-9816-E981CAF41A57}"/>
              </a:ext>
            </a:extLst>
          </p:cNvPr>
          <p:cNvPicPr>
            <a:picLocks noChangeAspect="1"/>
          </p:cNvPicPr>
          <p:nvPr/>
        </p:nvPicPr>
        <p:blipFill rotWithShape="1">
          <a:blip r:embed="rId3"/>
          <a:srcRect l="1791" t="24295" b="26233"/>
          <a:stretch/>
        </p:blipFill>
        <p:spPr>
          <a:xfrm>
            <a:off x="1047750" y="2094880"/>
            <a:ext cx="6038850" cy="381001"/>
          </a:xfrm>
          <a:prstGeom prst="rect">
            <a:avLst/>
          </a:prstGeom>
        </p:spPr>
      </p:pic>
      <p:sp>
        <p:nvSpPr>
          <p:cNvPr id="10" name="CuadroTexto 9">
            <a:extLst>
              <a:ext uri="{FF2B5EF4-FFF2-40B4-BE49-F238E27FC236}">
                <a16:creationId xmlns:a16="http://schemas.microsoft.com/office/drawing/2014/main" id="{FE891B7D-E3FD-4E1C-A2D0-D9A770C74D72}"/>
              </a:ext>
            </a:extLst>
          </p:cNvPr>
          <p:cNvSpPr txBox="1"/>
          <p:nvPr/>
        </p:nvSpPr>
        <p:spPr>
          <a:xfrm>
            <a:off x="1047750" y="2995600"/>
            <a:ext cx="7000875" cy="923330"/>
          </a:xfrm>
          <a:prstGeom prst="rect">
            <a:avLst/>
          </a:prstGeom>
          <a:noFill/>
          <a:ln>
            <a:solidFill>
              <a:schemeClr val="tx1"/>
            </a:solidFill>
            <a:prstDash val="dash"/>
          </a:ln>
        </p:spPr>
        <p:txBody>
          <a:bodyPr wrap="square" rtlCol="0">
            <a:spAutoFit/>
          </a:bodyPr>
          <a:lstStyle/>
          <a:p>
            <a:pPr algn="just"/>
            <a:r>
              <a:rPr lang="es-ES" b="1" i="1" dirty="0" err="1"/>
              <a:t>mode</a:t>
            </a:r>
            <a:r>
              <a:rPr lang="es-ES" b="1" i="1" dirty="0"/>
              <a:t>: </a:t>
            </a:r>
            <a:r>
              <a:rPr lang="es-ES" dirty="0"/>
              <a:t>open significa que puede acceder al </a:t>
            </a:r>
            <a:r>
              <a:rPr lang="es-ES" dirty="0" err="1"/>
              <a:t>shadow</a:t>
            </a:r>
            <a:r>
              <a:rPr lang="es-ES" dirty="0"/>
              <a:t> DOM usando JavaScript en el contexto principal de la página. Por ejemplo, usando la propiedad </a:t>
            </a:r>
            <a:r>
              <a:rPr lang="es-ES" dirty="0" err="1"/>
              <a:t>Element.shadowRoot</a:t>
            </a:r>
            <a:r>
              <a:rPr lang="es-ES" dirty="0"/>
              <a:t>:</a:t>
            </a:r>
            <a:endParaRPr lang="es-EC" dirty="0"/>
          </a:p>
        </p:txBody>
      </p:sp>
      <p:pic>
        <p:nvPicPr>
          <p:cNvPr id="12" name="Imagen 11">
            <a:extLst>
              <a:ext uri="{FF2B5EF4-FFF2-40B4-BE49-F238E27FC236}">
                <a16:creationId xmlns:a16="http://schemas.microsoft.com/office/drawing/2014/main" id="{E4C10775-F0C3-4D9D-870D-9887E9F23174}"/>
              </a:ext>
            </a:extLst>
          </p:cNvPr>
          <p:cNvPicPr>
            <a:picLocks noChangeAspect="1"/>
          </p:cNvPicPr>
          <p:nvPr/>
        </p:nvPicPr>
        <p:blipFill rotWithShape="1">
          <a:blip r:embed="rId4"/>
          <a:srcRect l="1812" t="23337" r="2980" b="28198"/>
          <a:stretch/>
        </p:blipFill>
        <p:spPr>
          <a:xfrm>
            <a:off x="1047750" y="4438650"/>
            <a:ext cx="7000875" cy="514350"/>
          </a:xfrm>
          <a:prstGeom prst="rect">
            <a:avLst/>
          </a:prstGeom>
        </p:spPr>
      </p:pic>
    </p:spTree>
    <p:extLst>
      <p:ext uri="{BB962C8B-B14F-4D97-AF65-F5344CB8AC3E}">
        <p14:creationId xmlns:p14="http://schemas.microsoft.com/office/powerpoint/2010/main" val="1742489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47750" y="1247155"/>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C" b="1" dirty="0">
                <a:latin typeface="Montserrat" panose="00000500000000000000" pitchFamily="2" charset="0"/>
              </a:rPr>
              <a:t>Cómo utilizar </a:t>
            </a:r>
            <a:r>
              <a:rPr lang="es-EC" b="1" dirty="0">
                <a:solidFill>
                  <a:srgbClr val="FF0000"/>
                </a:solidFill>
                <a:latin typeface="Montserrat" panose="00000500000000000000" pitchFamily="2" charset="0"/>
              </a:rPr>
              <a:t>Shadow DOM </a:t>
            </a:r>
            <a:r>
              <a:rPr lang="es-EC" b="1" dirty="0">
                <a:latin typeface="Montserrat" panose="00000500000000000000" pitchFamily="2" charset="0"/>
              </a:rPr>
              <a:t>y </a:t>
            </a:r>
            <a:r>
              <a:rPr lang="es-EC" b="1" dirty="0" err="1">
                <a:solidFill>
                  <a:srgbClr val="00B0F0"/>
                </a:solidFill>
                <a:latin typeface="Montserrat" panose="00000500000000000000" pitchFamily="2" charset="0"/>
              </a:rPr>
              <a:t>Custom</a:t>
            </a:r>
            <a:r>
              <a:rPr lang="es-EC" b="1" dirty="0">
                <a:solidFill>
                  <a:srgbClr val="00B0F0"/>
                </a:solidFill>
                <a:latin typeface="Montserrat" panose="00000500000000000000" pitchFamily="2" charset="0"/>
              </a:rPr>
              <a:t> </a:t>
            </a:r>
            <a:r>
              <a:rPr lang="es-EC" b="1" dirty="0" err="1">
                <a:solidFill>
                  <a:srgbClr val="00B0F0"/>
                </a:solidFill>
                <a:latin typeface="Montserrat" panose="00000500000000000000" pitchFamily="2" charset="0"/>
              </a:rPr>
              <a:t>Elements</a:t>
            </a:r>
            <a:endParaRPr lang="es-EC" b="1" dirty="0">
              <a:solidFill>
                <a:srgbClr val="00B0F0"/>
              </a:solidFill>
              <a:latin typeface="Montserrat" panose="00000500000000000000" pitchFamily="2" charset="0"/>
            </a:endParaRPr>
          </a:p>
        </p:txBody>
      </p:sp>
    </p:spTree>
    <p:extLst>
      <p:ext uri="{BB962C8B-B14F-4D97-AF65-F5344CB8AC3E}">
        <p14:creationId xmlns:p14="http://schemas.microsoft.com/office/powerpoint/2010/main" val="4113529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47750" y="1247155"/>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C" sz="2400" b="1" dirty="0" err="1">
                <a:latin typeface="Montserrat" panose="00000500000000000000" pitchFamily="2" charset="0"/>
              </a:rPr>
              <a:t>connectedCallback</a:t>
            </a:r>
            <a:endParaRPr lang="es-EC" b="1" dirty="0">
              <a:solidFill>
                <a:srgbClr val="00B0F0"/>
              </a:solidFill>
              <a:latin typeface="Montserrat" panose="00000500000000000000" pitchFamily="2" charset="0"/>
            </a:endParaRPr>
          </a:p>
        </p:txBody>
      </p:sp>
      <p:sp>
        <p:nvSpPr>
          <p:cNvPr id="3" name="Rectángulo 2">
            <a:extLst>
              <a:ext uri="{FF2B5EF4-FFF2-40B4-BE49-F238E27FC236}">
                <a16:creationId xmlns:a16="http://schemas.microsoft.com/office/drawing/2014/main" id="{799FE9FF-3C2E-4373-88A1-56198EB1CEBA}"/>
              </a:ext>
            </a:extLst>
          </p:cNvPr>
          <p:cNvSpPr/>
          <p:nvPr/>
        </p:nvSpPr>
        <p:spPr>
          <a:xfrm>
            <a:off x="1047750" y="2286001"/>
            <a:ext cx="10515600" cy="2762250"/>
          </a:xfrm>
          <a:prstGeom prst="rect">
            <a:avLst/>
          </a:prstGeom>
          <a:ln w="57150">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 typeface="Wingdings" panose="05000000000000000000" pitchFamily="2" charset="2"/>
              <a:buChar char="v"/>
            </a:pPr>
            <a:r>
              <a:rPr lang="es-ES" sz="2000" dirty="0"/>
              <a:t>En Web </a:t>
            </a:r>
            <a:r>
              <a:rPr lang="es-ES" sz="2000" dirty="0" err="1"/>
              <a:t>Components</a:t>
            </a:r>
            <a:r>
              <a:rPr lang="es-ES" sz="2000" dirty="0"/>
              <a:t>, </a:t>
            </a:r>
            <a:r>
              <a:rPr lang="es-ES" sz="2000" dirty="0" err="1"/>
              <a:t>connectedCallback</a:t>
            </a:r>
            <a:r>
              <a:rPr lang="es-ES" sz="2000" dirty="0"/>
              <a:t> es uno de los métodos de ciclo de vida de un elemento personalizado (</a:t>
            </a:r>
            <a:r>
              <a:rPr lang="es-ES" sz="2000" dirty="0" err="1"/>
              <a:t>custom</a:t>
            </a:r>
            <a:r>
              <a:rPr lang="es-ES" sz="2000" dirty="0"/>
              <a:t> </a:t>
            </a:r>
            <a:r>
              <a:rPr lang="es-ES" sz="2000" dirty="0" err="1"/>
              <a:t>element</a:t>
            </a:r>
            <a:r>
              <a:rPr lang="es-ES" sz="2000" dirty="0"/>
              <a:t>).</a:t>
            </a:r>
          </a:p>
          <a:p>
            <a:pPr marL="285750" indent="-285750" algn="ctr">
              <a:buFont typeface="Wingdings" panose="05000000000000000000" pitchFamily="2" charset="2"/>
              <a:buChar char="v"/>
            </a:pPr>
            <a:endParaRPr lang="es-ES" sz="2000" dirty="0"/>
          </a:p>
          <a:p>
            <a:pPr marL="285750" indent="-285750" algn="ctr">
              <a:buFont typeface="Wingdings" panose="05000000000000000000" pitchFamily="2" charset="2"/>
              <a:buChar char="v"/>
            </a:pPr>
            <a:r>
              <a:rPr lang="es-ES" sz="2000" dirty="0"/>
              <a:t>Este método se ejecuta cada vez que el elemento se adjunta al documento DOM (</a:t>
            </a:r>
            <a:r>
              <a:rPr lang="es-ES" sz="2000" dirty="0" err="1"/>
              <a:t>Document</a:t>
            </a:r>
            <a:r>
              <a:rPr lang="es-ES" sz="2000" dirty="0"/>
              <a:t> </a:t>
            </a:r>
            <a:r>
              <a:rPr lang="es-ES" sz="2000" dirty="0" err="1"/>
              <a:t>Object</a:t>
            </a:r>
            <a:r>
              <a:rPr lang="es-ES" sz="2000" dirty="0"/>
              <a:t> </a:t>
            </a:r>
            <a:r>
              <a:rPr lang="es-ES" sz="2000" dirty="0" err="1"/>
              <a:t>Model</a:t>
            </a:r>
            <a:r>
              <a:rPr lang="es-ES" sz="2000" dirty="0"/>
              <a:t>) del navegador, es decir, cuando se inserta en el árbol de nodos.</a:t>
            </a:r>
            <a:endParaRPr lang="es-EC" sz="2000" dirty="0"/>
          </a:p>
        </p:txBody>
      </p:sp>
    </p:spTree>
    <p:extLst>
      <p:ext uri="{BB962C8B-B14F-4D97-AF65-F5344CB8AC3E}">
        <p14:creationId xmlns:p14="http://schemas.microsoft.com/office/powerpoint/2010/main" val="833526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graphicFrame>
        <p:nvGraphicFramePr>
          <p:cNvPr id="3" name="Diagrama 2">
            <a:extLst>
              <a:ext uri="{FF2B5EF4-FFF2-40B4-BE49-F238E27FC236}">
                <a16:creationId xmlns:a16="http://schemas.microsoft.com/office/drawing/2014/main" id="{B190C239-8B4C-421F-8267-87D496E51528}"/>
              </a:ext>
            </a:extLst>
          </p:cNvPr>
          <p:cNvGraphicFramePr/>
          <p:nvPr>
            <p:extLst>
              <p:ext uri="{D42A27DB-BD31-4B8C-83A1-F6EECF244321}">
                <p14:modId xmlns:p14="http://schemas.microsoft.com/office/powerpoint/2010/main" val="1372912561"/>
              </p:ext>
            </p:extLst>
          </p:nvPr>
        </p:nvGraphicFramePr>
        <p:xfrm>
          <a:off x="657225" y="1104280"/>
          <a:ext cx="10972799" cy="5034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4332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76325" y="1075386"/>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C" sz="2400" b="1" dirty="0" err="1">
                <a:latin typeface="Montserrat" panose="00000500000000000000" pitchFamily="2" charset="0"/>
              </a:rPr>
              <a:t>connectedCallback</a:t>
            </a:r>
            <a:endParaRPr lang="es-EC" b="1" dirty="0">
              <a:solidFill>
                <a:srgbClr val="00B0F0"/>
              </a:solidFill>
              <a:latin typeface="Montserrat" panose="00000500000000000000" pitchFamily="2" charset="0"/>
            </a:endParaRPr>
          </a:p>
        </p:txBody>
      </p:sp>
      <p:pic>
        <p:nvPicPr>
          <p:cNvPr id="5" name="Imagen 4">
            <a:extLst>
              <a:ext uri="{FF2B5EF4-FFF2-40B4-BE49-F238E27FC236}">
                <a16:creationId xmlns:a16="http://schemas.microsoft.com/office/drawing/2014/main" id="{D65E5C88-E863-4E56-9239-411B4B26D36A}"/>
              </a:ext>
            </a:extLst>
          </p:cNvPr>
          <p:cNvPicPr>
            <a:picLocks noChangeAspect="1"/>
          </p:cNvPicPr>
          <p:nvPr/>
        </p:nvPicPr>
        <p:blipFill>
          <a:blip r:embed="rId3"/>
          <a:stretch>
            <a:fillRect/>
          </a:stretch>
        </p:blipFill>
        <p:spPr>
          <a:xfrm>
            <a:off x="2661977" y="1842539"/>
            <a:ext cx="6868045" cy="4215679"/>
          </a:xfrm>
          <a:prstGeom prst="rect">
            <a:avLst/>
          </a:prstGeom>
        </p:spPr>
      </p:pic>
    </p:spTree>
    <p:extLst>
      <p:ext uri="{BB962C8B-B14F-4D97-AF65-F5344CB8AC3E}">
        <p14:creationId xmlns:p14="http://schemas.microsoft.com/office/powerpoint/2010/main" val="2381762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b="1" i="0" u="none" strike="noStrike" baseline="0" dirty="0">
                <a:solidFill>
                  <a:srgbClr val="FF0000"/>
                </a:solidFill>
                <a:cs typeface="Arial" panose="020B0604020202020204" pitchFamily="34" charset="0"/>
              </a:rPr>
              <a:t>1.2.2. Shadow DOM</a:t>
            </a: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76325" y="1075386"/>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C" sz="2400" b="1" dirty="0" err="1">
                <a:latin typeface="Montserrat" panose="00000500000000000000" pitchFamily="2" charset="0"/>
              </a:rPr>
              <a:t>connectedCallback</a:t>
            </a:r>
            <a:endParaRPr lang="es-EC" b="1" dirty="0">
              <a:solidFill>
                <a:srgbClr val="00B0F0"/>
              </a:solidFill>
              <a:latin typeface="Montserrat" panose="00000500000000000000" pitchFamily="2" charset="0"/>
            </a:endParaRPr>
          </a:p>
        </p:txBody>
      </p:sp>
      <p:graphicFrame>
        <p:nvGraphicFramePr>
          <p:cNvPr id="3" name="Diagrama 2">
            <a:extLst>
              <a:ext uri="{FF2B5EF4-FFF2-40B4-BE49-F238E27FC236}">
                <a16:creationId xmlns:a16="http://schemas.microsoft.com/office/drawing/2014/main" id="{D054C069-CF01-4A2D-A55F-04BD6DC5CE26}"/>
              </a:ext>
            </a:extLst>
          </p:cNvPr>
          <p:cNvGraphicFramePr/>
          <p:nvPr>
            <p:extLst>
              <p:ext uri="{D42A27DB-BD31-4B8C-83A1-F6EECF244321}">
                <p14:modId xmlns:p14="http://schemas.microsoft.com/office/powerpoint/2010/main" val="3977000903"/>
              </p:ext>
            </p:extLst>
          </p:nvPr>
        </p:nvGraphicFramePr>
        <p:xfrm>
          <a:off x="552449" y="1933575"/>
          <a:ext cx="11191875" cy="4204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1339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endParaRPr lang="es-EC" sz="2800" b="1" i="0" u="none" strike="noStrike" baseline="0" dirty="0">
              <a:solidFill>
                <a:srgbClr val="FF0000"/>
              </a:solidFill>
              <a:cs typeface="Arial" panose="020B0604020202020204" pitchFamily="34" charset="0"/>
            </a:endParaRP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76325" y="1075386"/>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sz="2400" b="1" dirty="0">
                <a:latin typeface="Montserrat" panose="00000500000000000000" pitchFamily="2" charset="0"/>
              </a:rPr>
              <a:t>Integración con </a:t>
            </a:r>
            <a:r>
              <a:rPr lang="es-ES" sz="2400" b="1" dirty="0" err="1">
                <a:latin typeface="Montserrat" panose="00000500000000000000" pitchFamily="2" charset="0"/>
              </a:rPr>
              <a:t>APIs</a:t>
            </a:r>
            <a:r>
              <a:rPr lang="es-ES" sz="2400" b="1" dirty="0">
                <a:latin typeface="Montserrat" panose="00000500000000000000" pitchFamily="2" charset="0"/>
              </a:rPr>
              <a:t> externas en Web </a:t>
            </a:r>
            <a:r>
              <a:rPr lang="es-ES" sz="2400" b="1" dirty="0" err="1">
                <a:latin typeface="Montserrat" panose="00000500000000000000" pitchFamily="2" charset="0"/>
              </a:rPr>
              <a:t>Components</a:t>
            </a:r>
            <a:endParaRPr lang="es-EC" b="1" dirty="0">
              <a:solidFill>
                <a:srgbClr val="00B0F0"/>
              </a:solidFill>
              <a:latin typeface="Montserrat" panose="00000500000000000000" pitchFamily="2" charset="0"/>
            </a:endParaRPr>
          </a:p>
        </p:txBody>
      </p:sp>
      <p:sp>
        <p:nvSpPr>
          <p:cNvPr id="3" name="Rectángulo 2">
            <a:extLst>
              <a:ext uri="{FF2B5EF4-FFF2-40B4-BE49-F238E27FC236}">
                <a16:creationId xmlns:a16="http://schemas.microsoft.com/office/drawing/2014/main" id="{88D32787-C0F9-4BB0-B930-B90392459045}"/>
              </a:ext>
            </a:extLst>
          </p:cNvPr>
          <p:cNvSpPr/>
          <p:nvPr/>
        </p:nvSpPr>
        <p:spPr>
          <a:xfrm>
            <a:off x="1209675" y="4081373"/>
            <a:ext cx="10515600" cy="1819275"/>
          </a:xfrm>
          <a:prstGeom prst="rect">
            <a:avLst/>
          </a:prstGeom>
          <a:ln w="57150">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a:latin typeface="Montserrat" panose="00000500000000000000" pitchFamily="2" charset="0"/>
              </a:rPr>
              <a:t>Es una </a:t>
            </a:r>
            <a:r>
              <a:rPr lang="es-ES" b="1" dirty="0">
                <a:latin typeface="Montserrat" panose="00000500000000000000" pitchFamily="2" charset="0"/>
              </a:rPr>
              <a:t>herramienta</a:t>
            </a:r>
            <a:r>
              <a:rPr lang="es-ES" dirty="0">
                <a:latin typeface="Montserrat" panose="00000500000000000000" pitchFamily="2" charset="0"/>
              </a:rPr>
              <a:t> para realizar </a:t>
            </a:r>
            <a:r>
              <a:rPr lang="es-ES" b="1" dirty="0">
                <a:latin typeface="Montserrat" panose="00000500000000000000" pitchFamily="2" charset="0"/>
              </a:rPr>
              <a:t>solicitudes HTTP asíncronas en JavaScript</a:t>
            </a:r>
            <a:r>
              <a:rPr lang="es-ES" dirty="0">
                <a:latin typeface="Montserrat" panose="00000500000000000000" pitchFamily="2" charset="0"/>
              </a:rPr>
              <a:t>, y se puede utilizar de manera efectiva dentro de Web </a:t>
            </a:r>
            <a:r>
              <a:rPr lang="es-ES" dirty="0" err="1">
                <a:latin typeface="Montserrat" panose="00000500000000000000" pitchFamily="2" charset="0"/>
              </a:rPr>
              <a:t>Components</a:t>
            </a:r>
            <a:r>
              <a:rPr lang="es-ES" dirty="0">
                <a:latin typeface="Montserrat" panose="00000500000000000000" pitchFamily="2" charset="0"/>
              </a:rPr>
              <a:t> </a:t>
            </a:r>
            <a:r>
              <a:rPr lang="es-ES" b="1" dirty="0">
                <a:latin typeface="Montserrat" panose="00000500000000000000" pitchFamily="2" charset="0"/>
              </a:rPr>
              <a:t>para obtener datos de servidores y mostrar esa información</a:t>
            </a:r>
            <a:r>
              <a:rPr lang="es-ES" dirty="0">
                <a:latin typeface="Montserrat" panose="00000500000000000000" pitchFamily="2" charset="0"/>
              </a:rPr>
              <a:t> en el componente.</a:t>
            </a:r>
            <a:endParaRPr lang="es-EC" dirty="0">
              <a:latin typeface="Montserrat" panose="00000500000000000000" pitchFamily="2" charset="0"/>
            </a:endParaRPr>
          </a:p>
        </p:txBody>
      </p:sp>
      <p:pic>
        <p:nvPicPr>
          <p:cNvPr id="1026" name="Picture 2" descr="JavaScript Fetch API Tutorial With JS Fetch Post And Header">
            <a:extLst>
              <a:ext uri="{FF2B5EF4-FFF2-40B4-BE49-F238E27FC236}">
                <a16:creationId xmlns:a16="http://schemas.microsoft.com/office/drawing/2014/main" id="{FC1ED663-6A52-4D30-AB1A-FEDF4EB92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6" r="6519" b="14146"/>
          <a:stretch/>
        </p:blipFill>
        <p:spPr bwMode="auto">
          <a:xfrm>
            <a:off x="3971925" y="1902031"/>
            <a:ext cx="4724400" cy="191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9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5" name="Marcador de contenido 4">
            <a:extLst>
              <a:ext uri="{FF2B5EF4-FFF2-40B4-BE49-F238E27FC236}">
                <a16:creationId xmlns:a16="http://schemas.microsoft.com/office/drawing/2014/main" id="{C6A32D1E-C59F-7BE3-1AA7-57BCEE093F11}"/>
              </a:ext>
            </a:extLst>
          </p:cNvPr>
          <p:cNvSpPr>
            <a:spLocks noGrp="1"/>
          </p:cNvSpPr>
          <p:nvPr>
            <p:ph idx="1"/>
          </p:nvPr>
        </p:nvSpPr>
        <p:spPr>
          <a:xfrm>
            <a:off x="838200" y="1490871"/>
            <a:ext cx="10515600" cy="675860"/>
          </a:xfrm>
        </p:spPr>
        <p:txBody>
          <a:bodyPr>
            <a:normAutofit lnSpcReduction="10000"/>
          </a:bodyPr>
          <a:lstStyle/>
          <a:p>
            <a:pPr marL="0" indent="0" algn="ctr">
              <a:buNone/>
            </a:pPr>
            <a:r>
              <a:rPr lang="es-EC" sz="4400" b="1" dirty="0">
                <a:latin typeface="Eurostile Becker Discaps Bold" pitchFamily="2" charset="0"/>
              </a:rPr>
              <a:t>¿Web </a:t>
            </a:r>
            <a:r>
              <a:rPr lang="es-EC" sz="4400" b="1" dirty="0" err="1">
                <a:latin typeface="Eurostile Becker Discaps Bold" pitchFamily="2" charset="0"/>
              </a:rPr>
              <a:t>Components</a:t>
            </a:r>
            <a:r>
              <a:rPr lang="es-EC" sz="4400" b="1" dirty="0">
                <a:latin typeface="Eurostile Becker Discaps Bold" pitchFamily="2" charset="0"/>
              </a:rPr>
              <a:t>?</a:t>
            </a:r>
          </a:p>
        </p:txBody>
      </p:sp>
      <p:pic>
        <p:nvPicPr>
          <p:cNvPr id="4" name="Imagen 3">
            <a:extLst>
              <a:ext uri="{FF2B5EF4-FFF2-40B4-BE49-F238E27FC236}">
                <a16:creationId xmlns:a16="http://schemas.microsoft.com/office/drawing/2014/main" id="{FC08D44E-7443-3279-E474-49B9DA44A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688" y="3131970"/>
            <a:ext cx="1568521" cy="2871265"/>
          </a:xfrm>
          <a:prstGeom prst="rect">
            <a:avLst/>
          </a:prstGeom>
        </p:spPr>
      </p:pic>
      <p:sp>
        <p:nvSpPr>
          <p:cNvPr id="6" name="Rectángulo 5">
            <a:extLst>
              <a:ext uri="{FF2B5EF4-FFF2-40B4-BE49-F238E27FC236}">
                <a16:creationId xmlns:a16="http://schemas.microsoft.com/office/drawing/2014/main" id="{2F9B0FF2-7002-D91C-2916-30DCD097213A}"/>
              </a:ext>
            </a:extLst>
          </p:cNvPr>
          <p:cNvSpPr/>
          <p:nvPr/>
        </p:nvSpPr>
        <p:spPr>
          <a:xfrm rot="18424772">
            <a:off x="4144121" y="2369550"/>
            <a:ext cx="671317" cy="1446550"/>
          </a:xfrm>
          <a:prstGeom prst="rect">
            <a:avLst/>
          </a:prstGeom>
          <a:noFill/>
        </p:spPr>
        <p:txBody>
          <a:bodyPr wrap="square" lIns="91440" tIns="45720" rIns="91440" bIns="45720">
            <a:spAutoFit/>
          </a:bodyPr>
          <a:lstStyle/>
          <a:p>
            <a:pPr algn="ctr"/>
            <a:r>
              <a:rPr lang="es-ES" sz="8800" b="1" cap="none" spc="0" dirty="0">
                <a:ln w="0"/>
                <a:solidFill>
                  <a:schemeClr val="tx1"/>
                </a:solidFill>
                <a:effectLst>
                  <a:outerShdw blurRad="38100" dist="19050" dir="2700000" algn="tl" rotWithShape="0">
                    <a:schemeClr val="dk1">
                      <a:alpha val="40000"/>
                    </a:schemeClr>
                  </a:outerShdw>
                </a:effectLst>
                <a:latin typeface="Aptos" panose="020B0004020202020204" pitchFamily="34" charset="0"/>
              </a:rPr>
              <a:t>?</a:t>
            </a:r>
          </a:p>
        </p:txBody>
      </p:sp>
      <p:sp>
        <p:nvSpPr>
          <p:cNvPr id="7" name="Rectángulo 6">
            <a:extLst>
              <a:ext uri="{FF2B5EF4-FFF2-40B4-BE49-F238E27FC236}">
                <a16:creationId xmlns:a16="http://schemas.microsoft.com/office/drawing/2014/main" id="{70F44816-062D-631C-8C47-F24B4BBBB826}"/>
              </a:ext>
            </a:extLst>
          </p:cNvPr>
          <p:cNvSpPr/>
          <p:nvPr/>
        </p:nvSpPr>
        <p:spPr>
          <a:xfrm>
            <a:off x="5496430" y="1915102"/>
            <a:ext cx="703035" cy="1446550"/>
          </a:xfrm>
          <a:prstGeom prst="rect">
            <a:avLst/>
          </a:prstGeom>
          <a:noFill/>
        </p:spPr>
        <p:txBody>
          <a:bodyPr wrap="square" lIns="91440" tIns="45720" rIns="91440" bIns="45720">
            <a:spAutoFit/>
          </a:bodyPr>
          <a:lstStyle/>
          <a:p>
            <a:pPr algn="ctr"/>
            <a:r>
              <a:rPr lang="es-ES" sz="8800" b="1" cap="none" spc="0" dirty="0">
                <a:ln w="0"/>
                <a:solidFill>
                  <a:schemeClr val="tx1"/>
                </a:solidFill>
                <a:effectLst>
                  <a:outerShdw blurRad="38100" dist="19050" dir="2700000" algn="tl" rotWithShape="0">
                    <a:schemeClr val="dk1">
                      <a:alpha val="40000"/>
                    </a:schemeClr>
                  </a:outerShdw>
                </a:effectLst>
                <a:latin typeface="Aptos" panose="020B0004020202020204" pitchFamily="34" charset="0"/>
              </a:rPr>
              <a:t>?</a:t>
            </a:r>
          </a:p>
        </p:txBody>
      </p:sp>
      <p:sp>
        <p:nvSpPr>
          <p:cNvPr id="8" name="Rectángulo 7">
            <a:extLst>
              <a:ext uri="{FF2B5EF4-FFF2-40B4-BE49-F238E27FC236}">
                <a16:creationId xmlns:a16="http://schemas.microsoft.com/office/drawing/2014/main" id="{55508E1A-4582-F2A3-968D-6D4AE4BB6718}"/>
              </a:ext>
            </a:extLst>
          </p:cNvPr>
          <p:cNvSpPr/>
          <p:nvPr/>
        </p:nvSpPr>
        <p:spPr>
          <a:xfrm rot="2805711">
            <a:off x="6720690" y="2408695"/>
            <a:ext cx="671317" cy="1446550"/>
          </a:xfrm>
          <a:prstGeom prst="rect">
            <a:avLst/>
          </a:prstGeom>
          <a:noFill/>
        </p:spPr>
        <p:txBody>
          <a:bodyPr wrap="square" lIns="91440" tIns="45720" rIns="91440" bIns="45720">
            <a:spAutoFit/>
          </a:bodyPr>
          <a:lstStyle/>
          <a:p>
            <a:pPr algn="ctr"/>
            <a:r>
              <a:rPr lang="es-ES" sz="8800" b="1" cap="none" spc="0" dirty="0">
                <a:ln w="0"/>
                <a:solidFill>
                  <a:schemeClr val="tx1"/>
                </a:solidFill>
                <a:effectLst>
                  <a:outerShdw blurRad="38100" dist="19050" dir="2700000" algn="tl" rotWithShape="0">
                    <a:schemeClr val="dk1">
                      <a:alpha val="40000"/>
                    </a:schemeClr>
                  </a:outerShdw>
                </a:effectLst>
                <a:latin typeface="Aptos" panose="020B0004020202020204" pitchFamily="34" charset="0"/>
              </a:rPr>
              <a:t>?</a:t>
            </a:r>
          </a:p>
        </p:txBody>
      </p:sp>
    </p:spTree>
    <p:extLst>
      <p:ext uri="{BB962C8B-B14F-4D97-AF65-F5344CB8AC3E}">
        <p14:creationId xmlns:p14="http://schemas.microsoft.com/office/powerpoint/2010/main" val="1800481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endParaRPr lang="es-EC" sz="2800" b="1" i="0" u="none" strike="noStrike" baseline="0" dirty="0">
              <a:solidFill>
                <a:srgbClr val="FF0000"/>
              </a:solidFill>
              <a:cs typeface="Arial" panose="020B0604020202020204" pitchFamily="34" charset="0"/>
            </a:endParaRP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76325" y="1075386"/>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sz="2400" b="1" dirty="0">
                <a:latin typeface="Montserrat" panose="00000500000000000000" pitchFamily="2" charset="0"/>
              </a:rPr>
              <a:t>Integración con </a:t>
            </a:r>
            <a:r>
              <a:rPr lang="es-ES" sz="2400" b="1" dirty="0" err="1">
                <a:latin typeface="Montserrat" panose="00000500000000000000" pitchFamily="2" charset="0"/>
              </a:rPr>
              <a:t>APIs</a:t>
            </a:r>
            <a:r>
              <a:rPr lang="es-ES" sz="2400" b="1" dirty="0">
                <a:latin typeface="Montserrat" panose="00000500000000000000" pitchFamily="2" charset="0"/>
              </a:rPr>
              <a:t> externas en Web </a:t>
            </a:r>
            <a:r>
              <a:rPr lang="es-ES" sz="2400" b="1" dirty="0" err="1">
                <a:latin typeface="Montserrat" panose="00000500000000000000" pitchFamily="2" charset="0"/>
              </a:rPr>
              <a:t>Components</a:t>
            </a:r>
            <a:endParaRPr lang="es-EC" b="1" dirty="0">
              <a:solidFill>
                <a:srgbClr val="00B0F0"/>
              </a:solidFill>
              <a:latin typeface="Montserrat" panose="00000500000000000000" pitchFamily="2" charset="0"/>
            </a:endParaRPr>
          </a:p>
        </p:txBody>
      </p:sp>
      <p:sp>
        <p:nvSpPr>
          <p:cNvPr id="3" name="Rectángulo 2">
            <a:extLst>
              <a:ext uri="{FF2B5EF4-FFF2-40B4-BE49-F238E27FC236}">
                <a16:creationId xmlns:a16="http://schemas.microsoft.com/office/drawing/2014/main" id="{88D32787-C0F9-4BB0-B930-B90392459045}"/>
              </a:ext>
            </a:extLst>
          </p:cNvPr>
          <p:cNvSpPr/>
          <p:nvPr/>
        </p:nvSpPr>
        <p:spPr>
          <a:xfrm>
            <a:off x="1209675" y="4081373"/>
            <a:ext cx="10515600" cy="1819275"/>
          </a:xfrm>
          <a:prstGeom prst="rect">
            <a:avLst/>
          </a:prstGeom>
          <a:ln w="57150">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 typeface="Arial" panose="020B0604020202020204" pitchFamily="34" charset="0"/>
              <a:buChar char="•"/>
            </a:pPr>
            <a:r>
              <a:rPr lang="es-ES" b="1" dirty="0">
                <a:latin typeface="Montserrat" panose="00000500000000000000" pitchFamily="2" charset="0"/>
              </a:rPr>
              <a:t>Las promesas en JavaScript </a:t>
            </a:r>
            <a:r>
              <a:rPr lang="es-ES" dirty="0">
                <a:latin typeface="Montserrat" panose="00000500000000000000" pitchFamily="2" charset="0"/>
              </a:rPr>
              <a:t>son un mecanismo para </a:t>
            </a:r>
            <a:r>
              <a:rPr lang="es-ES" b="1" dirty="0">
                <a:latin typeface="Montserrat" panose="00000500000000000000" pitchFamily="2" charset="0"/>
              </a:rPr>
              <a:t>manejar operaciones asincrónicas</a:t>
            </a:r>
            <a:r>
              <a:rPr lang="es-ES" dirty="0">
                <a:latin typeface="Montserrat" panose="00000500000000000000" pitchFamily="2" charset="0"/>
              </a:rPr>
              <a:t>, como solicitudes de red, de una manera más manejable y predecible.</a:t>
            </a:r>
          </a:p>
          <a:p>
            <a:pPr algn="ctr"/>
            <a:r>
              <a:rPr lang="es-ES" dirty="0">
                <a:latin typeface="Montserrat" panose="00000500000000000000" pitchFamily="2" charset="0"/>
              </a:rPr>
              <a:t> </a:t>
            </a:r>
          </a:p>
          <a:p>
            <a:pPr marL="285750" indent="-285750" algn="ctr">
              <a:buFont typeface="Arial" panose="020B0604020202020204" pitchFamily="34" charset="0"/>
              <a:buChar char="•"/>
            </a:pPr>
            <a:r>
              <a:rPr lang="es-ES" dirty="0">
                <a:latin typeface="Montserrat" panose="00000500000000000000" pitchFamily="2" charset="0"/>
              </a:rPr>
              <a:t>Una promesa </a:t>
            </a:r>
            <a:r>
              <a:rPr lang="es-ES" b="1" dirty="0">
                <a:latin typeface="Montserrat" panose="00000500000000000000" pitchFamily="2" charset="0"/>
              </a:rPr>
              <a:t>representa un valor que puede estar disponible ahora, en el futuro, o nunca</a:t>
            </a:r>
            <a:r>
              <a:rPr lang="es-ES" dirty="0">
                <a:latin typeface="Montserrat" panose="00000500000000000000" pitchFamily="2" charset="0"/>
              </a:rPr>
              <a:t>.</a:t>
            </a:r>
            <a:endParaRPr lang="es-EC" dirty="0">
              <a:latin typeface="Montserrat" panose="00000500000000000000" pitchFamily="2" charset="0"/>
            </a:endParaRPr>
          </a:p>
        </p:txBody>
      </p:sp>
      <p:pic>
        <p:nvPicPr>
          <p:cNvPr id="1026" name="Picture 2" descr="JavaScript Fetch API Tutorial With JS Fetch Post And Header">
            <a:extLst>
              <a:ext uri="{FF2B5EF4-FFF2-40B4-BE49-F238E27FC236}">
                <a16:creationId xmlns:a16="http://schemas.microsoft.com/office/drawing/2014/main" id="{FC1ED663-6A52-4D30-AB1A-FEDF4EB92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6" r="6519" b="14146"/>
          <a:stretch/>
        </p:blipFill>
        <p:spPr bwMode="auto">
          <a:xfrm>
            <a:off x="3971925" y="1902031"/>
            <a:ext cx="4724400" cy="191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90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pic>
        <p:nvPicPr>
          <p:cNvPr id="5" name="Imagen 4">
            <a:extLst>
              <a:ext uri="{FF2B5EF4-FFF2-40B4-BE49-F238E27FC236}">
                <a16:creationId xmlns:a16="http://schemas.microsoft.com/office/drawing/2014/main" id="{18C5F835-0888-4832-9846-7541755DCF8F}"/>
              </a:ext>
            </a:extLst>
          </p:cNvPr>
          <p:cNvPicPr>
            <a:picLocks noChangeAspect="1"/>
          </p:cNvPicPr>
          <p:nvPr/>
        </p:nvPicPr>
        <p:blipFill>
          <a:blip r:embed="rId3"/>
          <a:stretch>
            <a:fillRect/>
          </a:stretch>
        </p:blipFill>
        <p:spPr>
          <a:xfrm>
            <a:off x="1323471" y="1361855"/>
            <a:ext cx="8839474" cy="3848320"/>
          </a:xfrm>
          <a:prstGeom prst="rect">
            <a:avLst/>
          </a:prstGeom>
        </p:spPr>
      </p:pic>
    </p:spTree>
    <p:extLst>
      <p:ext uri="{BB962C8B-B14F-4D97-AF65-F5344CB8AC3E}">
        <p14:creationId xmlns:p14="http://schemas.microsoft.com/office/powerpoint/2010/main" val="398618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76325" y="1075386"/>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sz="2400" b="1" dirty="0">
                <a:latin typeface="Montserrat" panose="00000500000000000000" pitchFamily="2" charset="0"/>
              </a:rPr>
              <a:t>Conceptos Clave de las Promesas</a:t>
            </a:r>
            <a:endParaRPr lang="es-EC" b="1" dirty="0">
              <a:solidFill>
                <a:srgbClr val="00B0F0"/>
              </a:solidFill>
              <a:latin typeface="Montserrat" panose="00000500000000000000" pitchFamily="2" charset="0"/>
            </a:endParaRPr>
          </a:p>
        </p:txBody>
      </p:sp>
      <p:graphicFrame>
        <p:nvGraphicFramePr>
          <p:cNvPr id="4" name="Diagrama 3">
            <a:extLst>
              <a:ext uri="{FF2B5EF4-FFF2-40B4-BE49-F238E27FC236}">
                <a16:creationId xmlns:a16="http://schemas.microsoft.com/office/drawing/2014/main" id="{7B28FD45-7C52-4968-B354-DDFE2E930E45}"/>
              </a:ext>
            </a:extLst>
          </p:cNvPr>
          <p:cNvGraphicFramePr/>
          <p:nvPr>
            <p:extLst>
              <p:ext uri="{D42A27DB-BD31-4B8C-83A1-F6EECF244321}">
                <p14:modId xmlns:p14="http://schemas.microsoft.com/office/powerpoint/2010/main" val="2056005641"/>
              </p:ext>
            </p:extLst>
          </p:nvPr>
        </p:nvGraphicFramePr>
        <p:xfrm>
          <a:off x="695325" y="1809750"/>
          <a:ext cx="10896600"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2725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sp>
        <p:nvSpPr>
          <p:cNvPr id="7" name="Rectángulo: esquinas redondeadas 6">
            <a:extLst>
              <a:ext uri="{FF2B5EF4-FFF2-40B4-BE49-F238E27FC236}">
                <a16:creationId xmlns:a16="http://schemas.microsoft.com/office/drawing/2014/main" id="{C4A1D5A0-1AED-4CB2-881D-2D31EBD6A276}"/>
              </a:ext>
            </a:extLst>
          </p:cNvPr>
          <p:cNvSpPr/>
          <p:nvPr/>
        </p:nvSpPr>
        <p:spPr>
          <a:xfrm>
            <a:off x="1076325" y="1075386"/>
            <a:ext cx="10515600" cy="56259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ES" sz="2400" b="1" dirty="0">
                <a:latin typeface="Montserrat" panose="00000500000000000000" pitchFamily="2" charset="0"/>
              </a:rPr>
              <a:t>Conceptos Clave de las Promesas</a:t>
            </a:r>
            <a:endParaRPr lang="es-EC" b="1" dirty="0">
              <a:solidFill>
                <a:srgbClr val="00B0F0"/>
              </a:solidFill>
              <a:latin typeface="Montserrat" panose="00000500000000000000" pitchFamily="2" charset="0"/>
            </a:endParaRPr>
          </a:p>
        </p:txBody>
      </p:sp>
      <p:graphicFrame>
        <p:nvGraphicFramePr>
          <p:cNvPr id="4" name="Diagrama 3">
            <a:extLst>
              <a:ext uri="{FF2B5EF4-FFF2-40B4-BE49-F238E27FC236}">
                <a16:creationId xmlns:a16="http://schemas.microsoft.com/office/drawing/2014/main" id="{7B28FD45-7C52-4968-B354-DDFE2E930E45}"/>
              </a:ext>
            </a:extLst>
          </p:cNvPr>
          <p:cNvGraphicFramePr/>
          <p:nvPr>
            <p:extLst>
              <p:ext uri="{D42A27DB-BD31-4B8C-83A1-F6EECF244321}">
                <p14:modId xmlns:p14="http://schemas.microsoft.com/office/powerpoint/2010/main" val="4233888175"/>
              </p:ext>
            </p:extLst>
          </p:nvPr>
        </p:nvGraphicFramePr>
        <p:xfrm>
          <a:off x="666750" y="1866899"/>
          <a:ext cx="11048999" cy="4252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7643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graphicFrame>
        <p:nvGraphicFramePr>
          <p:cNvPr id="3" name="Diagrama 2">
            <a:extLst>
              <a:ext uri="{FF2B5EF4-FFF2-40B4-BE49-F238E27FC236}">
                <a16:creationId xmlns:a16="http://schemas.microsoft.com/office/drawing/2014/main" id="{E1778C9D-FC7D-41AD-BF0B-B21E33D1936D}"/>
              </a:ext>
            </a:extLst>
          </p:cNvPr>
          <p:cNvGraphicFramePr/>
          <p:nvPr>
            <p:extLst>
              <p:ext uri="{D42A27DB-BD31-4B8C-83A1-F6EECF244321}">
                <p14:modId xmlns:p14="http://schemas.microsoft.com/office/powerpoint/2010/main" val="3047347911"/>
              </p:ext>
            </p:extLst>
          </p:nvPr>
        </p:nvGraphicFramePr>
        <p:xfrm>
          <a:off x="666749" y="1228725"/>
          <a:ext cx="11001375" cy="4909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8040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pic>
        <p:nvPicPr>
          <p:cNvPr id="5" name="Imagen 4">
            <a:extLst>
              <a:ext uri="{FF2B5EF4-FFF2-40B4-BE49-F238E27FC236}">
                <a16:creationId xmlns:a16="http://schemas.microsoft.com/office/drawing/2014/main" id="{F9F51960-FAF5-4B8B-BAF5-212699FF5CEF}"/>
              </a:ext>
            </a:extLst>
          </p:cNvPr>
          <p:cNvPicPr>
            <a:picLocks noChangeAspect="1"/>
          </p:cNvPicPr>
          <p:nvPr/>
        </p:nvPicPr>
        <p:blipFill>
          <a:blip r:embed="rId3"/>
          <a:stretch>
            <a:fillRect/>
          </a:stretch>
        </p:blipFill>
        <p:spPr>
          <a:xfrm>
            <a:off x="2366672" y="1014055"/>
            <a:ext cx="4163006" cy="5115639"/>
          </a:xfrm>
          <a:prstGeom prst="rect">
            <a:avLst/>
          </a:prstGeom>
        </p:spPr>
      </p:pic>
      <p:sp>
        <p:nvSpPr>
          <p:cNvPr id="6" name="Rectángulo: esquinas redondeadas 5">
            <a:extLst>
              <a:ext uri="{FF2B5EF4-FFF2-40B4-BE49-F238E27FC236}">
                <a16:creationId xmlns:a16="http://schemas.microsoft.com/office/drawing/2014/main" id="{C7A5FB3B-ED27-4FA4-9341-32AE08608E38}"/>
              </a:ext>
            </a:extLst>
          </p:cNvPr>
          <p:cNvSpPr/>
          <p:nvPr/>
        </p:nvSpPr>
        <p:spPr>
          <a:xfrm>
            <a:off x="8529347" y="2150136"/>
            <a:ext cx="2814016" cy="280987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solidFill>
                  <a:schemeClr val="tx1"/>
                </a:solidFill>
                <a:latin typeface="Montserrat" panose="00000500000000000000" pitchFamily="2" charset="0"/>
              </a:rPr>
              <a:t>El </a:t>
            </a:r>
            <a:r>
              <a:rPr lang="es-ES" sz="1600" dirty="0" err="1">
                <a:solidFill>
                  <a:schemeClr val="tx1"/>
                </a:solidFill>
                <a:latin typeface="Montserrat" panose="00000500000000000000" pitchFamily="2" charset="0"/>
              </a:rPr>
              <a:t>template</a:t>
            </a:r>
            <a:r>
              <a:rPr lang="es-ES" sz="1600" dirty="0">
                <a:solidFill>
                  <a:schemeClr val="tx1"/>
                </a:solidFill>
                <a:latin typeface="Montserrat" panose="00000500000000000000" pitchFamily="2" charset="0"/>
              </a:rPr>
              <a:t> con el ID </a:t>
            </a:r>
            <a:r>
              <a:rPr lang="es-ES" sz="1600" dirty="0" err="1">
                <a:solidFill>
                  <a:schemeClr val="tx1"/>
                </a:solidFill>
                <a:latin typeface="Montserrat" panose="00000500000000000000" pitchFamily="2" charset="0"/>
              </a:rPr>
              <a:t>user-list-template</a:t>
            </a:r>
            <a:r>
              <a:rPr lang="es-ES" sz="1600" dirty="0">
                <a:solidFill>
                  <a:schemeClr val="tx1"/>
                </a:solidFill>
                <a:latin typeface="Montserrat" panose="00000500000000000000" pitchFamily="2" charset="0"/>
              </a:rPr>
              <a:t> incluye la estructura HTML y estilos CSS específicos del componente.</a:t>
            </a:r>
            <a:endParaRPr lang="es-EC" sz="1600" dirty="0">
              <a:solidFill>
                <a:schemeClr val="tx1"/>
              </a:solidFill>
              <a:latin typeface="Montserrat" panose="00000500000000000000" pitchFamily="2" charset="0"/>
            </a:endParaRPr>
          </a:p>
        </p:txBody>
      </p:sp>
      <p:cxnSp>
        <p:nvCxnSpPr>
          <p:cNvPr id="9" name="Conector recto de flecha 8">
            <a:extLst>
              <a:ext uri="{FF2B5EF4-FFF2-40B4-BE49-F238E27FC236}">
                <a16:creationId xmlns:a16="http://schemas.microsoft.com/office/drawing/2014/main" id="{FD695724-F417-457C-AE3F-A75053D253E4}"/>
              </a:ext>
            </a:extLst>
          </p:cNvPr>
          <p:cNvCxnSpPr/>
          <p:nvPr/>
        </p:nvCxnSpPr>
        <p:spPr>
          <a:xfrm flipH="1">
            <a:off x="6772275" y="3429000"/>
            <a:ext cx="1514475"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834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pic>
        <p:nvPicPr>
          <p:cNvPr id="4" name="Imagen 3">
            <a:extLst>
              <a:ext uri="{FF2B5EF4-FFF2-40B4-BE49-F238E27FC236}">
                <a16:creationId xmlns:a16="http://schemas.microsoft.com/office/drawing/2014/main" id="{590DA40B-305A-4BB5-A14E-F38CF015C6C2}"/>
              </a:ext>
            </a:extLst>
          </p:cNvPr>
          <p:cNvPicPr>
            <a:picLocks noChangeAspect="1"/>
          </p:cNvPicPr>
          <p:nvPr/>
        </p:nvPicPr>
        <p:blipFill rotWithShape="1">
          <a:blip r:embed="rId3"/>
          <a:srcRect b="32998"/>
          <a:stretch/>
        </p:blipFill>
        <p:spPr>
          <a:xfrm>
            <a:off x="1999678" y="2090574"/>
            <a:ext cx="8192643" cy="1576552"/>
          </a:xfrm>
          <a:prstGeom prst="rect">
            <a:avLst/>
          </a:prstGeom>
        </p:spPr>
      </p:pic>
      <p:sp>
        <p:nvSpPr>
          <p:cNvPr id="6" name="Rectángulo: esquinas redondeadas 5">
            <a:extLst>
              <a:ext uri="{FF2B5EF4-FFF2-40B4-BE49-F238E27FC236}">
                <a16:creationId xmlns:a16="http://schemas.microsoft.com/office/drawing/2014/main" id="{512202B7-9B40-419E-B8C9-21846FE59309}"/>
              </a:ext>
            </a:extLst>
          </p:cNvPr>
          <p:cNvSpPr/>
          <p:nvPr/>
        </p:nvSpPr>
        <p:spPr>
          <a:xfrm>
            <a:off x="1623391" y="3933826"/>
            <a:ext cx="9144000" cy="1576552"/>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s-ES" sz="1600" dirty="0">
                <a:solidFill>
                  <a:schemeClr val="tx1"/>
                </a:solidFill>
                <a:latin typeface="Montserrat" panose="00000500000000000000" pitchFamily="2" charset="0"/>
              </a:rPr>
              <a:t>La clase </a:t>
            </a:r>
            <a:r>
              <a:rPr lang="es-ES" sz="1600" dirty="0" err="1">
                <a:solidFill>
                  <a:schemeClr val="tx1"/>
                </a:solidFill>
                <a:latin typeface="Montserrat" panose="00000500000000000000" pitchFamily="2" charset="0"/>
              </a:rPr>
              <a:t>UserList</a:t>
            </a:r>
            <a:r>
              <a:rPr lang="es-ES" sz="1600" dirty="0">
                <a:solidFill>
                  <a:schemeClr val="tx1"/>
                </a:solidFill>
                <a:latin typeface="Montserrat" panose="00000500000000000000" pitchFamily="2" charset="0"/>
              </a:rPr>
              <a:t> extiende </a:t>
            </a:r>
            <a:r>
              <a:rPr lang="es-ES" sz="1600" dirty="0" err="1">
                <a:solidFill>
                  <a:schemeClr val="tx1"/>
                </a:solidFill>
                <a:latin typeface="Montserrat" panose="00000500000000000000" pitchFamily="2" charset="0"/>
              </a:rPr>
              <a:t>HTMLElement</a:t>
            </a:r>
            <a:r>
              <a:rPr lang="es-ES" sz="1600" dirty="0">
                <a:solidFill>
                  <a:schemeClr val="tx1"/>
                </a:solidFill>
                <a:latin typeface="Montserrat" panose="00000500000000000000" pitchFamily="2" charset="0"/>
              </a:rPr>
              <a:t> y define el comportamiento del componente.</a:t>
            </a:r>
          </a:p>
          <a:p>
            <a:pPr marL="285750" indent="-285750" algn="ctr">
              <a:buFont typeface="Wingdings" panose="05000000000000000000" pitchFamily="2" charset="2"/>
              <a:buChar char="v"/>
            </a:pPr>
            <a:endParaRPr lang="es-ES" sz="1600" dirty="0">
              <a:solidFill>
                <a:schemeClr val="tx1"/>
              </a:solidFill>
              <a:latin typeface="Montserrat" panose="00000500000000000000" pitchFamily="2" charset="0"/>
            </a:endParaRPr>
          </a:p>
          <a:p>
            <a:pPr marL="285750" indent="-285750" algn="ctr">
              <a:buFont typeface="Wingdings" panose="05000000000000000000" pitchFamily="2" charset="2"/>
              <a:buChar char="v"/>
            </a:pPr>
            <a:r>
              <a:rPr lang="es-ES" sz="1600" dirty="0">
                <a:solidFill>
                  <a:schemeClr val="tx1"/>
                </a:solidFill>
                <a:latin typeface="Montserrat" panose="00000500000000000000" pitchFamily="2" charset="0"/>
              </a:rPr>
              <a:t>En el constructor, se clona y adjunta el contenido del </a:t>
            </a:r>
            <a:r>
              <a:rPr lang="es-ES" sz="1600" dirty="0" err="1">
                <a:solidFill>
                  <a:schemeClr val="tx1"/>
                </a:solidFill>
                <a:latin typeface="Montserrat" panose="00000500000000000000" pitchFamily="2" charset="0"/>
              </a:rPr>
              <a:t>template</a:t>
            </a:r>
            <a:r>
              <a:rPr lang="es-ES" sz="1600" dirty="0">
                <a:solidFill>
                  <a:schemeClr val="tx1"/>
                </a:solidFill>
                <a:latin typeface="Montserrat" panose="00000500000000000000" pitchFamily="2" charset="0"/>
              </a:rPr>
              <a:t> al Shadow DOM del componente.</a:t>
            </a:r>
            <a:endParaRPr lang="es-EC" sz="1600"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3010340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pic>
        <p:nvPicPr>
          <p:cNvPr id="5" name="Imagen 4">
            <a:extLst>
              <a:ext uri="{FF2B5EF4-FFF2-40B4-BE49-F238E27FC236}">
                <a16:creationId xmlns:a16="http://schemas.microsoft.com/office/drawing/2014/main" id="{FBC5C0E4-A8DF-4C77-8ECE-1198DE07F837}"/>
              </a:ext>
            </a:extLst>
          </p:cNvPr>
          <p:cNvPicPr>
            <a:picLocks noChangeAspect="1"/>
          </p:cNvPicPr>
          <p:nvPr/>
        </p:nvPicPr>
        <p:blipFill rotWithShape="1">
          <a:blip r:embed="rId3"/>
          <a:srcRect r="7966"/>
          <a:stretch/>
        </p:blipFill>
        <p:spPr>
          <a:xfrm>
            <a:off x="2269020" y="985587"/>
            <a:ext cx="7653959" cy="3591426"/>
          </a:xfrm>
          <a:prstGeom prst="rect">
            <a:avLst/>
          </a:prstGeom>
        </p:spPr>
      </p:pic>
      <p:sp>
        <p:nvSpPr>
          <p:cNvPr id="6" name="Rectángulo: esquinas redondeadas 5">
            <a:extLst>
              <a:ext uri="{FF2B5EF4-FFF2-40B4-BE49-F238E27FC236}">
                <a16:creationId xmlns:a16="http://schemas.microsoft.com/office/drawing/2014/main" id="{B67E5D96-AFD7-47AB-AD85-0492FBA687BD}"/>
              </a:ext>
            </a:extLst>
          </p:cNvPr>
          <p:cNvSpPr/>
          <p:nvPr/>
        </p:nvSpPr>
        <p:spPr>
          <a:xfrm>
            <a:off x="561975" y="4714875"/>
            <a:ext cx="11182350" cy="136207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v"/>
            </a:pPr>
            <a:r>
              <a:rPr lang="es-ES" sz="1600" dirty="0">
                <a:solidFill>
                  <a:schemeClr val="tx1"/>
                </a:solidFill>
                <a:latin typeface="Montserrat" panose="00000500000000000000" pitchFamily="2" charset="0"/>
              </a:rPr>
              <a:t>El método </a:t>
            </a:r>
            <a:r>
              <a:rPr lang="es-ES" sz="1600" b="1" dirty="0" err="1">
                <a:solidFill>
                  <a:schemeClr val="tx1"/>
                </a:solidFill>
                <a:latin typeface="Montserrat" panose="00000500000000000000" pitchFamily="2" charset="0"/>
              </a:rPr>
              <a:t>connectedCallback</a:t>
            </a:r>
            <a:r>
              <a:rPr lang="es-ES" sz="1600" dirty="0">
                <a:solidFill>
                  <a:schemeClr val="tx1"/>
                </a:solidFill>
                <a:latin typeface="Montserrat" panose="00000500000000000000" pitchFamily="2" charset="0"/>
              </a:rPr>
              <a:t> se llama automáticamente cuando el componente se agrega al DOM y llama a </a:t>
            </a:r>
            <a:r>
              <a:rPr lang="es-ES" sz="1600" b="1" dirty="0" err="1">
                <a:solidFill>
                  <a:schemeClr val="tx1"/>
                </a:solidFill>
                <a:latin typeface="Montserrat" panose="00000500000000000000" pitchFamily="2" charset="0"/>
              </a:rPr>
              <a:t>fetchUsers</a:t>
            </a:r>
            <a:r>
              <a:rPr lang="es-ES" sz="1600" dirty="0">
                <a:solidFill>
                  <a:schemeClr val="tx1"/>
                </a:solidFill>
                <a:latin typeface="Montserrat" panose="00000500000000000000" pitchFamily="2" charset="0"/>
              </a:rPr>
              <a:t>.</a:t>
            </a:r>
          </a:p>
          <a:p>
            <a:pPr marL="285750" indent="-285750" algn="just">
              <a:buFont typeface="Wingdings" panose="05000000000000000000" pitchFamily="2" charset="2"/>
              <a:buChar char="v"/>
            </a:pPr>
            <a:endParaRPr lang="es-ES" sz="1600" dirty="0">
              <a:solidFill>
                <a:schemeClr val="tx1"/>
              </a:solidFill>
              <a:latin typeface="Montserrat" panose="00000500000000000000" pitchFamily="2" charset="0"/>
            </a:endParaRPr>
          </a:p>
          <a:p>
            <a:pPr marL="285750" indent="-285750" algn="just">
              <a:buFont typeface="Wingdings" panose="05000000000000000000" pitchFamily="2" charset="2"/>
              <a:buChar char="v"/>
            </a:pPr>
            <a:r>
              <a:rPr lang="es-ES" sz="1600" dirty="0">
                <a:solidFill>
                  <a:schemeClr val="tx1"/>
                </a:solidFill>
                <a:latin typeface="Montserrat" panose="00000500000000000000" pitchFamily="2" charset="0"/>
              </a:rPr>
              <a:t>El método </a:t>
            </a:r>
            <a:r>
              <a:rPr lang="es-ES" sz="1600" b="1" dirty="0" err="1">
                <a:solidFill>
                  <a:schemeClr val="tx1"/>
                </a:solidFill>
                <a:latin typeface="Montserrat" panose="00000500000000000000" pitchFamily="2" charset="0"/>
              </a:rPr>
              <a:t>fetchUsers</a:t>
            </a:r>
            <a:r>
              <a:rPr lang="es-ES" sz="1600" dirty="0">
                <a:solidFill>
                  <a:schemeClr val="tx1"/>
                </a:solidFill>
                <a:latin typeface="Montserrat" panose="00000500000000000000" pitchFamily="2" charset="0"/>
              </a:rPr>
              <a:t> utiliza </a:t>
            </a:r>
            <a:r>
              <a:rPr lang="es-ES" sz="1600" b="1" dirty="0" err="1">
                <a:solidFill>
                  <a:schemeClr val="tx1"/>
                </a:solidFill>
                <a:latin typeface="Montserrat" panose="00000500000000000000" pitchFamily="2" charset="0"/>
              </a:rPr>
              <a:t>fetch</a:t>
            </a:r>
            <a:r>
              <a:rPr lang="es-ES" sz="1600" dirty="0">
                <a:solidFill>
                  <a:schemeClr val="tx1"/>
                </a:solidFill>
                <a:latin typeface="Montserrat" panose="00000500000000000000" pitchFamily="2" charset="0"/>
              </a:rPr>
              <a:t> para obtener datos de una API pública y luego llama a </a:t>
            </a:r>
            <a:r>
              <a:rPr lang="es-ES" sz="1600" b="1" dirty="0" err="1">
                <a:solidFill>
                  <a:schemeClr val="tx1"/>
                </a:solidFill>
                <a:latin typeface="Montserrat" panose="00000500000000000000" pitchFamily="2" charset="0"/>
              </a:rPr>
              <a:t>renderUsers</a:t>
            </a:r>
            <a:r>
              <a:rPr lang="es-ES" sz="1600" dirty="0">
                <a:solidFill>
                  <a:schemeClr val="tx1"/>
                </a:solidFill>
                <a:latin typeface="Montserrat" panose="00000500000000000000" pitchFamily="2" charset="0"/>
              </a:rPr>
              <a:t> para mostrar los datos en el componente.</a:t>
            </a:r>
            <a:endParaRPr lang="es-EC" sz="1600"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1895931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Integración con </a:t>
            </a:r>
            <a:r>
              <a:rPr lang="es-ES" sz="2800" b="1" i="0" u="none" strike="noStrike" baseline="0" dirty="0" err="1">
                <a:solidFill>
                  <a:srgbClr val="FF0000"/>
                </a:solidFill>
                <a:cs typeface="Arial" panose="020B0604020202020204" pitchFamily="34" charset="0"/>
              </a:rPr>
              <a:t>APIs</a:t>
            </a:r>
            <a:r>
              <a:rPr lang="es-ES" sz="2800" b="1" i="0" u="none" strike="noStrike" baseline="0" dirty="0">
                <a:solidFill>
                  <a:srgbClr val="FF0000"/>
                </a:solidFill>
                <a:cs typeface="Arial" panose="020B0604020202020204" pitchFamily="34" charset="0"/>
              </a:rPr>
              <a:t> externas en Web </a:t>
            </a:r>
            <a:r>
              <a:rPr lang="es-ES" sz="2800" b="1" i="0" u="none" strike="noStrike" baseline="0" dirty="0" err="1">
                <a:solidFill>
                  <a:srgbClr val="FF0000"/>
                </a:solidFill>
                <a:cs typeface="Arial" panose="020B0604020202020204" pitchFamily="34" charset="0"/>
              </a:rPr>
              <a:t>Components</a:t>
            </a:r>
            <a:endParaRPr lang="es-EC" sz="2800" b="1" i="0" u="none" strike="noStrike" baseline="0" dirty="0">
              <a:solidFill>
                <a:srgbClr val="FF0000"/>
              </a:solidFill>
              <a:cs typeface="Arial" panose="020B0604020202020204" pitchFamily="34" charset="0"/>
            </a:endParaRPr>
          </a:p>
        </p:txBody>
      </p:sp>
      <p:pic>
        <p:nvPicPr>
          <p:cNvPr id="4" name="Imagen 3">
            <a:extLst>
              <a:ext uri="{FF2B5EF4-FFF2-40B4-BE49-F238E27FC236}">
                <a16:creationId xmlns:a16="http://schemas.microsoft.com/office/drawing/2014/main" id="{D22CB187-AA60-4C18-919D-529ABF762B53}"/>
              </a:ext>
            </a:extLst>
          </p:cNvPr>
          <p:cNvPicPr>
            <a:picLocks noChangeAspect="1"/>
          </p:cNvPicPr>
          <p:nvPr/>
        </p:nvPicPr>
        <p:blipFill>
          <a:blip r:embed="rId3"/>
          <a:stretch>
            <a:fillRect/>
          </a:stretch>
        </p:blipFill>
        <p:spPr>
          <a:xfrm>
            <a:off x="1613866" y="1415816"/>
            <a:ext cx="9006509" cy="2569689"/>
          </a:xfrm>
          <a:prstGeom prst="rect">
            <a:avLst/>
          </a:prstGeom>
        </p:spPr>
      </p:pic>
      <p:sp>
        <p:nvSpPr>
          <p:cNvPr id="6" name="Rectángulo: esquinas redondeadas 5">
            <a:extLst>
              <a:ext uri="{FF2B5EF4-FFF2-40B4-BE49-F238E27FC236}">
                <a16:creationId xmlns:a16="http://schemas.microsoft.com/office/drawing/2014/main" id="{B63B79EE-6C07-457C-AD36-73E54BBAC4FD}"/>
              </a:ext>
            </a:extLst>
          </p:cNvPr>
          <p:cNvSpPr/>
          <p:nvPr/>
        </p:nvSpPr>
        <p:spPr>
          <a:xfrm>
            <a:off x="1613866" y="4343401"/>
            <a:ext cx="9144000" cy="847724"/>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s-ES" sz="1600" dirty="0">
                <a:solidFill>
                  <a:schemeClr val="tx1"/>
                </a:solidFill>
                <a:latin typeface="Montserrat" panose="00000500000000000000" pitchFamily="2" charset="0"/>
              </a:rPr>
              <a:t>Recorre el listado de usuarios y se presentan los datos de los usuarios.</a:t>
            </a:r>
            <a:endParaRPr lang="es-EC" sz="1600"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854251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SLOTS</a:t>
            </a:r>
            <a:endParaRPr lang="es-EC" sz="2800" b="1" i="0" u="none" strike="noStrike" baseline="0" dirty="0">
              <a:solidFill>
                <a:srgbClr val="FF0000"/>
              </a:solidFill>
              <a:cs typeface="Arial" panose="020B0604020202020204" pitchFamily="34" charset="0"/>
            </a:endParaRPr>
          </a:p>
        </p:txBody>
      </p:sp>
      <p:sp>
        <p:nvSpPr>
          <p:cNvPr id="6" name="Rectángulo: esquinas redondeadas 5">
            <a:extLst>
              <a:ext uri="{FF2B5EF4-FFF2-40B4-BE49-F238E27FC236}">
                <a16:creationId xmlns:a16="http://schemas.microsoft.com/office/drawing/2014/main" id="{B63B79EE-6C07-457C-AD36-73E54BBAC4FD}"/>
              </a:ext>
            </a:extLst>
          </p:cNvPr>
          <p:cNvSpPr/>
          <p:nvPr/>
        </p:nvSpPr>
        <p:spPr>
          <a:xfrm>
            <a:off x="1366216" y="1638301"/>
            <a:ext cx="9144000" cy="847724"/>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s-ES" sz="3600" b="1" dirty="0">
                <a:solidFill>
                  <a:srgbClr val="FF0000"/>
                </a:solidFill>
                <a:latin typeface="Montserrat" panose="00000500000000000000" pitchFamily="2" charset="0"/>
              </a:rPr>
              <a:t>SLOTS</a:t>
            </a:r>
            <a:endParaRPr lang="es-EC" sz="1600" b="1" dirty="0">
              <a:solidFill>
                <a:srgbClr val="FF0000"/>
              </a:solidFill>
              <a:latin typeface="Montserrat" panose="00000500000000000000" pitchFamily="2" charset="0"/>
            </a:endParaRPr>
          </a:p>
        </p:txBody>
      </p:sp>
      <p:sp>
        <p:nvSpPr>
          <p:cNvPr id="3" name="CuadroTexto 2">
            <a:extLst>
              <a:ext uri="{FF2B5EF4-FFF2-40B4-BE49-F238E27FC236}">
                <a16:creationId xmlns:a16="http://schemas.microsoft.com/office/drawing/2014/main" id="{79924964-305C-43AA-B539-77744FC41FA1}"/>
              </a:ext>
            </a:extLst>
          </p:cNvPr>
          <p:cNvSpPr txBox="1"/>
          <p:nvPr/>
        </p:nvSpPr>
        <p:spPr>
          <a:xfrm>
            <a:off x="1366216" y="3029571"/>
            <a:ext cx="9144000" cy="1477328"/>
          </a:xfrm>
          <a:prstGeom prst="rect">
            <a:avLst/>
          </a:prstGeom>
          <a:noFill/>
        </p:spPr>
        <p:txBody>
          <a:bodyPr wrap="square" rtlCol="0">
            <a:spAutoFit/>
          </a:bodyPr>
          <a:lstStyle/>
          <a:p>
            <a:pPr marL="285750" indent="-285750">
              <a:buFont typeface="Wingdings" panose="05000000000000000000" pitchFamily="2" charset="2"/>
              <a:buChar char="ü"/>
            </a:pPr>
            <a:r>
              <a:rPr lang="es-ES" dirty="0">
                <a:latin typeface="Montserrat" panose="00000500000000000000" pitchFamily="2" charset="0"/>
              </a:rPr>
              <a:t>Son áreas dentro del Shadow DOM donde se puede insertar contenido desde el Light DOM (el contenido fuera del Shadow DOM).</a:t>
            </a:r>
          </a:p>
          <a:p>
            <a:pPr marL="285750" indent="-285750">
              <a:buFont typeface="Wingdings" panose="05000000000000000000" pitchFamily="2" charset="2"/>
              <a:buChar char="ü"/>
            </a:pPr>
            <a:endParaRPr lang="es-ES" dirty="0">
              <a:latin typeface="Montserrat" panose="00000500000000000000" pitchFamily="2" charset="0"/>
            </a:endParaRPr>
          </a:p>
          <a:p>
            <a:pPr marL="285750" indent="-285750">
              <a:buFont typeface="Wingdings" panose="05000000000000000000" pitchFamily="2" charset="2"/>
              <a:buChar char="ü"/>
            </a:pPr>
            <a:r>
              <a:rPr lang="es-ES" dirty="0">
                <a:latin typeface="Montserrat" panose="00000500000000000000" pitchFamily="2" charset="0"/>
              </a:rPr>
              <a:t>Se puede usar el elemento &lt;slot&gt; en el Shadow DOM para crear puntos de inserción para el contenido.</a:t>
            </a:r>
            <a:endParaRPr lang="es-EC" dirty="0">
              <a:latin typeface="Montserrat" panose="00000500000000000000" pitchFamily="2" charset="0"/>
            </a:endParaRPr>
          </a:p>
        </p:txBody>
      </p:sp>
    </p:spTree>
    <p:extLst>
      <p:ext uri="{BB962C8B-B14F-4D97-AF65-F5344CB8AC3E}">
        <p14:creationId xmlns:p14="http://schemas.microsoft.com/office/powerpoint/2010/main" val="33401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5" name="Marcador de contenido 4">
            <a:extLst>
              <a:ext uri="{FF2B5EF4-FFF2-40B4-BE49-F238E27FC236}">
                <a16:creationId xmlns:a16="http://schemas.microsoft.com/office/drawing/2014/main" id="{C6A32D1E-C59F-7BE3-1AA7-57BCEE093F11}"/>
              </a:ext>
            </a:extLst>
          </p:cNvPr>
          <p:cNvSpPr>
            <a:spLocks noGrp="1"/>
          </p:cNvSpPr>
          <p:nvPr>
            <p:ph idx="1"/>
          </p:nvPr>
        </p:nvSpPr>
        <p:spPr>
          <a:xfrm>
            <a:off x="838200" y="1490870"/>
            <a:ext cx="10515600" cy="4686093"/>
          </a:xfrm>
        </p:spPr>
        <p:txBody>
          <a:bodyPr>
            <a:normAutofit/>
          </a:bodyPr>
          <a:lstStyle/>
          <a:p>
            <a:pPr marL="0" indent="0" algn="ctr">
              <a:buNone/>
            </a:pPr>
            <a:r>
              <a:rPr lang="es-EC" sz="4400" b="1" dirty="0">
                <a:latin typeface="Eurostile Becker Discaps Bold" pitchFamily="2" charset="0"/>
              </a:rPr>
              <a:t>¿Web </a:t>
            </a:r>
            <a:r>
              <a:rPr lang="es-EC" sz="4400" b="1" dirty="0" err="1">
                <a:latin typeface="Eurostile Becker Discaps Bold" pitchFamily="2" charset="0"/>
              </a:rPr>
              <a:t>Components</a:t>
            </a:r>
            <a:r>
              <a:rPr lang="es-EC" sz="4400" b="1" dirty="0">
                <a:latin typeface="Eurostile Becker Discaps Bold" pitchFamily="2" charset="0"/>
              </a:rPr>
              <a:t>?</a:t>
            </a:r>
          </a:p>
          <a:p>
            <a:pPr marL="0" indent="0" algn="ctr">
              <a:buNone/>
            </a:pPr>
            <a:endParaRPr lang="es-EC" sz="3000" dirty="0">
              <a:latin typeface="Aptos" panose="020B0004020202020204" pitchFamily="34" charset="0"/>
            </a:endParaRPr>
          </a:p>
          <a:p>
            <a:pPr marL="0" indent="0" algn="ctr">
              <a:buNone/>
            </a:pPr>
            <a:r>
              <a:rPr lang="es-EC" sz="3000" dirty="0">
                <a:latin typeface="Aptos" panose="020B0004020202020204" pitchFamily="34" charset="0"/>
              </a:rPr>
              <a:t>Se conoce así  a un conjunto de características relacionadas con HTML, CSS y JavaScript, mediante las cuales podremos crear nuestras propias etiquetas HTML, sin que sea necesario utilizar herramientas externas, librerías o </a:t>
            </a:r>
            <a:r>
              <a:rPr lang="es-EC" sz="3000" dirty="0" err="1">
                <a:latin typeface="Aptos" panose="020B0004020202020204" pitchFamily="34" charset="0"/>
              </a:rPr>
              <a:t>frameworks</a:t>
            </a:r>
            <a:r>
              <a:rPr lang="es-EC" sz="3000" dirty="0">
                <a:latin typeface="Aptos" panose="020B0004020202020204" pitchFamily="34" charset="0"/>
              </a:rPr>
              <a:t>. </a:t>
            </a:r>
            <a:r>
              <a:rPr lang="es-EC" sz="3000" b="1" dirty="0">
                <a:latin typeface="Aptos" panose="020B0004020202020204" pitchFamily="34" charset="0"/>
              </a:rPr>
              <a:t>“A estos elementos reutilizables se les suele llamar componentes”</a:t>
            </a:r>
          </a:p>
        </p:txBody>
      </p:sp>
    </p:spTree>
    <p:extLst>
      <p:ext uri="{BB962C8B-B14F-4D97-AF65-F5344CB8AC3E}">
        <p14:creationId xmlns:p14="http://schemas.microsoft.com/office/powerpoint/2010/main" val="3277014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SLOTS</a:t>
            </a:r>
            <a:endParaRPr lang="es-EC" sz="2800" b="1" i="0" u="none" strike="noStrike" baseline="0" dirty="0">
              <a:solidFill>
                <a:srgbClr val="FF0000"/>
              </a:solidFill>
              <a:cs typeface="Arial" panose="020B0604020202020204" pitchFamily="34" charset="0"/>
            </a:endParaRPr>
          </a:p>
        </p:txBody>
      </p:sp>
      <p:sp>
        <p:nvSpPr>
          <p:cNvPr id="6" name="Rectángulo: esquinas redondeadas 5">
            <a:extLst>
              <a:ext uri="{FF2B5EF4-FFF2-40B4-BE49-F238E27FC236}">
                <a16:creationId xmlns:a16="http://schemas.microsoft.com/office/drawing/2014/main" id="{B63B79EE-6C07-457C-AD36-73E54BBAC4FD}"/>
              </a:ext>
            </a:extLst>
          </p:cNvPr>
          <p:cNvSpPr/>
          <p:nvPr/>
        </p:nvSpPr>
        <p:spPr>
          <a:xfrm>
            <a:off x="1061415" y="1285876"/>
            <a:ext cx="10391775" cy="847724"/>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solidFill>
                  <a:schemeClr val="tx1"/>
                </a:solidFill>
                <a:latin typeface="Montserrat" panose="00000500000000000000" pitchFamily="2" charset="0"/>
              </a:rPr>
              <a:t>Declaración de </a:t>
            </a:r>
            <a:r>
              <a:rPr lang="es-ES" sz="1600" b="1" dirty="0">
                <a:solidFill>
                  <a:schemeClr val="tx1"/>
                </a:solidFill>
                <a:latin typeface="Montserrat" panose="00000500000000000000" pitchFamily="2" charset="0"/>
              </a:rPr>
              <a:t>Slots</a:t>
            </a:r>
            <a:endParaRPr lang="es-EC" sz="1600" b="1" dirty="0">
              <a:solidFill>
                <a:schemeClr val="tx1"/>
              </a:solidFill>
              <a:latin typeface="Montserrat" panose="00000500000000000000" pitchFamily="2" charset="0"/>
            </a:endParaRPr>
          </a:p>
        </p:txBody>
      </p:sp>
      <p:pic>
        <p:nvPicPr>
          <p:cNvPr id="4" name="Imagen 3">
            <a:extLst>
              <a:ext uri="{FF2B5EF4-FFF2-40B4-BE49-F238E27FC236}">
                <a16:creationId xmlns:a16="http://schemas.microsoft.com/office/drawing/2014/main" id="{59A0A85C-F261-40F9-A289-CB7F9D7D54EA}"/>
              </a:ext>
            </a:extLst>
          </p:cNvPr>
          <p:cNvPicPr>
            <a:picLocks noChangeAspect="1"/>
          </p:cNvPicPr>
          <p:nvPr/>
        </p:nvPicPr>
        <p:blipFill>
          <a:blip r:embed="rId3"/>
          <a:stretch>
            <a:fillRect/>
          </a:stretch>
        </p:blipFill>
        <p:spPr>
          <a:xfrm>
            <a:off x="4100234" y="2509689"/>
            <a:ext cx="3991532" cy="2124371"/>
          </a:xfrm>
          <a:prstGeom prst="rect">
            <a:avLst/>
          </a:prstGeom>
        </p:spPr>
      </p:pic>
    </p:spTree>
    <p:extLst>
      <p:ext uri="{BB962C8B-B14F-4D97-AF65-F5344CB8AC3E}">
        <p14:creationId xmlns:p14="http://schemas.microsoft.com/office/powerpoint/2010/main" val="3162597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SLOTS</a:t>
            </a:r>
            <a:endParaRPr lang="es-EC" sz="2800" b="1" i="0" u="none" strike="noStrike" baseline="0" dirty="0">
              <a:solidFill>
                <a:srgbClr val="FF0000"/>
              </a:solidFill>
              <a:cs typeface="Arial" panose="020B0604020202020204" pitchFamily="34" charset="0"/>
            </a:endParaRPr>
          </a:p>
        </p:txBody>
      </p:sp>
      <p:sp>
        <p:nvSpPr>
          <p:cNvPr id="6" name="Rectángulo: esquinas redondeadas 5">
            <a:extLst>
              <a:ext uri="{FF2B5EF4-FFF2-40B4-BE49-F238E27FC236}">
                <a16:creationId xmlns:a16="http://schemas.microsoft.com/office/drawing/2014/main" id="{B63B79EE-6C07-457C-AD36-73E54BBAC4FD}"/>
              </a:ext>
            </a:extLst>
          </p:cNvPr>
          <p:cNvSpPr/>
          <p:nvPr/>
        </p:nvSpPr>
        <p:spPr>
          <a:xfrm>
            <a:off x="1061415" y="1285876"/>
            <a:ext cx="10391775" cy="847724"/>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solidFill>
                  <a:schemeClr val="tx1"/>
                </a:solidFill>
                <a:latin typeface="Montserrat" panose="00000500000000000000" pitchFamily="2" charset="0"/>
              </a:rPr>
              <a:t>Declaración de </a:t>
            </a:r>
            <a:r>
              <a:rPr lang="es-ES" sz="1600" b="1" dirty="0">
                <a:solidFill>
                  <a:schemeClr val="tx1"/>
                </a:solidFill>
                <a:latin typeface="Montserrat" panose="00000500000000000000" pitchFamily="2" charset="0"/>
              </a:rPr>
              <a:t>Slots</a:t>
            </a:r>
            <a:endParaRPr lang="es-EC" sz="1600" b="1" dirty="0">
              <a:solidFill>
                <a:schemeClr val="tx1"/>
              </a:solidFill>
              <a:latin typeface="Montserrat" panose="00000500000000000000" pitchFamily="2" charset="0"/>
            </a:endParaRPr>
          </a:p>
        </p:txBody>
      </p:sp>
      <p:pic>
        <p:nvPicPr>
          <p:cNvPr id="5" name="Imagen 4">
            <a:extLst>
              <a:ext uri="{FF2B5EF4-FFF2-40B4-BE49-F238E27FC236}">
                <a16:creationId xmlns:a16="http://schemas.microsoft.com/office/drawing/2014/main" id="{3EA53B44-D6DF-4BD2-AA4B-D8309ECE7641}"/>
              </a:ext>
            </a:extLst>
          </p:cNvPr>
          <p:cNvPicPr>
            <a:picLocks noChangeAspect="1"/>
          </p:cNvPicPr>
          <p:nvPr/>
        </p:nvPicPr>
        <p:blipFill>
          <a:blip r:embed="rId3"/>
          <a:stretch>
            <a:fillRect/>
          </a:stretch>
        </p:blipFill>
        <p:spPr>
          <a:xfrm>
            <a:off x="2642705" y="2523893"/>
            <a:ext cx="6906589" cy="3315163"/>
          </a:xfrm>
          <a:prstGeom prst="rect">
            <a:avLst/>
          </a:prstGeom>
        </p:spPr>
      </p:pic>
    </p:spTree>
    <p:extLst>
      <p:ext uri="{BB962C8B-B14F-4D97-AF65-F5344CB8AC3E}">
        <p14:creationId xmlns:p14="http://schemas.microsoft.com/office/powerpoint/2010/main" val="48506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S" sz="2800" b="1" i="0" u="none" strike="noStrike" baseline="0" dirty="0">
                <a:solidFill>
                  <a:srgbClr val="FF0000"/>
                </a:solidFill>
                <a:cs typeface="Arial" panose="020B0604020202020204" pitchFamily="34" charset="0"/>
              </a:rPr>
              <a:t>SLOTS</a:t>
            </a:r>
            <a:endParaRPr lang="es-EC" sz="2800" b="1" i="0" u="none" strike="noStrike" baseline="0" dirty="0">
              <a:solidFill>
                <a:srgbClr val="FF0000"/>
              </a:solidFill>
              <a:cs typeface="Arial" panose="020B0604020202020204" pitchFamily="34" charset="0"/>
            </a:endParaRPr>
          </a:p>
        </p:txBody>
      </p:sp>
      <p:sp>
        <p:nvSpPr>
          <p:cNvPr id="6" name="Rectángulo: esquinas redondeadas 5">
            <a:extLst>
              <a:ext uri="{FF2B5EF4-FFF2-40B4-BE49-F238E27FC236}">
                <a16:creationId xmlns:a16="http://schemas.microsoft.com/office/drawing/2014/main" id="{B63B79EE-6C07-457C-AD36-73E54BBAC4FD}"/>
              </a:ext>
            </a:extLst>
          </p:cNvPr>
          <p:cNvSpPr/>
          <p:nvPr/>
        </p:nvSpPr>
        <p:spPr>
          <a:xfrm>
            <a:off x="1061415" y="1285876"/>
            <a:ext cx="10391775" cy="847724"/>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solidFill>
                  <a:schemeClr val="tx1"/>
                </a:solidFill>
                <a:latin typeface="Montserrat" panose="00000500000000000000" pitchFamily="2" charset="0"/>
              </a:rPr>
              <a:t>Declaración de </a:t>
            </a:r>
            <a:r>
              <a:rPr lang="es-ES" sz="1600" b="1" dirty="0">
                <a:solidFill>
                  <a:schemeClr val="tx1"/>
                </a:solidFill>
                <a:latin typeface="Montserrat" panose="00000500000000000000" pitchFamily="2" charset="0"/>
              </a:rPr>
              <a:t>Slots</a:t>
            </a:r>
            <a:endParaRPr lang="es-EC" sz="1600" b="1" dirty="0">
              <a:solidFill>
                <a:schemeClr val="tx1"/>
              </a:solidFill>
              <a:latin typeface="Montserrat" panose="00000500000000000000" pitchFamily="2" charset="0"/>
            </a:endParaRPr>
          </a:p>
        </p:txBody>
      </p:sp>
      <p:pic>
        <p:nvPicPr>
          <p:cNvPr id="4" name="Imagen 3">
            <a:extLst>
              <a:ext uri="{FF2B5EF4-FFF2-40B4-BE49-F238E27FC236}">
                <a16:creationId xmlns:a16="http://schemas.microsoft.com/office/drawing/2014/main" id="{29930F13-10B1-48D8-9CCF-70154C67AD62}"/>
              </a:ext>
            </a:extLst>
          </p:cNvPr>
          <p:cNvPicPr>
            <a:picLocks noChangeAspect="1"/>
          </p:cNvPicPr>
          <p:nvPr/>
        </p:nvPicPr>
        <p:blipFill>
          <a:blip r:embed="rId3"/>
          <a:stretch>
            <a:fillRect/>
          </a:stretch>
        </p:blipFill>
        <p:spPr>
          <a:xfrm>
            <a:off x="2904679" y="2414478"/>
            <a:ext cx="6382641" cy="1571844"/>
          </a:xfrm>
          <a:prstGeom prst="rect">
            <a:avLst/>
          </a:prstGeom>
        </p:spPr>
      </p:pic>
    </p:spTree>
    <p:extLst>
      <p:ext uri="{BB962C8B-B14F-4D97-AF65-F5344CB8AC3E}">
        <p14:creationId xmlns:p14="http://schemas.microsoft.com/office/powerpoint/2010/main" val="379868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5" name="Marcador de contenido 4">
            <a:extLst>
              <a:ext uri="{FF2B5EF4-FFF2-40B4-BE49-F238E27FC236}">
                <a16:creationId xmlns:a16="http://schemas.microsoft.com/office/drawing/2014/main" id="{C6A32D1E-C59F-7BE3-1AA7-57BCEE093F11}"/>
              </a:ext>
            </a:extLst>
          </p:cNvPr>
          <p:cNvSpPr>
            <a:spLocks noGrp="1"/>
          </p:cNvSpPr>
          <p:nvPr>
            <p:ph idx="1"/>
          </p:nvPr>
        </p:nvSpPr>
        <p:spPr>
          <a:xfrm>
            <a:off x="838200" y="1490870"/>
            <a:ext cx="10515600" cy="785191"/>
          </a:xfrm>
        </p:spPr>
        <p:txBody>
          <a:bodyPr>
            <a:normAutofit/>
          </a:bodyPr>
          <a:lstStyle/>
          <a:p>
            <a:pPr marL="0" indent="0" algn="ctr">
              <a:buNone/>
            </a:pPr>
            <a:r>
              <a:rPr lang="es-EC" sz="4400" b="1" dirty="0">
                <a:latin typeface="Eurostile Becker Discaps Bold" pitchFamily="2" charset="0"/>
              </a:rPr>
              <a:t>¿Web </a:t>
            </a:r>
            <a:r>
              <a:rPr lang="es-EC" sz="4400" b="1" dirty="0" err="1">
                <a:latin typeface="Eurostile Becker Discaps Bold" pitchFamily="2" charset="0"/>
              </a:rPr>
              <a:t>Components</a:t>
            </a:r>
            <a:r>
              <a:rPr lang="es-EC" sz="4400" b="1" dirty="0">
                <a:latin typeface="Eurostile Becker Discaps Bold" pitchFamily="2" charset="0"/>
              </a:rPr>
              <a:t>?</a:t>
            </a:r>
          </a:p>
        </p:txBody>
      </p:sp>
      <p:pic>
        <p:nvPicPr>
          <p:cNvPr id="4" name="Imagen 3">
            <a:extLst>
              <a:ext uri="{FF2B5EF4-FFF2-40B4-BE49-F238E27FC236}">
                <a16:creationId xmlns:a16="http://schemas.microsoft.com/office/drawing/2014/main" id="{FCBCB879-1C37-FCA0-173D-9167DEE3C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194" y="2125363"/>
            <a:ext cx="9754445" cy="2766300"/>
          </a:xfrm>
          <a:prstGeom prst="rect">
            <a:avLst/>
          </a:prstGeom>
        </p:spPr>
      </p:pic>
      <p:sp>
        <p:nvSpPr>
          <p:cNvPr id="6" name="CuadroTexto 5">
            <a:extLst>
              <a:ext uri="{FF2B5EF4-FFF2-40B4-BE49-F238E27FC236}">
                <a16:creationId xmlns:a16="http://schemas.microsoft.com/office/drawing/2014/main" id="{4B17D9E3-1872-44A5-E000-9054FCAB4E96}"/>
              </a:ext>
            </a:extLst>
          </p:cNvPr>
          <p:cNvSpPr txBox="1"/>
          <p:nvPr/>
        </p:nvSpPr>
        <p:spPr>
          <a:xfrm>
            <a:off x="1302026" y="5018324"/>
            <a:ext cx="10515600" cy="707886"/>
          </a:xfrm>
          <a:prstGeom prst="rect">
            <a:avLst/>
          </a:prstGeom>
          <a:noFill/>
        </p:spPr>
        <p:txBody>
          <a:bodyPr wrap="square" rtlCol="0">
            <a:spAutoFit/>
          </a:bodyPr>
          <a:lstStyle/>
          <a:p>
            <a:r>
              <a:rPr lang="es-EC" sz="2000" dirty="0"/>
              <a:t>En contexto de desarrollo web, cuando hablamos de un componente nos referimos a un elemento que une marcado (HTML), estilo (CSS) y funcionalidad (JavaScript) con una determinada finalidad.</a:t>
            </a:r>
          </a:p>
        </p:txBody>
      </p:sp>
    </p:spTree>
    <p:extLst>
      <p:ext uri="{BB962C8B-B14F-4D97-AF65-F5344CB8AC3E}">
        <p14:creationId xmlns:p14="http://schemas.microsoft.com/office/powerpoint/2010/main" val="297648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graphicFrame>
        <p:nvGraphicFramePr>
          <p:cNvPr id="6" name="Diagrama 5">
            <a:extLst>
              <a:ext uri="{FF2B5EF4-FFF2-40B4-BE49-F238E27FC236}">
                <a16:creationId xmlns:a16="http://schemas.microsoft.com/office/drawing/2014/main" id="{DE9B992D-E9D3-BDC8-39DD-DF25D5867490}"/>
              </a:ext>
            </a:extLst>
          </p:cNvPr>
          <p:cNvGraphicFramePr/>
          <p:nvPr>
            <p:extLst>
              <p:ext uri="{D42A27DB-BD31-4B8C-83A1-F6EECF244321}">
                <p14:modId xmlns:p14="http://schemas.microsoft.com/office/powerpoint/2010/main" val="789703012"/>
              </p:ext>
            </p:extLst>
          </p:nvPr>
        </p:nvGraphicFramePr>
        <p:xfrm>
          <a:off x="937591" y="1331844"/>
          <a:ext cx="9222409" cy="4621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890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579BE-49B9-073A-1935-9A09D9136C1D}"/>
              </a:ext>
            </a:extLst>
          </p:cNvPr>
          <p:cNvSpPr>
            <a:spLocks noGrp="1"/>
          </p:cNvSpPr>
          <p:nvPr>
            <p:ph type="title"/>
          </p:nvPr>
        </p:nvSpPr>
        <p:spPr>
          <a:xfrm>
            <a:off x="937591" y="69575"/>
            <a:ext cx="10515600" cy="1034705"/>
          </a:xfrm>
        </p:spPr>
        <p:txBody>
          <a:bodyPr>
            <a:normAutofit/>
          </a:bodyPr>
          <a:lstStyle/>
          <a:p>
            <a:pPr marL="0" indent="0">
              <a:buNone/>
            </a:pPr>
            <a:r>
              <a:rPr lang="es-EC" sz="2800" b="1" i="0" u="none" strike="noStrike" baseline="0" dirty="0">
                <a:cs typeface="Arial" panose="020B0604020202020204" pitchFamily="34" charset="0"/>
              </a:rPr>
              <a:t>Unidad 1: Web </a:t>
            </a:r>
            <a:r>
              <a:rPr lang="es-EC" sz="2800" b="1" i="0" u="none" strike="noStrike" baseline="0" dirty="0" err="1">
                <a:cs typeface="Arial" panose="020B0604020202020204" pitchFamily="34" charset="0"/>
              </a:rPr>
              <a:t>Components</a:t>
            </a:r>
            <a:br>
              <a:rPr lang="es-EC" sz="2800" b="1" i="0" u="none" strike="noStrike" baseline="0" dirty="0">
                <a:solidFill>
                  <a:srgbClr val="FF0000"/>
                </a:solidFill>
                <a:cs typeface="Arial" panose="020B0604020202020204" pitchFamily="34" charset="0"/>
              </a:rPr>
            </a:br>
            <a:r>
              <a:rPr lang="es-EC" sz="2800" i="0" u="none" strike="noStrike" baseline="0" dirty="0">
                <a:solidFill>
                  <a:srgbClr val="FF0000"/>
                </a:solidFill>
                <a:cs typeface="Arial" panose="020B0604020202020204" pitchFamily="34" charset="0"/>
              </a:rPr>
              <a:t>1.1. Fundamentos de Web </a:t>
            </a:r>
            <a:r>
              <a:rPr lang="es-EC" sz="2800" i="0" u="none" strike="noStrike" baseline="0" dirty="0" err="1">
                <a:solidFill>
                  <a:srgbClr val="FF0000"/>
                </a:solidFill>
                <a:cs typeface="Arial" panose="020B0604020202020204" pitchFamily="34" charset="0"/>
              </a:rPr>
              <a:t>Components</a:t>
            </a:r>
            <a:endParaRPr lang="es-EC" sz="2800" i="0" u="none" strike="noStrike" baseline="0" dirty="0">
              <a:solidFill>
                <a:srgbClr val="FF0000"/>
              </a:solidFill>
              <a:cs typeface="Arial" panose="020B0604020202020204" pitchFamily="34" charset="0"/>
            </a:endParaRPr>
          </a:p>
        </p:txBody>
      </p:sp>
      <p:sp>
        <p:nvSpPr>
          <p:cNvPr id="7" name="Rectángulo 6">
            <a:extLst>
              <a:ext uri="{FF2B5EF4-FFF2-40B4-BE49-F238E27FC236}">
                <a16:creationId xmlns:a16="http://schemas.microsoft.com/office/drawing/2014/main" id="{ADD49FF0-15CC-378C-B41A-5DD154121587}"/>
              </a:ext>
            </a:extLst>
          </p:cNvPr>
          <p:cNvSpPr/>
          <p:nvPr/>
        </p:nvSpPr>
        <p:spPr>
          <a:xfrm>
            <a:off x="937591" y="1431234"/>
            <a:ext cx="7878418" cy="158032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s-EC" sz="2200" dirty="0"/>
              <a:t>A menudo, creamos elementos o partes que se repiten en nuestra web. </a:t>
            </a:r>
            <a:r>
              <a:rPr lang="es-EC" sz="2200" b="1" dirty="0"/>
              <a:t>Lo ideal es reutilizar ciertas partes de forma cómoda para no tener que repetirlas.</a:t>
            </a:r>
          </a:p>
        </p:txBody>
      </p:sp>
      <p:sp>
        <p:nvSpPr>
          <p:cNvPr id="8" name="Rectángulo 7">
            <a:extLst>
              <a:ext uri="{FF2B5EF4-FFF2-40B4-BE49-F238E27FC236}">
                <a16:creationId xmlns:a16="http://schemas.microsoft.com/office/drawing/2014/main" id="{1EC5EA94-BC23-1513-72C9-67388CE42D9B}"/>
              </a:ext>
            </a:extLst>
          </p:cNvPr>
          <p:cNvSpPr/>
          <p:nvPr/>
        </p:nvSpPr>
        <p:spPr>
          <a:xfrm>
            <a:off x="1275521" y="1128089"/>
            <a:ext cx="4214192" cy="606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C" sz="3200" b="1" dirty="0"/>
              <a:t>🎈 </a:t>
            </a:r>
            <a:r>
              <a:rPr lang="es-EC" sz="3200" b="1" dirty="0">
                <a:solidFill>
                  <a:srgbClr val="0070C0"/>
                </a:solidFill>
                <a:latin typeface="Eurostile Becker Discaps Bold" pitchFamily="2" charset="0"/>
              </a:rPr>
              <a:t>Reutilización</a:t>
            </a:r>
          </a:p>
        </p:txBody>
      </p:sp>
      <p:sp>
        <p:nvSpPr>
          <p:cNvPr id="3" name="Rectángulo 2">
            <a:extLst>
              <a:ext uri="{FF2B5EF4-FFF2-40B4-BE49-F238E27FC236}">
                <a16:creationId xmlns:a16="http://schemas.microsoft.com/office/drawing/2014/main" id="{7B493DBC-BF53-096B-63E5-0C24E466C43E}"/>
              </a:ext>
            </a:extLst>
          </p:cNvPr>
          <p:cNvSpPr/>
          <p:nvPr/>
        </p:nvSpPr>
        <p:spPr>
          <a:xfrm>
            <a:off x="2932042" y="3617847"/>
            <a:ext cx="8696739" cy="1859656"/>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s-EC" sz="2200" dirty="0"/>
              <a:t>Los componentes debe estar aislados unos de otros. No queremos cambiar el contenido de uno por error mientras cambiamos otro, queremos evitar colisiones de nombres de clases CSS que se llamen igual si no pertenecen al mismo componente, etc.</a:t>
            </a:r>
            <a:endParaRPr lang="es-EC" sz="2200" b="1" dirty="0"/>
          </a:p>
        </p:txBody>
      </p:sp>
      <p:sp>
        <p:nvSpPr>
          <p:cNvPr id="4" name="Rectángulo 3">
            <a:extLst>
              <a:ext uri="{FF2B5EF4-FFF2-40B4-BE49-F238E27FC236}">
                <a16:creationId xmlns:a16="http://schemas.microsoft.com/office/drawing/2014/main" id="{603F3FD2-7E78-DB60-7504-CEE980C2686A}"/>
              </a:ext>
            </a:extLst>
          </p:cNvPr>
          <p:cNvSpPr/>
          <p:nvPr/>
        </p:nvSpPr>
        <p:spPr>
          <a:xfrm>
            <a:off x="3269973" y="3314703"/>
            <a:ext cx="4214192" cy="606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C" sz="3200" b="1" dirty="0"/>
              <a:t>🛡️ </a:t>
            </a:r>
            <a:r>
              <a:rPr lang="es-EC" sz="3200" b="1" dirty="0">
                <a:solidFill>
                  <a:srgbClr val="0070C0"/>
                </a:solidFill>
                <a:latin typeface="Eurostile Becker Discaps Bold" pitchFamily="2" charset="0"/>
              </a:rPr>
              <a:t>Encapsulación</a:t>
            </a:r>
          </a:p>
        </p:txBody>
      </p:sp>
      <p:pic>
        <p:nvPicPr>
          <p:cNvPr id="3076" name="Picture 4" descr="Desarrollo Y Reutilización De Componentes Software Y Multimedia ...">
            <a:extLst>
              <a:ext uri="{FF2B5EF4-FFF2-40B4-BE49-F238E27FC236}">
                <a16:creationId xmlns:a16="http://schemas.microsoft.com/office/drawing/2014/main" id="{49C06B7D-221B-7607-8768-6284952438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91" t="31540" r="4637" b="18400"/>
          <a:stretch/>
        </p:blipFill>
        <p:spPr bwMode="auto">
          <a:xfrm>
            <a:off x="434010" y="3617846"/>
            <a:ext cx="2249556" cy="185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056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2161</TotalTime>
  <Words>3190</Words>
  <Application>Microsoft Office PowerPoint</Application>
  <PresentationFormat>Panorámica</PresentationFormat>
  <Paragraphs>338</Paragraphs>
  <Slides>62</Slides>
  <Notes>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62</vt:i4>
      </vt:variant>
    </vt:vector>
  </HeadingPairs>
  <TitlesOfParts>
    <vt:vector size="76" baseType="lpstr">
      <vt:lpstr>Aptos</vt:lpstr>
      <vt:lpstr>Arial</vt:lpstr>
      <vt:lpstr>Calibri</vt:lpstr>
      <vt:lpstr>Corbel</vt:lpstr>
      <vt:lpstr>Eurostile Becker Discaps Bold</vt:lpstr>
      <vt:lpstr>Montserrat</vt:lpstr>
      <vt:lpstr>Montserrat Black</vt:lpstr>
      <vt:lpstr>Montserrat Light</vt:lpstr>
      <vt:lpstr>Montserrat Medium</vt:lpstr>
      <vt:lpstr>Roboto</vt:lpstr>
      <vt:lpstr>Segoe UI</vt:lpstr>
      <vt:lpstr>Symbol</vt:lpstr>
      <vt:lpstr>Wingdings</vt:lpstr>
      <vt:lpstr>Tema de Office</vt:lpstr>
      <vt:lpstr>Departamento de Ciencias de la Computación  Ingeniería en Tecnologías de la Información</vt:lpstr>
      <vt:lpstr>Sílabo</vt:lpstr>
      <vt:lpstr>TÉCNICAS Y PONDERACIÓN DE LA EVALUACIÓN</vt:lpstr>
      <vt:lpstr>Contenidos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 Fundamentos de Web Components</vt:lpstr>
      <vt:lpstr>Unidad 1: Web Components 1.1.1. Sintaxis y semántica</vt:lpstr>
      <vt:lpstr>Unidad 1: Web Components 1.1. Fundamentos de Web Components</vt:lpstr>
      <vt:lpstr>Unidad 1: Web Components Herramientas necesarias</vt:lpstr>
      <vt:lpstr>Presentación de PowerPoint</vt:lpstr>
      <vt:lpstr>Unidad 1: Web Components 1.2.3. HTML Elements</vt:lpstr>
      <vt:lpstr>Unidad 1: Web Components 1.1.1. Sintaxis y semántica</vt:lpstr>
      <vt:lpstr>Unidad 1: Web Components 1.1.1. Sintaxis y semántica</vt:lpstr>
      <vt:lpstr>Unidad 1: Web Components 1.1.1. Sintaxis y semántica</vt:lpstr>
      <vt:lpstr>Unidad 1: Web Components 1.1.1. Sintaxis y semántica</vt:lpstr>
      <vt:lpstr>Unidad 1: Web Components </vt:lpstr>
      <vt:lpstr>Presentación de PowerPoint</vt:lpstr>
      <vt:lpstr>Presentación de PowerPoint</vt:lpstr>
      <vt:lpstr>Presentación de PowerPoint</vt:lpstr>
      <vt:lpstr>Presentación de PowerPoint</vt:lpstr>
      <vt:lpstr>Presentación de PowerPoint</vt:lpstr>
      <vt:lpstr>Presentación de PowerPoint</vt:lpstr>
      <vt:lpstr>Unidad 1: Web Components 1.2.1. Custom Elements</vt:lpstr>
      <vt:lpstr>Unidad 1: Web Components 1.2.1. Custom Elements</vt:lpstr>
      <vt:lpstr>Unidad 1: Web Components 1.2.1. Custom Elements</vt:lpstr>
      <vt:lpstr>Presentación de PowerPoint</vt:lpstr>
      <vt:lpstr>Presentación de PowerPoint</vt:lpstr>
      <vt:lpstr>Unidad 1: Web Components 1.2.2. Shadow DOM</vt:lpstr>
      <vt:lpstr>Unidad 1: Web Components 1.2.2. Shadow DOM</vt:lpstr>
      <vt:lpstr>Unidad 1: Web Components 1.2.2. Shadow DOM</vt:lpstr>
      <vt:lpstr>Unidad 1: Web Components 1.2.2. Shadow DOM</vt:lpstr>
      <vt:lpstr>Unidad 1: Web Components 1.2.2. Shadow DOM</vt:lpstr>
      <vt:lpstr>Unidad 1: Web Components 1.2.2. Shadow DOM</vt:lpstr>
      <vt:lpstr>Unidad 1: Web Components 1.2.2. Shadow DOM</vt:lpstr>
      <vt:lpstr>Unidad 1: Web Components 1.2.2. Shadow DOM</vt:lpstr>
      <vt:lpstr>Unidad 1: Web Components 1.2.2. Shadow DOM</vt:lpstr>
      <vt:lpstr>Unidad 1: Web Components </vt:lpstr>
      <vt:lpstr>Unidad 1: Web Components </vt:lpstr>
      <vt:lpstr>Unidad 1: Web Components Integración con APIs externas en Web Components</vt:lpstr>
      <vt:lpstr>Unidad 1: Web Components Integración con APIs externas en Web Components</vt:lpstr>
      <vt:lpstr>Unidad 1: Web Components Integración con APIs externas en Web Components</vt:lpstr>
      <vt:lpstr>Unidad 1: Web Components Integración con APIs externas en Web Components</vt:lpstr>
      <vt:lpstr>Unidad 1: Web Components Integración con APIs externas en Web Components</vt:lpstr>
      <vt:lpstr>Unidad 1: Web Components Integración con APIs externas en Web Components</vt:lpstr>
      <vt:lpstr>Unidad 1: Web Components Integración con APIs externas en Web Components</vt:lpstr>
      <vt:lpstr>Unidad 1: Web Components Integración con APIs externas en Web Components</vt:lpstr>
      <vt:lpstr>Unidad 1: Web Components SLOTS</vt:lpstr>
      <vt:lpstr>Unidad 1: Web Components SLOTS</vt:lpstr>
      <vt:lpstr>Unidad 1: Web Components SLOTS</vt:lpstr>
      <vt:lpstr>Unidad 1: Web Components SLOTS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Departamento de Ciencias de la Computación  Ingeniería en Tecnologías de la Información</dc:title>
  <dc:creator>MGTR. ANGEL GEOVANNY CUDCO POMAGUALLI</dc:creator>
  <cp:lastModifiedBy>Geovanny</cp:lastModifiedBy>
  <cp:revision>57</cp:revision>
  <dcterms:created xsi:type="dcterms:W3CDTF">2024-04-29T22:10:03Z</dcterms:created>
  <dcterms:modified xsi:type="dcterms:W3CDTF">2024-05-30T21:21:05Z</dcterms:modified>
</cp:coreProperties>
</file>