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7" r:id="rId8"/>
    <p:sldId id="261" r:id="rId9"/>
    <p:sldId id="262" r:id="rId10"/>
    <p:sldId id="265" r:id="rId11"/>
    <p:sldId id="263" r:id="rId12"/>
    <p:sldId id="264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. и съдър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. разде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/>
              <a:t>JavaScript – a brief history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59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Map, reduce, find, sort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40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Object oriented programming (es5)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Why object oriented programming?</a:t>
            </a:r>
          </a:p>
          <a:p>
            <a:pPr lvl="1"/>
            <a:r>
              <a:rPr lang="af-ZA"/>
              <a:t>Y</a:t>
            </a:r>
            <a:r>
              <a:rPr lang="bg-BG"/>
              <a:t>ou define components instead of pieces of code</a:t>
            </a:r>
          </a:p>
          <a:p>
            <a:pPr lvl="1"/>
            <a:r>
              <a:rPr lang="bg-BG"/>
              <a:t>More control over what abd when is done</a:t>
            </a:r>
          </a:p>
          <a:p>
            <a:pPr lvl="1"/>
            <a:r>
              <a:rPr lang="bg-BG"/>
              <a:t>Describe abstract terms in an abstract way</a:t>
            </a:r>
          </a:p>
          <a:p>
            <a:pPr lvl="1"/>
            <a:endParaRPr lang="bg-BG"/>
          </a:p>
          <a:p>
            <a:pPr marL="201168" lvl="1" indent="0">
              <a:buNone/>
            </a:pPr>
            <a:endParaRPr lang="bg-BG"/>
          </a:p>
          <a:p>
            <a:pPr marL="201168" lvl="1" indent="0">
              <a:buNone/>
            </a:pPr>
            <a:r>
              <a:rPr lang="bg-BG"/>
              <a:t>Classes are functions</a:t>
            </a:r>
          </a:p>
          <a:p>
            <a:pPr marL="201168" lvl="1" indent="0">
              <a:buNone/>
            </a:pPr>
            <a:r>
              <a:rPr lang="bg-BG"/>
              <a:t>The new keyword</a:t>
            </a:r>
          </a:p>
          <a:p>
            <a:pPr marL="201168" lvl="1" indent="0">
              <a:buNone/>
            </a:pPr>
            <a:r>
              <a:rPr lang="bg-BG"/>
              <a:t>Private and public methods</a:t>
            </a:r>
          </a:p>
          <a:p>
            <a:endParaRPr lang="bg-BG"/>
          </a:p>
          <a:p>
            <a:r>
              <a:rPr lang="bg-BG"/>
              <a:t>Namespaces...</a:t>
            </a:r>
          </a:p>
        </p:txBody>
      </p:sp>
    </p:spTree>
    <p:extLst>
      <p:ext uri="{BB962C8B-B14F-4D97-AF65-F5344CB8AC3E}">
        <p14:creationId xmlns:p14="http://schemas.microsoft.com/office/powerpoint/2010/main" val="3429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Object oriented programming (es6)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Classes</a:t>
            </a:r>
          </a:p>
          <a:p>
            <a:r>
              <a:rPr lang="af-ZA"/>
              <a:t>C</a:t>
            </a:r>
            <a:r>
              <a:rPr lang="bg-BG"/>
              <a:t>onstructors</a:t>
            </a:r>
          </a:p>
          <a:p>
            <a:pPr lvl="1"/>
            <a:r>
              <a:rPr lang="bg-BG"/>
              <a:t>Why?</a:t>
            </a:r>
          </a:p>
          <a:p>
            <a:r>
              <a:rPr lang="bg-BG"/>
              <a:t>Namespaces</a:t>
            </a:r>
          </a:p>
          <a:p>
            <a:pPr lvl="1"/>
            <a:r>
              <a:rPr lang="af-ZA"/>
              <a:t>I</a:t>
            </a:r>
            <a:r>
              <a:rPr lang="bg-BG"/>
              <a:t>mport</a:t>
            </a:r>
          </a:p>
          <a:p>
            <a:pPr marL="201168" lvl="1" indent="0">
              <a:buNone/>
            </a:pPr>
            <a:endParaRPr lang="bg-BG"/>
          </a:p>
          <a:p>
            <a:pPr marL="201168" lvl="1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7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Node.js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How</a:t>
            </a:r>
          </a:p>
          <a:p>
            <a:r>
              <a:rPr lang="bg-BG"/>
              <a:t>Why</a:t>
            </a:r>
          </a:p>
          <a:p>
            <a:r>
              <a:rPr lang="bg-BG"/>
              <a:t>When</a:t>
            </a:r>
          </a:p>
          <a:p>
            <a:r>
              <a:rPr lang="bg-BG"/>
              <a:t>Versions &amp; ES6</a:t>
            </a:r>
          </a:p>
          <a:p>
            <a:r>
              <a:rPr lang="bg-BG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2368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Hello world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Starting</a:t>
            </a:r>
          </a:p>
          <a:p>
            <a:r>
              <a:rPr lang="bg-BG"/>
              <a:t>Debugging</a:t>
            </a:r>
          </a:p>
          <a:p>
            <a:r>
              <a:rPr lang="bg-BG"/>
              <a:t>Node debugger</a:t>
            </a:r>
          </a:p>
        </p:txBody>
      </p:sp>
    </p:spTree>
    <p:extLst>
      <p:ext uri="{BB962C8B-B14F-4D97-AF65-F5344CB8AC3E}">
        <p14:creationId xmlns:p14="http://schemas.microsoft.com/office/powerpoint/2010/main" val="36743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Modules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Exports</a:t>
            </a:r>
          </a:p>
          <a:p>
            <a:r>
              <a:rPr lang="bg-BG"/>
              <a:t>Import</a:t>
            </a:r>
          </a:p>
          <a:p>
            <a:r>
              <a:rPr lang="bg-BG"/>
              <a:t>NPM</a:t>
            </a:r>
          </a:p>
          <a:p>
            <a:pPr lvl="1"/>
            <a:r>
              <a:rPr lang="af-ZA"/>
              <a:t>N</a:t>
            </a:r>
            <a:r>
              <a:rPr lang="bg-BG"/>
              <a:t>ode_modules &amp; packages.json</a:t>
            </a:r>
          </a:p>
          <a:p>
            <a:pPr lvl="1"/>
            <a:r>
              <a:rPr lang="af-ZA"/>
              <a:t>D</a:t>
            </a:r>
            <a:r>
              <a:rPr lang="bg-BG"/>
              <a:t>ependencies, devDependencies</a:t>
            </a:r>
          </a:p>
        </p:txBody>
      </p:sp>
    </p:spTree>
    <p:extLst>
      <p:ext uri="{BB962C8B-B14F-4D97-AF65-F5344CB8AC3E}">
        <p14:creationId xmlns:p14="http://schemas.microsoft.com/office/powerpoint/2010/main" val="28870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Unit testing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Domain &amp; data independent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78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Yo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Introducing yeoman</a:t>
            </a:r>
          </a:p>
        </p:txBody>
      </p:sp>
    </p:spTree>
    <p:extLst>
      <p:ext uri="{BB962C8B-B14F-4D97-AF65-F5344CB8AC3E}">
        <p14:creationId xmlns:p14="http://schemas.microsoft.com/office/powerpoint/2010/main" val="15372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What is JS? How does it work?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Java !== JavaScript</a:t>
            </a:r>
          </a:p>
        </p:txBody>
      </p:sp>
    </p:spTree>
    <p:extLst>
      <p:ext uri="{BB962C8B-B14F-4D97-AF65-F5344CB8AC3E}">
        <p14:creationId xmlns:p14="http://schemas.microsoft.com/office/powerpoint/2010/main" val="532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JS primitives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Null, string, boolean, number, undefined</a:t>
            </a:r>
          </a:p>
        </p:txBody>
      </p:sp>
    </p:spTree>
    <p:extLst>
      <p:ext uri="{BB962C8B-B14F-4D97-AF65-F5344CB8AC3E}">
        <p14:creationId xmlns:p14="http://schemas.microsoft.com/office/powerpoint/2010/main" val="11164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Javascript objects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Everything else is an object</a:t>
            </a:r>
          </a:p>
          <a:p>
            <a:r>
              <a:rPr lang="bg-BG"/>
              <a:t>Object is a structure that has a reference</a:t>
            </a:r>
          </a:p>
          <a:p>
            <a:r>
              <a:rPr lang="bg-BG"/>
              <a:t>Primitives are often coerced</a:t>
            </a:r>
          </a:p>
          <a:p>
            <a:r>
              <a:rPr lang="bg-BG"/>
              <a:t>Objects are hashmaps of hashmaps of hasmaps of hasmaps...</a:t>
            </a:r>
          </a:p>
          <a:p>
            <a:r>
              <a:rPr lang="bg-BG"/>
              <a:t>All </a:t>
            </a:r>
            <a:r>
              <a:rPr lang="af-ZA"/>
              <a:t>O</a:t>
            </a:r>
            <a:r>
              <a:rPr lang="bg-BG"/>
              <a:t>bjects are functions.. Except for array. Array is array?!</a:t>
            </a:r>
          </a:p>
        </p:txBody>
      </p:sp>
    </p:spTree>
    <p:extLst>
      <p:ext uri="{BB962C8B-B14F-4D97-AF65-F5344CB8AC3E}">
        <p14:creationId xmlns:p14="http://schemas.microsoft.com/office/powerpoint/2010/main" val="253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Javascript operators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+,-,÷....</a:t>
            </a:r>
          </a:p>
          <a:p>
            <a:r>
              <a:rPr lang="bg-BG" dirty="0"/>
              <a:t>!= vs !==</a:t>
            </a:r>
          </a:p>
          <a:p>
            <a:r>
              <a:rPr lang="bg-BG" dirty="0"/>
              <a:t>=== vs ==</a:t>
            </a:r>
          </a:p>
          <a:p>
            <a:r>
              <a:rPr lang="bg-BG" dirty="0"/>
              <a:t>|| and </a:t>
            </a:r>
            <a:r>
              <a:rPr lang="bg-BG" dirty="0" smtClean="0"/>
              <a:t>&amp;&amp;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53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</a:t>
            </a:r>
            <a:r>
              <a:rPr lang="en-US" dirty="0" smtClean="0"/>
              <a:t>, undefined, null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+,-,÷....</a:t>
            </a:r>
          </a:p>
          <a:p>
            <a:r>
              <a:rPr lang="bg-BG" dirty="0"/>
              <a:t>!= vs !==</a:t>
            </a:r>
          </a:p>
          <a:p>
            <a:r>
              <a:rPr lang="bg-BG" dirty="0"/>
              <a:t>=== vs ==</a:t>
            </a:r>
          </a:p>
          <a:p>
            <a:r>
              <a:rPr lang="bg-BG" dirty="0"/>
              <a:t>|| and </a:t>
            </a:r>
            <a:r>
              <a:rPr lang="bg-BG" dirty="0" smtClean="0"/>
              <a:t>&amp;&amp;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71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Looping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For</a:t>
            </a:r>
          </a:p>
          <a:p>
            <a:r>
              <a:rPr lang="af-ZA"/>
              <a:t>W</a:t>
            </a:r>
            <a:r>
              <a:rPr lang="bg-BG"/>
              <a:t>hile</a:t>
            </a:r>
          </a:p>
          <a:p>
            <a:r>
              <a:rPr lang="af-ZA"/>
              <a:t>B</a:t>
            </a:r>
            <a:r>
              <a:rPr lang="bg-BG"/>
              <a:t>reak</a:t>
            </a:r>
          </a:p>
          <a:p>
            <a:r>
              <a:rPr lang="af-ZA"/>
              <a:t>C</a:t>
            </a:r>
            <a:r>
              <a:rPr lang="bg-BG"/>
              <a:t>ontinue</a:t>
            </a:r>
          </a:p>
          <a:p>
            <a:r>
              <a:rPr lang="af-ZA"/>
              <a:t>F</a:t>
            </a:r>
            <a:r>
              <a:rPr lang="bg-BG"/>
              <a:t>or .. </a:t>
            </a:r>
            <a:r>
              <a:rPr lang="af-ZA"/>
              <a:t>I</a:t>
            </a:r>
            <a:r>
              <a:rPr lang="bg-BG"/>
              <a:t>n</a:t>
            </a:r>
          </a:p>
          <a:p>
            <a:r>
              <a:rPr lang="af-ZA"/>
              <a:t>F</a:t>
            </a:r>
            <a:r>
              <a:rPr lang="bg-BG"/>
              <a:t>or .. of</a:t>
            </a:r>
          </a:p>
        </p:txBody>
      </p:sp>
    </p:spTree>
    <p:extLst>
      <p:ext uri="{BB962C8B-B14F-4D97-AF65-F5344CB8AC3E}">
        <p14:creationId xmlns:p14="http://schemas.microsoft.com/office/powerpoint/2010/main" val="26380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Defining JS objects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Functions</a:t>
            </a:r>
          </a:p>
          <a:p>
            <a:r>
              <a:rPr lang="bg-BG"/>
              <a:t>Function scopes</a:t>
            </a:r>
          </a:p>
          <a:p>
            <a:r>
              <a:rPr lang="af-ZA"/>
              <a:t>T</a:t>
            </a:r>
            <a:r>
              <a:rPr lang="bg-BG"/>
              <a:t>he this keyword</a:t>
            </a:r>
          </a:p>
          <a:p>
            <a:r>
              <a:rPr lang="bg-BG"/>
              <a:t>JSON</a:t>
            </a:r>
          </a:p>
          <a:p>
            <a:r>
              <a:rPr lang="bg-BG"/>
              <a:t>Garbage collection</a:t>
            </a:r>
          </a:p>
          <a:p>
            <a:endParaRPr lang="bg-BG"/>
          </a:p>
          <a:p>
            <a:endParaRPr lang="bg-BG"/>
          </a:p>
          <a:p>
            <a:endParaRPr lang="bg-BG"/>
          </a:p>
          <a:p>
            <a:r>
              <a:rPr lang="bg-BG"/>
              <a:t>Why do pri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Closures 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How closures work</a:t>
            </a:r>
          </a:p>
          <a:p>
            <a:r>
              <a:rPr lang="af-ZA"/>
              <a:t>P</a:t>
            </a:r>
            <a:r>
              <a:rPr lang="bg-BG"/>
              <a:t>rivate variables</a:t>
            </a:r>
          </a:p>
          <a:p>
            <a:r>
              <a:rPr lang="af-ZA"/>
              <a:t>V</a:t>
            </a:r>
            <a:r>
              <a:rPr lang="bg-BG"/>
              <a:t>ar, let(es6), const(es6)</a:t>
            </a:r>
          </a:p>
          <a:p>
            <a:pPr lvl="1"/>
            <a:r>
              <a:rPr lang="bg-BG"/>
              <a:t>When is var executed?</a:t>
            </a:r>
          </a:p>
        </p:txBody>
      </p:sp>
    </p:spTree>
    <p:extLst>
      <p:ext uri="{BB962C8B-B14F-4D97-AF65-F5344CB8AC3E}">
        <p14:creationId xmlns:p14="http://schemas.microsoft.com/office/powerpoint/2010/main" val="16107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спекция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253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Ретроспекция</vt:lpstr>
      <vt:lpstr>JavaScript – a brief history</vt:lpstr>
      <vt:lpstr>What is JS? How does it work?</vt:lpstr>
      <vt:lpstr>JS primitives</vt:lpstr>
      <vt:lpstr>Javascript objects</vt:lpstr>
      <vt:lpstr>Javascript operators</vt:lpstr>
      <vt:lpstr>NaN, undefined, null</vt:lpstr>
      <vt:lpstr>Looping</vt:lpstr>
      <vt:lpstr>Defining JS objects</vt:lpstr>
      <vt:lpstr>Closures </vt:lpstr>
      <vt:lpstr>Map, reduce, find, sort</vt:lpstr>
      <vt:lpstr>Object oriented programming (es5)</vt:lpstr>
      <vt:lpstr>Object oriented programming (es6)</vt:lpstr>
      <vt:lpstr>Node.js</vt:lpstr>
      <vt:lpstr>Hello world</vt:lpstr>
      <vt:lpstr>Modules</vt:lpstr>
      <vt:lpstr>Unit testing</vt:lpstr>
      <vt:lpstr>Yo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a brief history</dc:title>
  <dc:creator>Andrey Dautev</dc:creator>
  <cp:lastModifiedBy>Andrey Dautev</cp:lastModifiedBy>
  <cp:revision>4</cp:revision>
  <dcterms:modified xsi:type="dcterms:W3CDTF">2016-06-01T14:29:11Z</dcterms:modified>
</cp:coreProperties>
</file>