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6E29-F6B4-4786-BDD6-377C531B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F1262B-2D00-48D8-B1A3-0259881AD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A1044-4868-4074-AD7C-3A72D097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A8509-DA54-48A3-9274-DBE5BC17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20958-7376-46EF-A087-F9A6406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72DAB-DE6A-4174-AAD3-94FF396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73212-5EAE-42D3-9BDB-B4431832D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B174D-22B7-4F1A-B57A-4BA315FE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E38EA-DB64-4629-8869-971CEE8B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5EA05-6A57-4029-A7DE-D36B9CA6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DE67F-EC19-4A63-B601-F2820596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FA56B-ABA6-43D3-A3B5-410E6D06D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26C06-58E3-42E1-A1D9-274BBE94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66DAB-56A4-48EC-8546-CBC82064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75230-5C1E-426F-8097-7D9687EA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618A2-A1FC-43F4-83ED-E2B5BFE7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651E3-3227-4E72-B5F5-C6FA7FB8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9E79-701A-4D33-8E7A-0B48D19B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19970-E6F8-4C28-B185-59AD96A3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8B828-194E-4043-836F-45ABA985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B957-566E-4E20-A3F6-CE2A44A9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C57AA-CF13-4250-8637-7F3ABE3D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B3B5A-65DE-4763-A0DF-4FA00391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09C25-8D28-4995-BAD7-403A731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6BDC1-2601-4864-8A49-EE3A935E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6E9C-55DF-421F-8072-7407FB8D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454-3711-4682-8DDB-5CC952DD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E1A2F-EA5C-47CD-931B-4F268396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91D9B-2A75-4063-8487-4717DB6A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0A341-95F0-45F4-A701-F4F3C3B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E89E9-3E9A-4174-94BA-30AA36BB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F16E5-1CBB-403B-B4E7-1FD18BF1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0749A-E1A1-4EDE-9FC1-9ED60C45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6AF02-BB88-4131-9717-782D08B7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5D21C-030F-4DA0-B5F0-34CB1743C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70B6AC-3B6E-461D-A09B-B8BB6A503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2E6D5-E5C6-43B0-BA87-465049EA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F42D0-52C5-462F-A542-923BB0F2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BC4C1-D7D9-4F3B-BFCD-BEE862C0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5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80A0-6FB4-463C-8895-F28966CD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D8B6B-02CC-41B4-8E89-25C8F6F1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69D85-4F22-4C44-AA97-70F4F3D7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413BF-8CFE-4C14-8CC7-33BEB188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BAE75B-B1C7-4C06-8D63-2FC9E4A8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EDD107-29F5-45D8-A487-898D8973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E8CEA-8E5C-4443-93A2-B5540F4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50606-C517-4497-B2B6-F2D8269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C2874-FD53-41DD-9B65-4F128DA4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FBC14-E7B4-4AF6-AFEA-10229D772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FC894-D02F-4B52-88FB-BF992A82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474C8-2A4D-46AB-AB40-461EA310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B84CE-238F-4DE2-94A9-E728DA6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7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BBB6-32B6-41FA-85E5-D5C654C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E5D588-C1F3-48F7-9F78-F7C33F7FF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5BB53-1BCE-40FA-95BB-1E0948FA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6BFD3-02A7-46C9-8AB8-8E64FE0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383AC-77D4-4A4D-9A87-DF849DEE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39342-8B0B-440E-A878-CC34D73E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331FA-8A46-4395-B0F0-0323D2D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C1C84-CB0D-4BDB-AA10-A7B660FC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5F445-4E4D-4B42-B04E-430055286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B90C-19CA-4924-8BB9-0C7FF6AC9D8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B3509-9D53-4387-8E18-16CF1D305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89B44-F164-44CE-A57C-83A2F6EC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FE3B-23DD-45DE-B9E9-335F07727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84E75C-9007-4854-9143-EA6C96A7696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01925"/>
          <a:ext cx="10515598" cy="1455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75">
                  <a:extLst>
                    <a:ext uri="{9D8B030D-6E8A-4147-A177-3AD203B41FA5}">
                      <a16:colId xmlns:a16="http://schemas.microsoft.com/office/drawing/2014/main" val="3679926117"/>
                    </a:ext>
                  </a:extLst>
                </a:gridCol>
                <a:gridCol w="560555">
                  <a:extLst>
                    <a:ext uri="{9D8B030D-6E8A-4147-A177-3AD203B41FA5}">
                      <a16:colId xmlns:a16="http://schemas.microsoft.com/office/drawing/2014/main" val="99593137"/>
                    </a:ext>
                  </a:extLst>
                </a:gridCol>
                <a:gridCol w="560555">
                  <a:extLst>
                    <a:ext uri="{9D8B030D-6E8A-4147-A177-3AD203B41FA5}">
                      <a16:colId xmlns:a16="http://schemas.microsoft.com/office/drawing/2014/main" val="4049088244"/>
                    </a:ext>
                  </a:extLst>
                </a:gridCol>
                <a:gridCol w="560555">
                  <a:extLst>
                    <a:ext uri="{9D8B030D-6E8A-4147-A177-3AD203B41FA5}">
                      <a16:colId xmlns:a16="http://schemas.microsoft.com/office/drawing/2014/main" val="1190347148"/>
                    </a:ext>
                  </a:extLst>
                </a:gridCol>
                <a:gridCol w="913497">
                  <a:extLst>
                    <a:ext uri="{9D8B030D-6E8A-4147-A177-3AD203B41FA5}">
                      <a16:colId xmlns:a16="http://schemas.microsoft.com/office/drawing/2014/main" val="2886160086"/>
                    </a:ext>
                  </a:extLst>
                </a:gridCol>
                <a:gridCol w="1806233">
                  <a:extLst>
                    <a:ext uri="{9D8B030D-6E8A-4147-A177-3AD203B41FA5}">
                      <a16:colId xmlns:a16="http://schemas.microsoft.com/office/drawing/2014/main" val="4214001292"/>
                    </a:ext>
                  </a:extLst>
                </a:gridCol>
                <a:gridCol w="1453291">
                  <a:extLst>
                    <a:ext uri="{9D8B030D-6E8A-4147-A177-3AD203B41FA5}">
                      <a16:colId xmlns:a16="http://schemas.microsoft.com/office/drawing/2014/main" val="2594263361"/>
                    </a:ext>
                  </a:extLst>
                </a:gridCol>
                <a:gridCol w="2408311">
                  <a:extLst>
                    <a:ext uri="{9D8B030D-6E8A-4147-A177-3AD203B41FA5}">
                      <a16:colId xmlns:a16="http://schemas.microsoft.com/office/drawing/2014/main" val="2900859305"/>
                    </a:ext>
                  </a:extLst>
                </a:gridCol>
                <a:gridCol w="820071">
                  <a:extLst>
                    <a:ext uri="{9D8B030D-6E8A-4147-A177-3AD203B41FA5}">
                      <a16:colId xmlns:a16="http://schemas.microsoft.com/office/drawing/2014/main" val="3267432234"/>
                    </a:ext>
                  </a:extLst>
                </a:gridCol>
                <a:gridCol w="560555">
                  <a:extLst>
                    <a:ext uri="{9D8B030D-6E8A-4147-A177-3AD203B41FA5}">
                      <a16:colId xmlns:a16="http://schemas.microsoft.com/office/drawing/2014/main" val="1535784933"/>
                    </a:ext>
                  </a:extLst>
                </a:gridCol>
              </a:tblGrid>
              <a:tr h="14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用户名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姓名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性别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年龄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手机号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身份证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银行卡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地址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密码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订单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990151247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xiaoming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张晓明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13366668888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342423197711066566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5187100891583686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阳谷县盛世名门小区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23000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123456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325802432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xiaowei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孙春伟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13188886666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342423196301253372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5309805835059360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阳谷县侨润街道办事处孙庄村</a:t>
                      </a:r>
                      <a:r>
                        <a:rPr lang="en-US" altLang="zh-CN" sz="1100" u="none" strike="noStrike">
                          <a:effectLst/>
                        </a:rPr>
                        <a:t>66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64000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654321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1323838880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zhangjie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张杰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13388886666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342423199102141822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6227506390583946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阳谷县安平路</a:t>
                      </a:r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4000000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123456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2327392176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yuzhifu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于之福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18655552222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342423197208083051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4270204553886444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阳谷县侨润办事处五里庙村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asjdha 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456132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1667307656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yuchuanjiao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于传蛟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18966668888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342423195904235873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4910325901642936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阳谷县侨润办事处五里庙村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789465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44444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2443467960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chufuxia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楚福霞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18755553333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320402197703123113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4041172536757925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阳谷县侨润办事处五里庙村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adaisjdaosjd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99999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2520696420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wangjiange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王建格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137666688888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342423199511030015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4392251806813843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阳谷县博济桥办事处谭庄村</a:t>
                      </a:r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opsajdasjd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88888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785" marR="7785" marT="7785" marB="0" anchor="b"/>
                </a:tc>
                <a:extLst>
                  <a:ext uri="{0D108BD9-81ED-4DB2-BD59-A6C34878D82A}">
                    <a16:rowId xmlns:a16="http://schemas.microsoft.com/office/drawing/2014/main" val="332391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66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liupengbo</dc:creator>
  <cp:lastModifiedBy>liupengbo</cp:lastModifiedBy>
  <cp:revision>1</cp:revision>
  <dcterms:created xsi:type="dcterms:W3CDTF">2022-09-29T08:02:26Z</dcterms:created>
  <dcterms:modified xsi:type="dcterms:W3CDTF">2022-09-29T08:02:57Z</dcterms:modified>
</cp:coreProperties>
</file>