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3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ECB23-F120-4D2A-A0D4-191B921C5591}" v="796" dt="2019-07-18T05:08:13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h Trinh" userId="77d2d64b-9944-4f8e-8e2e-fec4f9ac8215" providerId="ADAL" clId="{500ECB23-F120-4D2A-A0D4-191B921C5591}"/>
    <pc:docChg chg="custSel addSld delSld modSld">
      <pc:chgData name="Binh Trinh" userId="77d2d64b-9944-4f8e-8e2e-fec4f9ac8215" providerId="ADAL" clId="{500ECB23-F120-4D2A-A0D4-191B921C5591}" dt="2019-07-18T02:54:39.377" v="97" actId="20577"/>
      <pc:docMkLst>
        <pc:docMk/>
      </pc:docMkLst>
      <pc:sldChg chg="modSp">
        <pc:chgData name="Binh Trinh" userId="77d2d64b-9944-4f8e-8e2e-fec4f9ac8215" providerId="ADAL" clId="{500ECB23-F120-4D2A-A0D4-191B921C5591}" dt="2019-07-18T02:54:39.377" v="97" actId="20577"/>
        <pc:sldMkLst>
          <pc:docMk/>
          <pc:sldMk cId="774374977" sldId="257"/>
        </pc:sldMkLst>
        <pc:spChg chg="mod">
          <ac:chgData name="Binh Trinh" userId="77d2d64b-9944-4f8e-8e2e-fec4f9ac8215" providerId="ADAL" clId="{500ECB23-F120-4D2A-A0D4-191B921C5591}" dt="2019-07-18T02:54:39.377" v="97" actId="20577"/>
          <ac:spMkLst>
            <pc:docMk/>
            <pc:sldMk cId="774374977" sldId="257"/>
            <ac:spMk id="3" creationId="{99DBB8D2-8493-44CC-978F-03F810DE6029}"/>
          </ac:spMkLst>
        </pc:spChg>
      </pc:sldChg>
      <pc:sldChg chg="addSp modSp add">
        <pc:chgData name="Binh Trinh" userId="77d2d64b-9944-4f8e-8e2e-fec4f9ac8215" providerId="ADAL" clId="{500ECB23-F120-4D2A-A0D4-191B921C5591}" dt="2019-07-18T02:53:46.655" v="41" actId="14100"/>
        <pc:sldMkLst>
          <pc:docMk/>
          <pc:sldMk cId="4227104534" sldId="260"/>
        </pc:sldMkLst>
        <pc:spChg chg="add mod">
          <ac:chgData name="Binh Trinh" userId="77d2d64b-9944-4f8e-8e2e-fec4f9ac8215" providerId="ADAL" clId="{500ECB23-F120-4D2A-A0D4-191B921C5591}" dt="2019-07-18T02:53:34.730" v="37" actId="20577"/>
          <ac:spMkLst>
            <pc:docMk/>
            <pc:sldMk cId="4227104534" sldId="260"/>
            <ac:spMk id="3" creationId="{C6D2F420-668E-4569-9FD2-B6A05628DAE4}"/>
          </ac:spMkLst>
        </pc:spChg>
        <pc:spChg chg="mod">
          <ac:chgData name="Binh Trinh" userId="77d2d64b-9944-4f8e-8e2e-fec4f9ac8215" providerId="ADAL" clId="{500ECB23-F120-4D2A-A0D4-191B921C5591}" dt="2019-07-18T02:53:39.111" v="38" actId="1076"/>
          <ac:spMkLst>
            <pc:docMk/>
            <pc:sldMk cId="4227104534" sldId="260"/>
            <ac:spMk id="32" creationId="{C1D93455-CC7D-49BE-9A35-DF6D520CC884}"/>
          </ac:spMkLst>
        </pc:spChg>
        <pc:cxnChg chg="add mod">
          <ac:chgData name="Binh Trinh" userId="77d2d64b-9944-4f8e-8e2e-fec4f9ac8215" providerId="ADAL" clId="{500ECB23-F120-4D2A-A0D4-191B921C5591}" dt="2019-07-18T02:53:46.655" v="41" actId="14100"/>
          <ac:cxnSpMkLst>
            <pc:docMk/>
            <pc:sldMk cId="4227104534" sldId="260"/>
            <ac:cxnSpMk id="44" creationId="{41214556-6C96-4F8C-938C-0F586E65AF0D}"/>
          </ac:cxnSpMkLst>
        </pc:cxnChg>
      </pc:sldChg>
      <pc:sldChg chg="del">
        <pc:chgData name="Binh Trinh" userId="77d2d64b-9944-4f8e-8e2e-fec4f9ac8215" providerId="ADAL" clId="{500ECB23-F120-4D2A-A0D4-191B921C5591}" dt="2019-07-18T02:53:03.529" v="28" actId="2696"/>
        <pc:sldMkLst>
          <pc:docMk/>
          <pc:sldMk cId="1604583575" sldId="261"/>
        </pc:sldMkLst>
      </pc:sldChg>
      <pc:sldChg chg="modSp">
        <pc:chgData name="Binh Trinh" userId="77d2d64b-9944-4f8e-8e2e-fec4f9ac8215" providerId="ADAL" clId="{500ECB23-F120-4D2A-A0D4-191B921C5591}" dt="2019-07-18T02:52:13.456" v="10" actId="20577"/>
        <pc:sldMkLst>
          <pc:docMk/>
          <pc:sldMk cId="1132069381" sldId="262"/>
        </pc:sldMkLst>
        <pc:spChg chg="mod">
          <ac:chgData name="Binh Trinh" userId="77d2d64b-9944-4f8e-8e2e-fec4f9ac8215" providerId="ADAL" clId="{500ECB23-F120-4D2A-A0D4-191B921C5591}" dt="2019-07-18T02:52:13.456" v="10" actId="20577"/>
          <ac:spMkLst>
            <pc:docMk/>
            <pc:sldMk cId="1132069381" sldId="262"/>
            <ac:spMk id="2" creationId="{62E4F5E0-6EA7-49BF-B804-6D8D0A5E00D0}"/>
          </ac:spMkLst>
        </pc:spChg>
      </pc:sldChg>
      <pc:sldChg chg="modSp">
        <pc:chgData name="Binh Trinh" userId="77d2d64b-9944-4f8e-8e2e-fec4f9ac8215" providerId="ADAL" clId="{500ECB23-F120-4D2A-A0D4-191B921C5591}" dt="2019-07-18T02:52:22.096" v="18" actId="20577"/>
        <pc:sldMkLst>
          <pc:docMk/>
          <pc:sldMk cId="520478727" sldId="263"/>
        </pc:sldMkLst>
        <pc:spChg chg="mod">
          <ac:chgData name="Binh Trinh" userId="77d2d64b-9944-4f8e-8e2e-fec4f9ac8215" providerId="ADAL" clId="{500ECB23-F120-4D2A-A0D4-191B921C5591}" dt="2019-07-18T02:52:22.096" v="18" actId="20577"/>
          <ac:spMkLst>
            <pc:docMk/>
            <pc:sldMk cId="520478727" sldId="263"/>
            <ac:spMk id="2" creationId="{2C81ECD0-4AF7-4331-AE6C-1E5678258A45}"/>
          </ac:spMkLst>
        </pc:spChg>
      </pc:sldChg>
      <pc:sldChg chg="add del">
        <pc:chgData name="Binh Trinh" userId="77d2d64b-9944-4f8e-8e2e-fec4f9ac8215" providerId="ADAL" clId="{500ECB23-F120-4D2A-A0D4-191B921C5591}" dt="2019-07-18T02:52:00.568" v="2" actId="2696"/>
        <pc:sldMkLst>
          <pc:docMk/>
          <pc:sldMk cId="2048486294" sldId="264"/>
        </pc:sldMkLst>
      </pc:sldChg>
      <pc:sldChg chg="add">
        <pc:chgData name="Binh Trinh" userId="77d2d64b-9944-4f8e-8e2e-fec4f9ac8215" providerId="ADAL" clId="{500ECB23-F120-4D2A-A0D4-191B921C5591}" dt="2019-07-18T02:51:53.366" v="1"/>
        <pc:sldMkLst>
          <pc:docMk/>
          <pc:sldMk cId="2510016974" sldId="265"/>
        </pc:sldMkLst>
      </pc:sldChg>
      <pc:sldChg chg="add">
        <pc:chgData name="Binh Trinh" userId="77d2d64b-9944-4f8e-8e2e-fec4f9ac8215" providerId="ADAL" clId="{500ECB23-F120-4D2A-A0D4-191B921C5591}" dt="2019-07-18T02:51:53.366" v="1"/>
        <pc:sldMkLst>
          <pc:docMk/>
          <pc:sldMk cId="3833862921" sldId="266"/>
        </pc:sldMkLst>
      </pc:sldChg>
      <pc:sldChg chg="delSp modSp add">
        <pc:chgData name="Binh Trinh" userId="77d2d64b-9944-4f8e-8e2e-fec4f9ac8215" providerId="ADAL" clId="{500ECB23-F120-4D2A-A0D4-191B921C5591}" dt="2019-07-18T02:52:39.485" v="27" actId="1076"/>
        <pc:sldMkLst>
          <pc:docMk/>
          <pc:sldMk cId="1542627607" sldId="267"/>
        </pc:sldMkLst>
        <pc:spChg chg="mod">
          <ac:chgData name="Binh Trinh" userId="77d2d64b-9944-4f8e-8e2e-fec4f9ac8215" providerId="ADAL" clId="{500ECB23-F120-4D2A-A0D4-191B921C5591}" dt="2019-07-18T02:52:39.485" v="27" actId="1076"/>
          <ac:spMkLst>
            <pc:docMk/>
            <pc:sldMk cId="1542627607" sldId="267"/>
            <ac:spMk id="2" creationId="{FF29A938-A8FA-4FDB-83E2-A8A984C5424E}"/>
          </ac:spMkLst>
        </pc:spChg>
        <pc:spChg chg="del">
          <ac:chgData name="Binh Trinh" userId="77d2d64b-9944-4f8e-8e2e-fec4f9ac8215" providerId="ADAL" clId="{500ECB23-F120-4D2A-A0D4-191B921C5591}" dt="2019-07-18T02:52:35.709" v="26" actId="478"/>
          <ac:spMkLst>
            <pc:docMk/>
            <pc:sldMk cId="1542627607" sldId="267"/>
            <ac:spMk id="3" creationId="{AACF89D6-DBDA-4395-A07B-1B5342504017}"/>
          </ac:spMkLst>
        </pc:spChg>
      </pc:sldChg>
    </pc:docChg>
  </pc:docChgLst>
  <pc:docChgLst>
    <pc:chgData name="Binh Trinh Thanh" userId="77d2d64b-9944-4f8e-8e2e-fec4f9ac8215" providerId="ADAL" clId="{500ECB23-F120-4D2A-A0D4-191B921C5591}"/>
    <pc:docChg chg="undo custSel addSld delSld modSld">
      <pc:chgData name="Binh Trinh Thanh" userId="77d2d64b-9944-4f8e-8e2e-fec4f9ac8215" providerId="ADAL" clId="{500ECB23-F120-4D2A-A0D4-191B921C5591}" dt="2019-07-18T05:08:13.973" v="697" actId="14734"/>
      <pc:docMkLst>
        <pc:docMk/>
      </pc:docMkLst>
      <pc:sldChg chg="modSp add">
        <pc:chgData name="Binh Trinh Thanh" userId="77d2d64b-9944-4f8e-8e2e-fec4f9ac8215" providerId="ADAL" clId="{500ECB23-F120-4D2A-A0D4-191B921C5591}" dt="2019-07-15T10:36:24.183" v="56" actId="207"/>
        <pc:sldMkLst>
          <pc:docMk/>
          <pc:sldMk cId="2372703802" sldId="256"/>
        </pc:sldMkLst>
        <pc:spChg chg="mod">
          <ac:chgData name="Binh Trinh Thanh" userId="77d2d64b-9944-4f8e-8e2e-fec4f9ac8215" providerId="ADAL" clId="{500ECB23-F120-4D2A-A0D4-191B921C5591}" dt="2019-07-15T10:36:24.183" v="56" actId="207"/>
          <ac:spMkLst>
            <pc:docMk/>
            <pc:sldMk cId="2372703802" sldId="256"/>
            <ac:spMk id="2" creationId="{C8A4D80E-D4F5-4190-A64C-CD3069E3BBDA}"/>
          </ac:spMkLst>
        </pc:spChg>
        <pc:spChg chg="mod">
          <ac:chgData name="Binh Trinh Thanh" userId="77d2d64b-9944-4f8e-8e2e-fec4f9ac8215" providerId="ADAL" clId="{500ECB23-F120-4D2A-A0D4-191B921C5591}" dt="2019-07-15T10:36:18.159" v="54" actId="1076"/>
          <ac:spMkLst>
            <pc:docMk/>
            <pc:sldMk cId="2372703802" sldId="256"/>
            <ac:spMk id="3" creationId="{D303472D-A24E-4E25-A98D-D7414EF558B0}"/>
          </ac:spMkLst>
        </pc:spChg>
      </pc:sldChg>
      <pc:sldChg chg="modSp add">
        <pc:chgData name="Binh Trinh Thanh" userId="77d2d64b-9944-4f8e-8e2e-fec4f9ac8215" providerId="ADAL" clId="{500ECB23-F120-4D2A-A0D4-191B921C5591}" dt="2019-07-15T10:37:03.677" v="132" actId="20577"/>
        <pc:sldMkLst>
          <pc:docMk/>
          <pc:sldMk cId="774374977" sldId="257"/>
        </pc:sldMkLst>
        <pc:spChg chg="mod">
          <ac:chgData name="Binh Trinh Thanh" userId="77d2d64b-9944-4f8e-8e2e-fec4f9ac8215" providerId="ADAL" clId="{500ECB23-F120-4D2A-A0D4-191B921C5591}" dt="2019-07-15T10:36:39.005" v="74" actId="207"/>
          <ac:spMkLst>
            <pc:docMk/>
            <pc:sldMk cId="774374977" sldId="257"/>
            <ac:spMk id="2" creationId="{49286A9C-A5D5-4DB3-9E9F-A027ED087FF2}"/>
          </ac:spMkLst>
        </pc:spChg>
        <pc:spChg chg="mod">
          <ac:chgData name="Binh Trinh Thanh" userId="77d2d64b-9944-4f8e-8e2e-fec4f9ac8215" providerId="ADAL" clId="{500ECB23-F120-4D2A-A0D4-191B921C5591}" dt="2019-07-15T10:37:03.677" v="132" actId="20577"/>
          <ac:spMkLst>
            <pc:docMk/>
            <pc:sldMk cId="774374977" sldId="257"/>
            <ac:spMk id="3" creationId="{99DBB8D2-8493-44CC-978F-03F810DE6029}"/>
          </ac:spMkLst>
        </pc:spChg>
      </pc:sldChg>
      <pc:sldChg chg="addSp delSp modSp add">
        <pc:chgData name="Binh Trinh Thanh" userId="77d2d64b-9944-4f8e-8e2e-fec4f9ac8215" providerId="ADAL" clId="{500ECB23-F120-4D2A-A0D4-191B921C5591}" dt="2019-07-15T10:42:10.317" v="204" actId="20577"/>
        <pc:sldMkLst>
          <pc:docMk/>
          <pc:sldMk cId="2791783047" sldId="258"/>
        </pc:sldMkLst>
        <pc:spChg chg="mod">
          <ac:chgData name="Binh Trinh Thanh" userId="77d2d64b-9944-4f8e-8e2e-fec4f9ac8215" providerId="ADAL" clId="{500ECB23-F120-4D2A-A0D4-191B921C5591}" dt="2019-07-15T10:42:10.317" v="204" actId="20577"/>
          <ac:spMkLst>
            <pc:docMk/>
            <pc:sldMk cId="2791783047" sldId="258"/>
            <ac:spMk id="2" creationId="{E45B0819-9CB4-42AD-AB69-C3FD9A9578E5}"/>
          </ac:spMkLst>
        </pc:spChg>
        <pc:spChg chg="del">
          <ac:chgData name="Binh Trinh Thanh" userId="77d2d64b-9944-4f8e-8e2e-fec4f9ac8215" providerId="ADAL" clId="{500ECB23-F120-4D2A-A0D4-191B921C5591}" dt="2019-07-15T10:37:22.985" v="159" actId="478"/>
          <ac:spMkLst>
            <pc:docMk/>
            <pc:sldMk cId="2791783047" sldId="258"/>
            <ac:spMk id="3" creationId="{D0D19F2D-C874-4D29-A83B-F8BC26078AE1}"/>
          </ac:spMkLst>
        </pc:spChg>
        <pc:spChg chg="add del">
          <ac:chgData name="Binh Trinh Thanh" userId="77d2d64b-9944-4f8e-8e2e-fec4f9ac8215" providerId="ADAL" clId="{500ECB23-F120-4D2A-A0D4-191B921C5591}" dt="2019-07-15T10:38:52.707" v="162" actId="478"/>
          <ac:spMkLst>
            <pc:docMk/>
            <pc:sldMk cId="2791783047" sldId="258"/>
            <ac:spMk id="4" creationId="{B84D3AC4-ABBB-4050-BAE9-E5466B916C65}"/>
          </ac:spMkLst>
        </pc:spChg>
        <pc:spChg chg="add del">
          <ac:chgData name="Binh Trinh Thanh" userId="77d2d64b-9944-4f8e-8e2e-fec4f9ac8215" providerId="ADAL" clId="{500ECB23-F120-4D2A-A0D4-191B921C5591}" dt="2019-07-15T10:38:52.707" v="162" actId="478"/>
          <ac:spMkLst>
            <pc:docMk/>
            <pc:sldMk cId="2791783047" sldId="258"/>
            <ac:spMk id="5" creationId="{0C25670B-E22F-477C-82CD-E1CA5E35A2F1}"/>
          </ac:spMkLst>
        </pc:spChg>
        <pc:spChg chg="add del">
          <ac:chgData name="Binh Trinh Thanh" userId="77d2d64b-9944-4f8e-8e2e-fec4f9ac8215" providerId="ADAL" clId="{500ECB23-F120-4D2A-A0D4-191B921C5591}" dt="2019-07-15T10:39:00.690" v="164" actId="478"/>
          <ac:spMkLst>
            <pc:docMk/>
            <pc:sldMk cId="2791783047" sldId="258"/>
            <ac:spMk id="6" creationId="{30A07244-46E7-444F-8309-FF097C7C0063}"/>
          </ac:spMkLst>
        </pc:spChg>
        <pc:picChg chg="add mod">
          <ac:chgData name="Binh Trinh Thanh" userId="77d2d64b-9944-4f8e-8e2e-fec4f9ac8215" providerId="ADAL" clId="{500ECB23-F120-4D2A-A0D4-191B921C5591}" dt="2019-07-15T10:40:29.321" v="169" actId="1076"/>
          <ac:picMkLst>
            <pc:docMk/>
            <pc:sldMk cId="2791783047" sldId="258"/>
            <ac:picMk id="8" creationId="{368EC283-891D-41D1-BEA9-782B15517B86}"/>
          </ac:picMkLst>
        </pc:picChg>
      </pc:sldChg>
      <pc:sldChg chg="addSp delSp modSp add">
        <pc:chgData name="Binh Trinh Thanh" userId="77d2d64b-9944-4f8e-8e2e-fec4f9ac8215" providerId="ADAL" clId="{500ECB23-F120-4D2A-A0D4-191B921C5591}" dt="2019-07-18T05:08:13.973" v="697" actId="14734"/>
        <pc:sldMkLst>
          <pc:docMk/>
          <pc:sldMk cId="1161779136" sldId="259"/>
        </pc:sldMkLst>
        <pc:spChg chg="mod">
          <ac:chgData name="Binh Trinh Thanh" userId="77d2d64b-9944-4f8e-8e2e-fec4f9ac8215" providerId="ADAL" clId="{500ECB23-F120-4D2A-A0D4-191B921C5591}" dt="2019-07-15T11:01:56.599" v="444" actId="1076"/>
          <ac:spMkLst>
            <pc:docMk/>
            <pc:sldMk cId="1161779136" sldId="259"/>
            <ac:spMk id="2" creationId="{49E6D581-CBE2-4BE1-B5FA-780C000162DD}"/>
          </ac:spMkLst>
        </pc:spChg>
        <pc:spChg chg="del">
          <ac:chgData name="Binh Trinh Thanh" userId="77d2d64b-9944-4f8e-8e2e-fec4f9ac8215" providerId="ADAL" clId="{500ECB23-F120-4D2A-A0D4-191B921C5591}" dt="2019-07-15T10:42:48.052" v="207" actId="478"/>
          <ac:spMkLst>
            <pc:docMk/>
            <pc:sldMk cId="1161779136" sldId="259"/>
            <ac:spMk id="3" creationId="{71A59A4C-C061-487F-9212-41BACF997178}"/>
          </ac:spMkLst>
        </pc:spChg>
        <pc:graphicFrameChg chg="add mod modGraphic">
          <ac:chgData name="Binh Trinh Thanh" userId="77d2d64b-9944-4f8e-8e2e-fec4f9ac8215" providerId="ADAL" clId="{500ECB23-F120-4D2A-A0D4-191B921C5591}" dt="2019-07-18T05:08:13.973" v="697" actId="14734"/>
          <ac:graphicFrameMkLst>
            <pc:docMk/>
            <pc:sldMk cId="1161779136" sldId="259"/>
            <ac:graphicFrameMk id="4" creationId="{FBF99DA8-A4D6-4C2A-A414-1F6C261816E0}"/>
          </ac:graphicFrameMkLst>
        </pc:graphicFrameChg>
      </pc:sldChg>
      <pc:sldChg chg="addSp delSp modSp">
        <pc:chgData name="Binh Trinh Thanh" userId="77d2d64b-9944-4f8e-8e2e-fec4f9ac8215" providerId="ADAL" clId="{500ECB23-F120-4D2A-A0D4-191B921C5591}" dt="2019-07-18T04:19:31.864" v="587" actId="478"/>
        <pc:sldMkLst>
          <pc:docMk/>
          <pc:sldMk cId="4227104534" sldId="260"/>
        </pc:sldMkLst>
        <pc:spChg chg="mod">
          <ac:chgData name="Binh Trinh Thanh" userId="77d2d64b-9944-4f8e-8e2e-fec4f9ac8215" providerId="ADAL" clId="{500ECB23-F120-4D2A-A0D4-191B921C5591}" dt="2019-07-18T04:19:11.898" v="583" actId="20577"/>
          <ac:spMkLst>
            <pc:docMk/>
            <pc:sldMk cId="4227104534" sldId="260"/>
            <ac:spMk id="9" creationId="{F1C31935-DED3-4E1A-854C-1CAAA92CA1E9}"/>
          </ac:spMkLst>
        </pc:spChg>
        <pc:cxnChg chg="add del">
          <ac:chgData name="Binh Trinh Thanh" userId="77d2d64b-9944-4f8e-8e2e-fec4f9ac8215" providerId="ADAL" clId="{500ECB23-F120-4D2A-A0D4-191B921C5591}" dt="2019-07-18T04:19:31.864" v="587" actId="478"/>
          <ac:cxnSpMkLst>
            <pc:docMk/>
            <pc:sldMk cId="4227104534" sldId="260"/>
            <ac:cxnSpMk id="28" creationId="{6EA59E17-7167-4480-BEF3-C1458E0B4058}"/>
          </ac:cxnSpMkLst>
        </pc:cxnChg>
        <pc:cxnChg chg="add del">
          <ac:chgData name="Binh Trinh Thanh" userId="77d2d64b-9944-4f8e-8e2e-fec4f9ac8215" providerId="ADAL" clId="{500ECB23-F120-4D2A-A0D4-191B921C5591}" dt="2019-07-18T04:19:28.912" v="586" actId="478"/>
          <ac:cxnSpMkLst>
            <pc:docMk/>
            <pc:sldMk cId="4227104534" sldId="260"/>
            <ac:cxnSpMk id="45" creationId="{39789E7B-58B5-4E48-92C3-F360FEA15126}"/>
          </ac:cxnSpMkLst>
        </pc:cxnChg>
      </pc:sldChg>
      <pc:sldChg chg="addSp delSp modSp add">
        <pc:chgData name="Binh Trinh Thanh" userId="77d2d64b-9944-4f8e-8e2e-fec4f9ac8215" providerId="ADAL" clId="{500ECB23-F120-4D2A-A0D4-191B921C5591}" dt="2019-07-16T06:34:24.319" v="492" actId="14100"/>
        <pc:sldMkLst>
          <pc:docMk/>
          <pc:sldMk cId="1132069381" sldId="262"/>
        </pc:sldMkLst>
        <pc:spChg chg="add del mod">
          <ac:chgData name="Binh Trinh Thanh" userId="77d2d64b-9944-4f8e-8e2e-fec4f9ac8215" providerId="ADAL" clId="{500ECB23-F120-4D2A-A0D4-191B921C5591}" dt="2019-07-16T06:28:21.616" v="483" actId="20577"/>
          <ac:spMkLst>
            <pc:docMk/>
            <pc:sldMk cId="1132069381" sldId="262"/>
            <ac:spMk id="2" creationId="{62E4F5E0-6EA7-49BF-B804-6D8D0A5E00D0}"/>
          </ac:spMkLst>
        </pc:spChg>
        <pc:spChg chg="del">
          <ac:chgData name="Binh Trinh Thanh" userId="77d2d64b-9944-4f8e-8e2e-fec4f9ac8215" providerId="ADAL" clId="{500ECB23-F120-4D2A-A0D4-191B921C5591}" dt="2019-07-16T06:28:05.291" v="448" actId="478"/>
          <ac:spMkLst>
            <pc:docMk/>
            <pc:sldMk cId="1132069381" sldId="262"/>
            <ac:spMk id="3" creationId="{0138DB10-0B54-401A-8DBA-18F69A494933}"/>
          </ac:spMkLst>
        </pc:spChg>
        <pc:picChg chg="add mod">
          <ac:chgData name="Binh Trinh Thanh" userId="77d2d64b-9944-4f8e-8e2e-fec4f9ac8215" providerId="ADAL" clId="{500ECB23-F120-4D2A-A0D4-191B921C5591}" dt="2019-07-16T06:34:24.319" v="492" actId="14100"/>
          <ac:picMkLst>
            <pc:docMk/>
            <pc:sldMk cId="1132069381" sldId="262"/>
            <ac:picMk id="5" creationId="{EBBD7EDD-3192-4C5A-B7C0-15415AA08BA2}"/>
          </ac:picMkLst>
        </pc:picChg>
      </pc:sldChg>
      <pc:sldChg chg="addSp delSp modSp add">
        <pc:chgData name="Binh Trinh Thanh" userId="77d2d64b-9944-4f8e-8e2e-fec4f9ac8215" providerId="ADAL" clId="{500ECB23-F120-4D2A-A0D4-191B921C5591}" dt="2019-07-16T06:35:02.967" v="554" actId="14100"/>
        <pc:sldMkLst>
          <pc:docMk/>
          <pc:sldMk cId="520478727" sldId="263"/>
        </pc:sldMkLst>
        <pc:spChg chg="mod">
          <ac:chgData name="Binh Trinh Thanh" userId="77d2d64b-9944-4f8e-8e2e-fec4f9ac8215" providerId="ADAL" clId="{500ECB23-F120-4D2A-A0D4-191B921C5591}" dt="2019-07-16T06:34:58.662" v="553" actId="20577"/>
          <ac:spMkLst>
            <pc:docMk/>
            <pc:sldMk cId="520478727" sldId="263"/>
            <ac:spMk id="2" creationId="{2C81ECD0-4AF7-4331-AE6C-1E5678258A45}"/>
          </ac:spMkLst>
        </pc:spChg>
        <pc:spChg chg="del">
          <ac:chgData name="Binh Trinh Thanh" userId="77d2d64b-9944-4f8e-8e2e-fec4f9ac8215" providerId="ADAL" clId="{500ECB23-F120-4D2A-A0D4-191B921C5591}" dt="2019-07-16T06:33:52.072" v="485" actId="478"/>
          <ac:spMkLst>
            <pc:docMk/>
            <pc:sldMk cId="520478727" sldId="263"/>
            <ac:spMk id="3" creationId="{311406F5-A456-4728-84A7-B7C4A6721781}"/>
          </ac:spMkLst>
        </pc:spChg>
        <pc:picChg chg="add mod">
          <ac:chgData name="Binh Trinh Thanh" userId="77d2d64b-9944-4f8e-8e2e-fec4f9ac8215" providerId="ADAL" clId="{500ECB23-F120-4D2A-A0D4-191B921C5591}" dt="2019-07-16T06:35:02.967" v="554" actId="14100"/>
          <ac:picMkLst>
            <pc:docMk/>
            <pc:sldMk cId="520478727" sldId="263"/>
            <ac:picMk id="4" creationId="{C0ADE105-E42F-4D72-8A2B-01CFF631E4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1452-5D03-4F3E-A3BF-CB4083A6C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E9BA7-D974-4C20-AC03-844B16BAA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48409-9351-4090-8ABF-786B322A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E68-6FD8-4961-901D-7A0C860749E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7194-7589-4155-AAE8-060AF4E1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7DDC1-5A75-4F0D-954D-E29EB465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3A6-D413-4A76-A4A1-F1D4AE17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B859-E723-4094-A89A-CAD404D7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1A056-F459-4B56-A12C-1CCCF738A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9839A-FA12-45AB-BDA7-E1758D31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E68-6FD8-4961-901D-7A0C860749E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FA0C-BD73-4BFA-9305-FAF26C5E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D1F0F-E303-4B9E-AE75-F00299A3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3A6-D413-4A76-A4A1-F1D4AE17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C3D5B-ABC8-4288-9A03-CCBC7F4F1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B9802-4F4F-4FFB-9916-B7E149923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56BE-D77A-44A9-B9E9-C484352F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E68-6FD8-4961-901D-7A0C860749E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F386B-64D2-4146-9E23-C985B8E7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A53A-9E3B-484B-AD4A-F63B5FCF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3A6-D413-4A76-A4A1-F1D4AE17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02A7-ED36-4FAA-B1FA-90D681F9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1324-16CE-4D12-94FA-BD0EF04E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66FA3-4755-46AC-A90E-9A1A4276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E68-6FD8-4961-901D-7A0C860749E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EB73-4DE4-482E-ABB0-94413907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3E61-DFE1-40A6-BC71-87234AA4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3A6-D413-4A76-A4A1-F1D4AE17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D254-4363-4E0F-9282-98D1A541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B089D-A2EE-48CC-A5A3-3128D9CD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2AD1-0DAD-4016-AF18-78C9FEA9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E68-6FD8-4961-901D-7A0C860749E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598D-78FA-4615-8B0E-9F5EC48E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20698-26BC-4B2C-8919-0F45FCB0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3A6-D413-4A76-A4A1-F1D4AE17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5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DA58-4C24-4535-BF11-A88FEA0D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9B15-48AC-4E39-A4F8-2B0AC0AFE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C9D9E-606D-47C3-9C9D-1F5BFF285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D5C9-0C97-4247-8B1B-FB4C4EB8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E68-6FD8-4961-901D-7A0C860749E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6FB70-3A25-4055-814C-923536FE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2830-BBEF-4BC3-8D27-E3C61723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3A6-D413-4A76-A4A1-F1D4AE17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0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E085-21D7-4EB0-BA50-68F35609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EFA2D-C7CB-4313-8152-7E87BBB1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E0AB6-3B0D-4078-93E9-AB0FB690A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9B2F2-5D27-4AF6-8C9E-252EFA222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D60DA-2086-4487-B4E8-4E8503854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3046A-649B-49F8-B9FF-67E3336C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E68-6FD8-4961-901D-7A0C860749E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BEC3C-FC43-400C-84EF-EF9A6E47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4733F-DFF4-40AA-8A71-8B733D78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3A6-D413-4A76-A4A1-F1D4AE17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2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92B6-F568-4CBE-AD5F-B5C294F2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9E1E2-9F96-47D9-ABB6-C4C9BFDF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E68-6FD8-4961-901D-7A0C860749E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3B41-2F16-4885-B438-7B67AE16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E83B8-716F-4966-8184-0D7C339F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3A6-D413-4A76-A4A1-F1D4AE17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1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B6548-6DDD-4B06-86BC-94AA257D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E68-6FD8-4961-901D-7A0C860749E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1723A-6770-4337-8D88-745C323D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89DB7-7700-44C3-AE7F-5D04C5C0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3A6-D413-4A76-A4A1-F1D4AE17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9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6072-13BA-4B93-A68E-B81E7D57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133F-8E72-48E4-B599-B736E475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179B1-66E0-41A9-9E4B-AE3C9BB08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256F9-B65A-4637-8694-D549DDA3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E68-6FD8-4961-901D-7A0C860749E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8C65A-02B8-4CB2-A25C-09F0BF59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5EAA3-B3E7-4743-AA91-240AE826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3A6-D413-4A76-A4A1-F1D4AE17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9A45-B717-4561-AE34-41D5C58F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1C22E-0689-4720-826D-EB5337AA4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6E578-0B8B-4776-98A4-7A1B9C1F1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C7525-49B8-4E55-9297-16FE3798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4E68-6FD8-4961-901D-7A0C860749E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66507-90F5-458F-843C-75705AAD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F3092-080A-4743-9233-D4BFC39B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3A6-D413-4A76-A4A1-F1D4AE17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A91AE-7F5D-47E7-9915-754BC654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F17EA-B337-42F8-BC5D-BF9EB406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2E5FB-713B-43EA-AC89-022AEAB7C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4E68-6FD8-4961-901D-7A0C860749E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117D-1D16-448F-BAE1-EAA8304EA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358E-6319-448B-AB91-EC6AD8FAE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6F3A6-D413-4A76-A4A1-F1D4AE17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7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D80E-D4F5-4190-A64C-CD3069E3B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92D050"/>
                </a:solidFill>
              </a:rPr>
              <a:t>Miroservice</a:t>
            </a:r>
            <a:r>
              <a:rPr lang="en-US" b="1" dirty="0">
                <a:solidFill>
                  <a:srgbClr val="92D050"/>
                </a:solidFill>
              </a:rPr>
              <a:t> using Spring Cloud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3472D-A24E-4E25-A98D-D7414EF5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Sao Thien Hat - saothienhat@gmail.com</a:t>
            </a:r>
          </a:p>
        </p:txBody>
      </p:sp>
    </p:spTree>
    <p:extLst>
      <p:ext uri="{BB962C8B-B14F-4D97-AF65-F5344CB8AC3E}">
        <p14:creationId xmlns:p14="http://schemas.microsoft.com/office/powerpoint/2010/main" val="237270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04F-0992-4B13-8466-F9E67F95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A2C8-CBAE-4AE8-B7C7-15E00F2D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8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A938-A8FA-4FDB-83E2-A8A984C5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778" y="262005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262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6A9C-A5D5-4DB3-9E9F-A027ED08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B8D2-8493-44CC-978F-03F810DE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have learned</a:t>
            </a:r>
          </a:p>
          <a:p>
            <a:r>
              <a:rPr lang="en-US" dirty="0"/>
              <a:t>Assignment Overview</a:t>
            </a:r>
          </a:p>
          <a:p>
            <a:r>
              <a:rPr lang="en-US" dirty="0"/>
              <a:t>API Gateway concept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437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0819-9CB4-42AD-AB69-C3FD9A95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What I have learned – General Architecture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8EC283-891D-41D1-BEA9-782B1551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30" y="1475529"/>
            <a:ext cx="9525740" cy="53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8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D581-CBE2-4BE1-B5FA-780C0001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01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What I have learned – General Architecture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F99DA8-A4D6-4C2A-A414-1F6C26181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88150"/>
              </p:ext>
            </p:extLst>
          </p:nvPr>
        </p:nvGraphicFramePr>
        <p:xfrm>
          <a:off x="700349" y="1325563"/>
          <a:ext cx="10216164" cy="543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762">
                  <a:extLst>
                    <a:ext uri="{9D8B030D-6E8A-4147-A177-3AD203B41FA5}">
                      <a16:colId xmlns:a16="http://schemas.microsoft.com/office/drawing/2014/main" val="3029658694"/>
                    </a:ext>
                  </a:extLst>
                </a:gridCol>
                <a:gridCol w="5226646">
                  <a:extLst>
                    <a:ext uri="{9D8B030D-6E8A-4147-A177-3AD203B41FA5}">
                      <a16:colId xmlns:a16="http://schemas.microsoft.com/office/drawing/2014/main" val="131239361"/>
                    </a:ext>
                  </a:extLst>
                </a:gridCol>
                <a:gridCol w="1686756">
                  <a:extLst>
                    <a:ext uri="{9D8B030D-6E8A-4147-A177-3AD203B41FA5}">
                      <a16:colId xmlns:a16="http://schemas.microsoft.com/office/drawing/2014/main" val="1867576183"/>
                    </a:ext>
                  </a:extLst>
                </a:gridCol>
              </a:tblGrid>
              <a:tr h="582525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28739"/>
                  </a:ext>
                </a:extLst>
              </a:tr>
              <a:tr h="58252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load the configuration from GitLab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07183"/>
                  </a:ext>
                </a:extLst>
              </a:tr>
              <a:tr h="58252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gateway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client-side can access to microservices via gateway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44665"/>
                  </a:ext>
                </a:extLst>
              </a:tr>
              <a:tr h="58252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Discovery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microservices find with each other without hard-code hostname and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61511"/>
                  </a:ext>
                </a:extLst>
              </a:tr>
              <a:tr h="58252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Communicate between microservices using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RestTemplate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Kafka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68582"/>
                  </a:ext>
                </a:extLst>
              </a:tr>
              <a:tr h="582525">
                <a:tc>
                  <a:txBody>
                    <a:bodyPr/>
                    <a:lstStyle/>
                    <a:p>
                      <a:r>
                        <a:rPr lang="en-US" dirty="0"/>
                        <a:t>API Gateway with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Access to Microservices via API 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Support Login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Generate &amp; validate JWT </a:t>
                      </a:r>
                      <a:r>
                        <a:rPr lang="en-US" dirty="0" err="1"/>
                        <a:t>acess_token</a:t>
                      </a:r>
                      <a:r>
                        <a:rPr lang="en-US" dirty="0"/>
                        <a:t> for each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Done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03178"/>
                  </a:ext>
                </a:extLst>
              </a:tr>
              <a:tr h="582525">
                <a:tc>
                  <a:txBody>
                    <a:bodyPr/>
                    <a:lstStyle/>
                    <a:p>
                      <a:r>
                        <a:rPr lang="en-US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 Demo to dev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16946"/>
                  </a:ext>
                </a:extLst>
              </a:tr>
              <a:tr h="582525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Feign client, Cloud Stream, Circuit Broker,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3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77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210D-E886-4E6B-BE9A-781EE3F3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2" y="-87457"/>
            <a:ext cx="5562595" cy="1325563"/>
          </a:xfrm>
        </p:spPr>
        <p:txBody>
          <a:bodyPr/>
          <a:lstStyle/>
          <a:p>
            <a:r>
              <a:rPr lang="en-US" dirty="0"/>
              <a:t>Assignment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A31A0-2A9E-49D1-A6D3-481F81D6EAB4}"/>
              </a:ext>
            </a:extLst>
          </p:cNvPr>
          <p:cNvSpPr/>
          <p:nvPr/>
        </p:nvSpPr>
        <p:spPr>
          <a:xfrm>
            <a:off x="1798178" y="2706832"/>
            <a:ext cx="1447060" cy="1190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B37AFB-5C1F-478C-BBD4-301C24877840}"/>
              </a:ext>
            </a:extLst>
          </p:cNvPr>
          <p:cNvSpPr/>
          <p:nvPr/>
        </p:nvSpPr>
        <p:spPr>
          <a:xfrm>
            <a:off x="10892277" y="2729817"/>
            <a:ext cx="1207363" cy="9055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Service</a:t>
            </a:r>
          </a:p>
        </p:txBody>
      </p:sp>
      <p:pic>
        <p:nvPicPr>
          <p:cNvPr id="6" name="Picture 2" descr="Image result for user flaticon">
            <a:extLst>
              <a:ext uri="{FF2B5EF4-FFF2-40B4-BE49-F238E27FC236}">
                <a16:creationId xmlns:a16="http://schemas.microsoft.com/office/drawing/2014/main" id="{BA524894-B3A2-43FD-B6A2-5647C8D7D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3" y="3034362"/>
            <a:ext cx="461961" cy="4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6103803-F10E-46CE-A283-D37AF086BD21}"/>
              </a:ext>
            </a:extLst>
          </p:cNvPr>
          <p:cNvSpPr/>
          <p:nvPr/>
        </p:nvSpPr>
        <p:spPr>
          <a:xfrm>
            <a:off x="6460117" y="2824761"/>
            <a:ext cx="1065416" cy="78586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User Service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2C5E45-FF39-4F34-A05C-02395204AFAD}"/>
              </a:ext>
            </a:extLst>
          </p:cNvPr>
          <p:cNvSpPr/>
          <p:nvPr/>
        </p:nvSpPr>
        <p:spPr>
          <a:xfrm>
            <a:off x="4352683" y="2729529"/>
            <a:ext cx="1207363" cy="9055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C31935-DED3-4E1A-854C-1CAAA92CA1E9}"/>
              </a:ext>
            </a:extLst>
          </p:cNvPr>
          <p:cNvSpPr/>
          <p:nvPr/>
        </p:nvSpPr>
        <p:spPr>
          <a:xfrm>
            <a:off x="8714533" y="2741328"/>
            <a:ext cx="2050742" cy="9055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Kafka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8BBC-5A4D-4F24-838C-31DB81463E9A}"/>
              </a:ext>
            </a:extLst>
          </p:cNvPr>
          <p:cNvSpPr/>
          <p:nvPr/>
        </p:nvSpPr>
        <p:spPr>
          <a:xfrm>
            <a:off x="6210960" y="596212"/>
            <a:ext cx="1447060" cy="4616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66213-A4A5-4BD1-AFCA-15754AC392B3}"/>
              </a:ext>
            </a:extLst>
          </p:cNvPr>
          <p:cNvSpPr/>
          <p:nvPr/>
        </p:nvSpPr>
        <p:spPr>
          <a:xfrm>
            <a:off x="5796185" y="6142184"/>
            <a:ext cx="2603915" cy="461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Discovery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9A1EC-E8ED-42F9-BDAB-4B6A1208276A}"/>
              </a:ext>
            </a:extLst>
          </p:cNvPr>
          <p:cNvSpPr/>
          <p:nvPr/>
        </p:nvSpPr>
        <p:spPr>
          <a:xfrm>
            <a:off x="3982486" y="2235910"/>
            <a:ext cx="240146" cy="21617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E065A8-1899-455E-9A5D-5A820FD926B0}"/>
              </a:ext>
            </a:extLst>
          </p:cNvPr>
          <p:cNvSpPr/>
          <p:nvPr/>
        </p:nvSpPr>
        <p:spPr>
          <a:xfrm>
            <a:off x="1134104" y="3168073"/>
            <a:ext cx="445314" cy="2609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30C416D-A850-4E28-B671-9C6B85BCD3F3}"/>
              </a:ext>
            </a:extLst>
          </p:cNvPr>
          <p:cNvSpPr/>
          <p:nvPr/>
        </p:nvSpPr>
        <p:spPr>
          <a:xfrm>
            <a:off x="3352668" y="3168072"/>
            <a:ext cx="445314" cy="260903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3AD98901-9A02-46A7-A99D-1E1FF64EA142}"/>
              </a:ext>
            </a:extLst>
          </p:cNvPr>
          <p:cNvSpPr/>
          <p:nvPr/>
        </p:nvSpPr>
        <p:spPr>
          <a:xfrm>
            <a:off x="7807405" y="4094043"/>
            <a:ext cx="1874982" cy="656024"/>
          </a:xfrm>
          <a:prstGeom prst="flowChartMagneticDrum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7B131D-0BB1-40CE-8855-8292FED993A3}"/>
              </a:ext>
            </a:extLst>
          </p:cNvPr>
          <p:cNvCxnSpPr>
            <a:cxnSpLocks/>
          </p:cNvCxnSpPr>
          <p:nvPr/>
        </p:nvCxnSpPr>
        <p:spPr>
          <a:xfrm>
            <a:off x="2733964" y="2008909"/>
            <a:ext cx="872836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6DC8CD-C68B-4667-BCF7-5FCC6C7551CD}"/>
              </a:ext>
            </a:extLst>
          </p:cNvPr>
          <p:cNvCxnSpPr>
            <a:cxnSpLocks/>
          </p:cNvCxnSpPr>
          <p:nvPr/>
        </p:nvCxnSpPr>
        <p:spPr>
          <a:xfrm>
            <a:off x="2733964" y="2008909"/>
            <a:ext cx="0" cy="66097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6DD6F7-FB80-4216-8CCC-A7AAB8D5BA6C}"/>
              </a:ext>
            </a:extLst>
          </p:cNvPr>
          <p:cNvCxnSpPr>
            <a:cxnSpLocks/>
          </p:cNvCxnSpPr>
          <p:nvPr/>
        </p:nvCxnSpPr>
        <p:spPr>
          <a:xfrm>
            <a:off x="4928900" y="1985385"/>
            <a:ext cx="0" cy="66097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A59E17-7167-4480-BEF3-C1458E0B4058}"/>
              </a:ext>
            </a:extLst>
          </p:cNvPr>
          <p:cNvCxnSpPr>
            <a:cxnSpLocks/>
          </p:cNvCxnSpPr>
          <p:nvPr/>
        </p:nvCxnSpPr>
        <p:spPr>
          <a:xfrm>
            <a:off x="10207773" y="2026515"/>
            <a:ext cx="0" cy="66097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D2A339-956C-4D15-849C-D527CE4CD92C}"/>
              </a:ext>
            </a:extLst>
          </p:cNvPr>
          <p:cNvCxnSpPr>
            <a:cxnSpLocks/>
          </p:cNvCxnSpPr>
          <p:nvPr/>
        </p:nvCxnSpPr>
        <p:spPr>
          <a:xfrm>
            <a:off x="11462327" y="1985385"/>
            <a:ext cx="0" cy="66097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1D93455-CC7D-49BE-9A35-DF6D520CC884}"/>
              </a:ext>
            </a:extLst>
          </p:cNvPr>
          <p:cNvSpPr/>
          <p:nvPr/>
        </p:nvSpPr>
        <p:spPr>
          <a:xfrm>
            <a:off x="10239944" y="247233"/>
            <a:ext cx="1447060" cy="352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7030A0"/>
                </a:solidFill>
              </a:rPr>
              <a:t>config.properties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8E8294-3444-4E3A-8821-681BDC1AD5A2}"/>
              </a:ext>
            </a:extLst>
          </p:cNvPr>
          <p:cNvCxnSpPr/>
          <p:nvPr/>
        </p:nvCxnSpPr>
        <p:spPr>
          <a:xfrm flipV="1">
            <a:off x="6899564" y="1154545"/>
            <a:ext cx="0" cy="14224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4AE10F-37FE-4076-9CB2-672F14C55736}"/>
              </a:ext>
            </a:extLst>
          </p:cNvPr>
          <p:cNvCxnSpPr>
            <a:cxnSpLocks/>
          </p:cNvCxnSpPr>
          <p:nvPr/>
        </p:nvCxnSpPr>
        <p:spPr>
          <a:xfrm>
            <a:off x="2733962" y="5477164"/>
            <a:ext cx="872836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504713-19F2-4FBB-ADCB-C2ADD7834EA1}"/>
              </a:ext>
            </a:extLst>
          </p:cNvPr>
          <p:cNvCxnSpPr>
            <a:cxnSpLocks/>
          </p:cNvCxnSpPr>
          <p:nvPr/>
        </p:nvCxnSpPr>
        <p:spPr>
          <a:xfrm>
            <a:off x="4933515" y="3736673"/>
            <a:ext cx="0" cy="174049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99C644-4D25-4BDF-AECC-434B9F84904B}"/>
              </a:ext>
            </a:extLst>
          </p:cNvPr>
          <p:cNvCxnSpPr>
            <a:cxnSpLocks/>
          </p:cNvCxnSpPr>
          <p:nvPr/>
        </p:nvCxnSpPr>
        <p:spPr>
          <a:xfrm>
            <a:off x="2733962" y="3945939"/>
            <a:ext cx="0" cy="15312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789E7B-58B5-4E48-92C3-F360FEA15126}"/>
              </a:ext>
            </a:extLst>
          </p:cNvPr>
          <p:cNvCxnSpPr>
            <a:cxnSpLocks/>
          </p:cNvCxnSpPr>
          <p:nvPr/>
        </p:nvCxnSpPr>
        <p:spPr>
          <a:xfrm>
            <a:off x="10521518" y="3701487"/>
            <a:ext cx="0" cy="17756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00AD7F-7320-4571-B60B-EAA3E8769245}"/>
              </a:ext>
            </a:extLst>
          </p:cNvPr>
          <p:cNvCxnSpPr>
            <a:cxnSpLocks/>
          </p:cNvCxnSpPr>
          <p:nvPr/>
        </p:nvCxnSpPr>
        <p:spPr>
          <a:xfrm>
            <a:off x="11462325" y="3710253"/>
            <a:ext cx="0" cy="17669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9CD6185-8C39-49B5-82C7-C4B1580D1E19}"/>
              </a:ext>
            </a:extLst>
          </p:cNvPr>
          <p:cNvCxnSpPr>
            <a:cxnSpLocks/>
          </p:cNvCxnSpPr>
          <p:nvPr/>
        </p:nvCxnSpPr>
        <p:spPr>
          <a:xfrm>
            <a:off x="7011700" y="3701487"/>
            <a:ext cx="0" cy="17756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E0E3E1-B641-4235-8F0E-C849CFF47F0D}"/>
              </a:ext>
            </a:extLst>
          </p:cNvPr>
          <p:cNvCxnSpPr>
            <a:cxnSpLocks/>
          </p:cNvCxnSpPr>
          <p:nvPr/>
        </p:nvCxnSpPr>
        <p:spPr>
          <a:xfrm>
            <a:off x="5691432" y="3242781"/>
            <a:ext cx="6668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1AD1CA-48D7-4F62-BB00-0CE13E8F1400}"/>
              </a:ext>
            </a:extLst>
          </p:cNvPr>
          <p:cNvSpPr/>
          <p:nvPr/>
        </p:nvSpPr>
        <p:spPr>
          <a:xfrm>
            <a:off x="5227060" y="2727011"/>
            <a:ext cx="1635549" cy="352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(RestTemplate.java)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/user/status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66CDA3-E860-40D3-B4B6-72324AB20BD2}"/>
              </a:ext>
            </a:extLst>
          </p:cNvPr>
          <p:cNvCxnSpPr>
            <a:cxnSpLocks/>
          </p:cNvCxnSpPr>
          <p:nvPr/>
        </p:nvCxnSpPr>
        <p:spPr>
          <a:xfrm flipH="1">
            <a:off x="5637854" y="3392030"/>
            <a:ext cx="7204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ultidocument 54">
            <a:extLst>
              <a:ext uri="{FF2B5EF4-FFF2-40B4-BE49-F238E27FC236}">
                <a16:creationId xmlns:a16="http://schemas.microsoft.com/office/drawing/2014/main" id="{9D73DDD1-3943-483B-B2BD-62BD5CB2D50C}"/>
              </a:ext>
            </a:extLst>
          </p:cNvPr>
          <p:cNvSpPr/>
          <p:nvPr/>
        </p:nvSpPr>
        <p:spPr>
          <a:xfrm>
            <a:off x="5691061" y="3465970"/>
            <a:ext cx="628073" cy="42487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data</a:t>
            </a:r>
          </a:p>
        </p:txBody>
      </p:sp>
      <p:pic>
        <p:nvPicPr>
          <p:cNvPr id="3074" name="Picture 2" descr="Image result for letter">
            <a:extLst>
              <a:ext uri="{FF2B5EF4-FFF2-40B4-BE49-F238E27FC236}">
                <a16:creationId xmlns:a16="http://schemas.microsoft.com/office/drawing/2014/main" id="{852B32B1-5C9C-41DA-9CA3-183C26BCB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665" y="4179386"/>
            <a:ext cx="763489" cy="50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7AE08F4-5AAB-444B-B69B-387D4C3D0FD5}"/>
              </a:ext>
            </a:extLst>
          </p:cNvPr>
          <p:cNvSpPr/>
          <p:nvPr/>
        </p:nvSpPr>
        <p:spPr>
          <a:xfrm>
            <a:off x="7950221" y="4761380"/>
            <a:ext cx="1447060" cy="352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7030A0"/>
                </a:solidFill>
              </a:rPr>
              <a:t>Kafka Server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090332F-7A11-42D8-A19E-F457BB18AACF}"/>
              </a:ext>
            </a:extLst>
          </p:cNvPr>
          <p:cNvSpPr/>
          <p:nvPr/>
        </p:nvSpPr>
        <p:spPr>
          <a:xfrm>
            <a:off x="6871133" y="1352727"/>
            <a:ext cx="1447060" cy="352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7030A0"/>
                </a:solidFill>
              </a:rPr>
              <a:t>get config data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33DB0D-E77B-4142-BE17-88B20D205044}"/>
              </a:ext>
            </a:extLst>
          </p:cNvPr>
          <p:cNvCxnSpPr/>
          <p:nvPr/>
        </p:nvCxnSpPr>
        <p:spPr>
          <a:xfrm>
            <a:off x="7003764" y="5477164"/>
            <a:ext cx="0" cy="568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D10EAEA-925F-4A9E-87A1-6E63D2693CD1}"/>
              </a:ext>
            </a:extLst>
          </p:cNvPr>
          <p:cNvSpPr/>
          <p:nvPr/>
        </p:nvSpPr>
        <p:spPr>
          <a:xfrm>
            <a:off x="6899564" y="5585153"/>
            <a:ext cx="1447060" cy="352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7030A0"/>
                </a:solidFill>
              </a:rPr>
              <a:t>register service</a:t>
            </a:r>
          </a:p>
        </p:txBody>
      </p:sp>
      <p:cxnSp>
        <p:nvCxnSpPr>
          <p:cNvPr id="3073" name="Straight Arrow Connector 3072">
            <a:extLst>
              <a:ext uri="{FF2B5EF4-FFF2-40B4-BE49-F238E27FC236}">
                <a16:creationId xmlns:a16="http://schemas.microsoft.com/office/drawing/2014/main" id="{BFA4FEE1-02BD-48B5-9313-0003841C04E5}"/>
              </a:ext>
            </a:extLst>
          </p:cNvPr>
          <p:cNvCxnSpPr/>
          <p:nvPr/>
        </p:nvCxnSpPr>
        <p:spPr>
          <a:xfrm flipH="1">
            <a:off x="9397281" y="4422055"/>
            <a:ext cx="651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0BE86E-2F46-4BE8-ACD9-1427F4C80642}"/>
              </a:ext>
            </a:extLst>
          </p:cNvPr>
          <p:cNvCxnSpPr>
            <a:cxnSpLocks/>
          </p:cNvCxnSpPr>
          <p:nvPr/>
        </p:nvCxnSpPr>
        <p:spPr>
          <a:xfrm>
            <a:off x="10049164" y="3761076"/>
            <a:ext cx="0" cy="66097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E31CF6-0429-442E-A71B-E0305B967EFE}"/>
              </a:ext>
            </a:extLst>
          </p:cNvPr>
          <p:cNvCxnSpPr>
            <a:cxnSpLocks/>
          </p:cNvCxnSpPr>
          <p:nvPr/>
        </p:nvCxnSpPr>
        <p:spPr>
          <a:xfrm flipV="1">
            <a:off x="7284217" y="4438481"/>
            <a:ext cx="523188" cy="97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Arrow Connector 3078">
            <a:extLst>
              <a:ext uri="{FF2B5EF4-FFF2-40B4-BE49-F238E27FC236}">
                <a16:creationId xmlns:a16="http://schemas.microsoft.com/office/drawing/2014/main" id="{B5045181-8B18-4E66-81C8-2FD020DBD019}"/>
              </a:ext>
            </a:extLst>
          </p:cNvPr>
          <p:cNvCxnSpPr/>
          <p:nvPr/>
        </p:nvCxnSpPr>
        <p:spPr>
          <a:xfrm flipV="1">
            <a:off x="7284217" y="3761076"/>
            <a:ext cx="0" cy="6822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58000F3-1EE2-4F95-B076-E0DECE60389C}"/>
              </a:ext>
            </a:extLst>
          </p:cNvPr>
          <p:cNvSpPr/>
          <p:nvPr/>
        </p:nvSpPr>
        <p:spPr>
          <a:xfrm>
            <a:off x="8714532" y="3712107"/>
            <a:ext cx="1447060" cy="352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7030A0"/>
                </a:solidFill>
              </a:rPr>
              <a:t>send message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43F971-2FDF-4547-A53E-ADD3E70C64CF}"/>
              </a:ext>
            </a:extLst>
          </p:cNvPr>
          <p:cNvSpPr/>
          <p:nvPr/>
        </p:nvSpPr>
        <p:spPr>
          <a:xfrm>
            <a:off x="7128925" y="3672496"/>
            <a:ext cx="998824" cy="352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7030A0"/>
                </a:solidFill>
              </a:rPr>
              <a:t>receive </a:t>
            </a:r>
          </a:p>
          <a:p>
            <a:pPr algn="ctr"/>
            <a:r>
              <a:rPr lang="en-US" sz="1300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6D2F420-668E-4569-9FD2-B6A05628DAE4}"/>
              </a:ext>
            </a:extLst>
          </p:cNvPr>
          <p:cNvSpPr/>
          <p:nvPr/>
        </p:nvSpPr>
        <p:spPr>
          <a:xfrm>
            <a:off x="10697592" y="575324"/>
            <a:ext cx="764732" cy="7961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214556-6C96-4F8C-938C-0F586E65AF0D}"/>
              </a:ext>
            </a:extLst>
          </p:cNvPr>
          <p:cNvCxnSpPr>
            <a:cxnSpLocks/>
          </p:cNvCxnSpPr>
          <p:nvPr/>
        </p:nvCxnSpPr>
        <p:spPr>
          <a:xfrm flipV="1">
            <a:off x="7848236" y="827031"/>
            <a:ext cx="2673282" cy="12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0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B5E361-5315-4A4C-81BF-478894FDA5EB}"/>
              </a:ext>
            </a:extLst>
          </p:cNvPr>
          <p:cNvSpPr/>
          <p:nvPr/>
        </p:nvSpPr>
        <p:spPr>
          <a:xfrm>
            <a:off x="4861376" y="4046429"/>
            <a:ext cx="1447060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DD5AB5-B4BB-4678-AE89-0D2A5A883B1D}"/>
              </a:ext>
            </a:extLst>
          </p:cNvPr>
          <p:cNvSpPr/>
          <p:nvPr/>
        </p:nvSpPr>
        <p:spPr>
          <a:xfrm>
            <a:off x="8427239" y="3824326"/>
            <a:ext cx="1207363" cy="9055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Service</a:t>
            </a:r>
          </a:p>
        </p:txBody>
      </p:sp>
      <p:pic>
        <p:nvPicPr>
          <p:cNvPr id="1026" name="Picture 2" descr="Image result for user flaticon">
            <a:extLst>
              <a:ext uri="{FF2B5EF4-FFF2-40B4-BE49-F238E27FC236}">
                <a16:creationId xmlns:a16="http://schemas.microsoft.com/office/drawing/2014/main" id="{33B2CEF9-C5F9-4EAA-AECF-0619FB90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30" y="4046107"/>
            <a:ext cx="461961" cy="4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60DBE-D41C-4A30-86E5-DAB54173B235}"/>
              </a:ext>
            </a:extLst>
          </p:cNvPr>
          <p:cNvCxnSpPr/>
          <p:nvPr/>
        </p:nvCxnSpPr>
        <p:spPr>
          <a:xfrm>
            <a:off x="2547263" y="4138708"/>
            <a:ext cx="19175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0E580E-635A-4C18-9087-41ABFE649AFD}"/>
              </a:ext>
            </a:extLst>
          </p:cNvPr>
          <p:cNvCxnSpPr/>
          <p:nvPr/>
        </p:nvCxnSpPr>
        <p:spPr>
          <a:xfrm>
            <a:off x="6421918" y="4138708"/>
            <a:ext cx="19175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6BA473-8109-4D8D-AE97-E030A0CF0873}"/>
              </a:ext>
            </a:extLst>
          </p:cNvPr>
          <p:cNvCxnSpPr/>
          <p:nvPr/>
        </p:nvCxnSpPr>
        <p:spPr>
          <a:xfrm flipH="1">
            <a:off x="2547263" y="4414982"/>
            <a:ext cx="18492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2DE1C0-238A-481A-92F3-21CE780FED90}"/>
              </a:ext>
            </a:extLst>
          </p:cNvPr>
          <p:cNvCxnSpPr/>
          <p:nvPr/>
        </p:nvCxnSpPr>
        <p:spPr>
          <a:xfrm flipH="1">
            <a:off x="6421918" y="4414982"/>
            <a:ext cx="18492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E2122CC3-ABCD-4F3E-A8D2-CB0DE461C2DD}"/>
              </a:ext>
            </a:extLst>
          </p:cNvPr>
          <p:cNvSpPr/>
          <p:nvPr/>
        </p:nvSpPr>
        <p:spPr>
          <a:xfrm>
            <a:off x="3214567" y="4540084"/>
            <a:ext cx="628073" cy="42487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data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F0A741-F89F-4BA9-B8DF-1A04EFEC9C63}"/>
              </a:ext>
            </a:extLst>
          </p:cNvPr>
          <p:cNvGrpSpPr/>
          <p:nvPr/>
        </p:nvGrpSpPr>
        <p:grpSpPr>
          <a:xfrm>
            <a:off x="2535427" y="3688776"/>
            <a:ext cx="1891886" cy="352056"/>
            <a:chOff x="2091095" y="675689"/>
            <a:chExt cx="1891886" cy="3520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F0A99E-E0BF-4796-95C0-835769A73E5F}"/>
                </a:ext>
              </a:extLst>
            </p:cNvPr>
            <p:cNvSpPr/>
            <p:nvPr/>
          </p:nvSpPr>
          <p:spPr>
            <a:xfrm>
              <a:off x="2535920" y="675689"/>
              <a:ext cx="1447060" cy="352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rgbClr val="7030A0"/>
                  </a:solidFill>
                </a:rPr>
                <a:t>/cart/products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682EFF-D2AA-459E-A071-15B91451A257}"/>
                </a:ext>
              </a:extLst>
            </p:cNvPr>
            <p:cNvGrpSpPr/>
            <p:nvPr/>
          </p:nvGrpSpPr>
          <p:grpSpPr>
            <a:xfrm>
              <a:off x="2091095" y="701964"/>
              <a:ext cx="1891886" cy="299506"/>
              <a:chOff x="2091095" y="701964"/>
              <a:chExt cx="1891886" cy="29950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F25A835-54DA-4597-8E88-21977D74A443}"/>
                  </a:ext>
                </a:extLst>
              </p:cNvPr>
              <p:cNvSpPr/>
              <p:nvPr/>
            </p:nvSpPr>
            <p:spPr>
              <a:xfrm>
                <a:off x="2592639" y="701964"/>
                <a:ext cx="1390342" cy="2995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009D589-6124-452C-AC10-CD177A1926A6}"/>
                  </a:ext>
                </a:extLst>
              </p:cNvPr>
              <p:cNvSpPr/>
              <p:nvPr/>
            </p:nvSpPr>
            <p:spPr>
              <a:xfrm>
                <a:off x="2091095" y="701964"/>
                <a:ext cx="501543" cy="299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API</a:t>
                </a:r>
              </a:p>
            </p:txBody>
          </p:sp>
        </p:grp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FB49A65-E4F7-4DCF-B897-07CDC6CA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API Gateway (Normal case)</a:t>
            </a:r>
          </a:p>
        </p:txBody>
      </p:sp>
    </p:spTree>
    <p:extLst>
      <p:ext uri="{BB962C8B-B14F-4D97-AF65-F5344CB8AC3E}">
        <p14:creationId xmlns:p14="http://schemas.microsoft.com/office/powerpoint/2010/main" val="251001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877065-2B13-4764-B134-B51573CBC473}"/>
              </a:ext>
            </a:extLst>
          </p:cNvPr>
          <p:cNvSpPr/>
          <p:nvPr/>
        </p:nvSpPr>
        <p:spPr>
          <a:xfrm>
            <a:off x="6625522" y="935433"/>
            <a:ext cx="1447060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26DF4E-4A40-4B6E-BD73-2B3E1B1431B8}"/>
              </a:ext>
            </a:extLst>
          </p:cNvPr>
          <p:cNvSpPr/>
          <p:nvPr/>
        </p:nvSpPr>
        <p:spPr>
          <a:xfrm>
            <a:off x="10191385" y="713330"/>
            <a:ext cx="1207363" cy="9055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Service</a:t>
            </a:r>
          </a:p>
        </p:txBody>
      </p:sp>
      <p:pic>
        <p:nvPicPr>
          <p:cNvPr id="13" name="Picture 2" descr="Image result for user flaticon">
            <a:extLst>
              <a:ext uri="{FF2B5EF4-FFF2-40B4-BE49-F238E27FC236}">
                <a16:creationId xmlns:a16="http://schemas.microsoft.com/office/drawing/2014/main" id="{A7102A57-7176-43D3-9FF2-1476A355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76" y="935111"/>
            <a:ext cx="461961" cy="4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F318F6F-3D1A-4CE3-B918-2E3AE6474E9D}"/>
              </a:ext>
            </a:extLst>
          </p:cNvPr>
          <p:cNvGrpSpPr/>
          <p:nvPr/>
        </p:nvGrpSpPr>
        <p:grpSpPr>
          <a:xfrm>
            <a:off x="8186064" y="965090"/>
            <a:ext cx="1917577" cy="366720"/>
            <a:chOff x="8186064" y="965090"/>
            <a:chExt cx="1917577" cy="3667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8097BDC-1D68-40A8-89AE-3F6C137A8EB7}"/>
                </a:ext>
              </a:extLst>
            </p:cNvPr>
            <p:cNvCxnSpPr/>
            <p:nvPr/>
          </p:nvCxnSpPr>
          <p:spPr>
            <a:xfrm>
              <a:off x="8186064" y="1166091"/>
              <a:ext cx="191757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&quot;Not Allowed&quot; Symbol 16">
              <a:extLst>
                <a:ext uri="{FF2B5EF4-FFF2-40B4-BE49-F238E27FC236}">
                  <a16:creationId xmlns:a16="http://schemas.microsoft.com/office/drawing/2014/main" id="{4EB52609-AB3D-4DE0-8B95-5658331EF028}"/>
                </a:ext>
              </a:extLst>
            </p:cNvPr>
            <p:cNvSpPr/>
            <p:nvPr/>
          </p:nvSpPr>
          <p:spPr>
            <a:xfrm>
              <a:off x="8752889" y="965090"/>
              <a:ext cx="397164" cy="366720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B27F33-B712-4B94-A052-78AF6D0F58D7}"/>
              </a:ext>
            </a:extLst>
          </p:cNvPr>
          <p:cNvGrpSpPr/>
          <p:nvPr/>
        </p:nvGrpSpPr>
        <p:grpSpPr>
          <a:xfrm>
            <a:off x="4311409" y="1331810"/>
            <a:ext cx="1849246" cy="682871"/>
            <a:chOff x="4311409" y="1331810"/>
            <a:chExt cx="1849246" cy="6828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6C16E75-A2E8-4C34-B085-6B57240ABC5E}"/>
                </a:ext>
              </a:extLst>
            </p:cNvPr>
            <p:cNvCxnSpPr/>
            <p:nvPr/>
          </p:nvCxnSpPr>
          <p:spPr>
            <a:xfrm flipH="1">
              <a:off x="4311409" y="1331810"/>
              <a:ext cx="184924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Image result for access denied flaticon">
              <a:extLst>
                <a:ext uri="{FF2B5EF4-FFF2-40B4-BE49-F238E27FC236}">
                  <a16:creationId xmlns:a16="http://schemas.microsoft.com/office/drawing/2014/main" id="{3DD4A8A5-A65C-48FD-9A5E-7F9559191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308" y="1369362"/>
              <a:ext cx="960964" cy="645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C18ACC64-9748-48FB-A105-167042329518}"/>
              </a:ext>
            </a:extLst>
          </p:cNvPr>
          <p:cNvGrpSpPr/>
          <p:nvPr/>
        </p:nvGrpSpPr>
        <p:grpSpPr>
          <a:xfrm>
            <a:off x="4195149" y="394679"/>
            <a:ext cx="2033837" cy="771573"/>
            <a:chOff x="4195149" y="394679"/>
            <a:chExt cx="2033837" cy="77157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C759EEC-672D-4C7A-B834-9019F4573380}"/>
                </a:ext>
              </a:extLst>
            </p:cNvPr>
            <p:cNvCxnSpPr/>
            <p:nvPr/>
          </p:nvCxnSpPr>
          <p:spPr>
            <a:xfrm>
              <a:off x="4311409" y="1166252"/>
              <a:ext cx="191757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58F2E6B-5574-44E6-AD2C-16009EC8EC25}"/>
                </a:ext>
              </a:extLst>
            </p:cNvPr>
            <p:cNvGrpSpPr/>
            <p:nvPr/>
          </p:nvGrpSpPr>
          <p:grpSpPr>
            <a:xfrm>
              <a:off x="4195149" y="394679"/>
              <a:ext cx="2005367" cy="652235"/>
              <a:chOff x="2218567" y="2676060"/>
              <a:chExt cx="2005367" cy="65223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9E97BC6-9D50-45D9-9C6B-B5CBC2A0B1B5}"/>
                  </a:ext>
                </a:extLst>
              </p:cNvPr>
              <p:cNvGrpSpPr/>
              <p:nvPr/>
            </p:nvGrpSpPr>
            <p:grpSpPr>
              <a:xfrm>
                <a:off x="2218567" y="2976239"/>
                <a:ext cx="2000748" cy="352056"/>
                <a:chOff x="1982233" y="675689"/>
                <a:chExt cx="2000748" cy="3520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DA12D70-698D-46E0-8F4F-91A634CFA0A2}"/>
                    </a:ext>
                  </a:extLst>
                </p:cNvPr>
                <p:cNvSpPr/>
                <p:nvPr/>
              </p:nvSpPr>
              <p:spPr>
                <a:xfrm>
                  <a:off x="2535920" y="675689"/>
                  <a:ext cx="1447060" cy="3520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>
                    <a:solidFill>
                      <a:srgbClr val="7030A0"/>
                    </a:solidFill>
                  </a:endParaRP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9A36D29-4004-4F2B-96C9-D5CB83BE2840}"/>
                    </a:ext>
                  </a:extLst>
                </p:cNvPr>
                <p:cNvGrpSpPr/>
                <p:nvPr/>
              </p:nvGrpSpPr>
              <p:grpSpPr>
                <a:xfrm>
                  <a:off x="1982233" y="701964"/>
                  <a:ext cx="2000748" cy="299506"/>
                  <a:chOff x="1982233" y="701964"/>
                  <a:chExt cx="2000748" cy="299506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1ACB2202-4CBC-43CB-B4DD-47942F32B291}"/>
                      </a:ext>
                    </a:extLst>
                  </p:cNvPr>
                  <p:cNvSpPr/>
                  <p:nvPr/>
                </p:nvSpPr>
                <p:spPr>
                  <a:xfrm>
                    <a:off x="2592639" y="701964"/>
                    <a:ext cx="1390342" cy="2995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BD0EE7D-9409-4171-B7EC-248A9588D11E}"/>
                      </a:ext>
                    </a:extLst>
                  </p:cNvPr>
                  <p:cNvSpPr/>
                  <p:nvPr/>
                </p:nvSpPr>
                <p:spPr>
                  <a:xfrm>
                    <a:off x="1982233" y="701964"/>
                    <a:ext cx="610406" cy="299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token</a:t>
                    </a:r>
                  </a:p>
                </p:txBody>
              </p:sp>
            </p:grp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5E8B423-9E0A-4FBE-863B-7FF5E1AC253A}"/>
                  </a:ext>
                </a:extLst>
              </p:cNvPr>
              <p:cNvGrpSpPr/>
              <p:nvPr/>
            </p:nvGrpSpPr>
            <p:grpSpPr>
              <a:xfrm>
                <a:off x="2218567" y="2676060"/>
                <a:ext cx="2005367" cy="352056"/>
                <a:chOff x="1977614" y="675689"/>
                <a:chExt cx="2005367" cy="352056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64B58A7-9F71-4CAF-A3BA-3540ECBD4FB6}"/>
                    </a:ext>
                  </a:extLst>
                </p:cNvPr>
                <p:cNvSpPr/>
                <p:nvPr/>
              </p:nvSpPr>
              <p:spPr>
                <a:xfrm>
                  <a:off x="2535920" y="675689"/>
                  <a:ext cx="1447060" cy="3520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>
                      <a:solidFill>
                        <a:srgbClr val="7030A0"/>
                      </a:solidFill>
                    </a:rPr>
                    <a:t>/cart/products</a:t>
                  </a:r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50BD279-2474-4319-BE7D-7EFD7E7C8299}"/>
                    </a:ext>
                  </a:extLst>
                </p:cNvPr>
                <p:cNvGrpSpPr/>
                <p:nvPr/>
              </p:nvGrpSpPr>
              <p:grpSpPr>
                <a:xfrm>
                  <a:off x="1977614" y="701964"/>
                  <a:ext cx="2005367" cy="299506"/>
                  <a:chOff x="1977614" y="701964"/>
                  <a:chExt cx="2005367" cy="29950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57EEC63-8A69-4B91-8150-349CE298E40E}"/>
                      </a:ext>
                    </a:extLst>
                  </p:cNvPr>
                  <p:cNvSpPr/>
                  <p:nvPr/>
                </p:nvSpPr>
                <p:spPr>
                  <a:xfrm>
                    <a:off x="2592639" y="701964"/>
                    <a:ext cx="1390342" cy="2995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6E113D08-5DD1-4451-B592-9AE775F5A7AF}"/>
                      </a:ext>
                    </a:extLst>
                  </p:cNvPr>
                  <p:cNvSpPr/>
                  <p:nvPr/>
                </p:nvSpPr>
                <p:spPr>
                  <a:xfrm>
                    <a:off x="1977614" y="701964"/>
                    <a:ext cx="615025" cy="299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/>
                      <a:t>API</a:t>
                    </a:r>
                  </a:p>
                </p:txBody>
              </p:sp>
            </p:grp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6436498-7D98-47D2-B2F1-B72F0E2AF5FD}"/>
              </a:ext>
            </a:extLst>
          </p:cNvPr>
          <p:cNvGrpSpPr/>
          <p:nvPr/>
        </p:nvGrpSpPr>
        <p:grpSpPr>
          <a:xfrm>
            <a:off x="6625522" y="1514764"/>
            <a:ext cx="2452419" cy="656856"/>
            <a:chOff x="6625522" y="1514764"/>
            <a:chExt cx="2452419" cy="656856"/>
          </a:xfrm>
        </p:grpSpPr>
        <p:sp>
          <p:nvSpPr>
            <p:cNvPr id="10" name="Arrow: Curved Up 9">
              <a:extLst>
                <a:ext uri="{FF2B5EF4-FFF2-40B4-BE49-F238E27FC236}">
                  <a16:creationId xmlns:a16="http://schemas.microsoft.com/office/drawing/2014/main" id="{FD5561A1-DA09-4A30-B463-69A73DAFC5F7}"/>
                </a:ext>
              </a:extLst>
            </p:cNvPr>
            <p:cNvSpPr/>
            <p:nvPr/>
          </p:nvSpPr>
          <p:spPr>
            <a:xfrm>
              <a:off x="6825673" y="1514764"/>
              <a:ext cx="1071418" cy="3048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4B5FEC-3DCC-4708-9781-B10BDDE414B7}"/>
                </a:ext>
              </a:extLst>
            </p:cNvPr>
            <p:cNvGrpSpPr/>
            <p:nvPr/>
          </p:nvGrpSpPr>
          <p:grpSpPr>
            <a:xfrm>
              <a:off x="6625522" y="1767690"/>
              <a:ext cx="2452419" cy="403930"/>
              <a:chOff x="4648940" y="4030599"/>
              <a:chExt cx="2452419" cy="40393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4C45943-0B9B-4AE0-A645-B5DA12E1B649}"/>
                  </a:ext>
                </a:extLst>
              </p:cNvPr>
              <p:cNvSpPr/>
              <p:nvPr/>
            </p:nvSpPr>
            <p:spPr>
              <a:xfrm>
                <a:off x="4648940" y="4082473"/>
                <a:ext cx="1849245" cy="352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accent2"/>
                    </a:solidFill>
                  </a:rPr>
                  <a:t>validate Token = false</a:t>
                </a:r>
              </a:p>
            </p:txBody>
          </p:sp>
          <p:pic>
            <p:nvPicPr>
              <p:cNvPr id="1030" name="Picture 6" descr="Image result for sad">
                <a:extLst>
                  <a:ext uri="{FF2B5EF4-FFF2-40B4-BE49-F238E27FC236}">
                    <a16:creationId xmlns:a16="http://schemas.microsoft.com/office/drawing/2014/main" id="{21443636-0837-4CD2-8001-DF021E8075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2688" y="4030599"/>
                <a:ext cx="628671" cy="352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86E9594-A1E0-40A3-B3B3-FC78833E8D77}"/>
              </a:ext>
            </a:extLst>
          </p:cNvPr>
          <p:cNvSpPr/>
          <p:nvPr/>
        </p:nvSpPr>
        <p:spPr>
          <a:xfrm>
            <a:off x="6625522" y="3133240"/>
            <a:ext cx="1447060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6F2956-EFC7-44CC-BAE6-97E691EFF233}"/>
              </a:ext>
            </a:extLst>
          </p:cNvPr>
          <p:cNvSpPr/>
          <p:nvPr/>
        </p:nvSpPr>
        <p:spPr>
          <a:xfrm>
            <a:off x="10191385" y="2911137"/>
            <a:ext cx="1207363" cy="9055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Service</a:t>
            </a:r>
          </a:p>
        </p:txBody>
      </p:sp>
      <p:pic>
        <p:nvPicPr>
          <p:cNvPr id="46" name="Picture 2" descr="Image result for user flaticon">
            <a:extLst>
              <a:ext uri="{FF2B5EF4-FFF2-40B4-BE49-F238E27FC236}">
                <a16:creationId xmlns:a16="http://schemas.microsoft.com/office/drawing/2014/main" id="{5C37CDC9-FF4F-470C-8B38-2B45E6037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76" y="3132918"/>
            <a:ext cx="461961" cy="4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19514A-A126-425A-91E4-187D3CB0CDE5}"/>
              </a:ext>
            </a:extLst>
          </p:cNvPr>
          <p:cNvCxnSpPr>
            <a:cxnSpLocks/>
          </p:cNvCxnSpPr>
          <p:nvPr/>
        </p:nvCxnSpPr>
        <p:spPr>
          <a:xfrm>
            <a:off x="4189361" y="3225519"/>
            <a:ext cx="23259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C31904-DDCD-4F46-9565-F46214656E96}"/>
              </a:ext>
            </a:extLst>
          </p:cNvPr>
          <p:cNvCxnSpPr>
            <a:cxnSpLocks/>
          </p:cNvCxnSpPr>
          <p:nvPr/>
        </p:nvCxnSpPr>
        <p:spPr>
          <a:xfrm flipH="1">
            <a:off x="4163628" y="3501793"/>
            <a:ext cx="23141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Multidocument 50">
            <a:extLst>
              <a:ext uri="{FF2B5EF4-FFF2-40B4-BE49-F238E27FC236}">
                <a16:creationId xmlns:a16="http://schemas.microsoft.com/office/drawing/2014/main" id="{AF6636D4-943A-4552-ACD3-877357EB2244}"/>
              </a:ext>
            </a:extLst>
          </p:cNvPr>
          <p:cNvSpPr/>
          <p:nvPr/>
        </p:nvSpPr>
        <p:spPr>
          <a:xfrm>
            <a:off x="4717765" y="3626895"/>
            <a:ext cx="1207362" cy="6496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token: JWT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E47C9B-7F8B-4E6B-82C5-CE5A91FD8DD3}"/>
              </a:ext>
            </a:extLst>
          </p:cNvPr>
          <p:cNvGrpSpPr/>
          <p:nvPr/>
        </p:nvGrpSpPr>
        <p:grpSpPr>
          <a:xfrm>
            <a:off x="4442337" y="2773218"/>
            <a:ext cx="1722267" cy="352056"/>
            <a:chOff x="2091095" y="675689"/>
            <a:chExt cx="1891886" cy="35205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F93DCBA-22D1-40EE-BA71-5CAF82F92097}"/>
                </a:ext>
              </a:extLst>
            </p:cNvPr>
            <p:cNvSpPr/>
            <p:nvPr/>
          </p:nvSpPr>
          <p:spPr>
            <a:xfrm>
              <a:off x="2535920" y="675689"/>
              <a:ext cx="1447060" cy="352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rgbClr val="7030A0"/>
                  </a:solidFill>
                </a:rPr>
                <a:t>/login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76B777D-719E-43DB-BA20-B3394F9E623A}"/>
                </a:ext>
              </a:extLst>
            </p:cNvPr>
            <p:cNvGrpSpPr/>
            <p:nvPr/>
          </p:nvGrpSpPr>
          <p:grpSpPr>
            <a:xfrm>
              <a:off x="2091095" y="701964"/>
              <a:ext cx="1891886" cy="299506"/>
              <a:chOff x="2091095" y="701964"/>
              <a:chExt cx="1891886" cy="29950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17CC74F-F248-45EA-861C-A958B2BAFEC8}"/>
                  </a:ext>
                </a:extLst>
              </p:cNvPr>
              <p:cNvSpPr/>
              <p:nvPr/>
            </p:nvSpPr>
            <p:spPr>
              <a:xfrm>
                <a:off x="2592639" y="701964"/>
                <a:ext cx="1390342" cy="2995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F44B0C7-3AFC-495C-B6AF-4E34B5DC859A}"/>
                  </a:ext>
                </a:extLst>
              </p:cNvPr>
              <p:cNvSpPr/>
              <p:nvPr/>
            </p:nvSpPr>
            <p:spPr>
              <a:xfrm>
                <a:off x="2091095" y="701964"/>
                <a:ext cx="501543" cy="299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API</a:t>
                </a:r>
              </a:p>
            </p:txBody>
          </p:sp>
        </p:grp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70DE60F2-75D6-480A-AEA6-3A6E9C87CFA9}"/>
              </a:ext>
            </a:extLst>
          </p:cNvPr>
          <p:cNvSpPr/>
          <p:nvPr/>
        </p:nvSpPr>
        <p:spPr>
          <a:xfrm>
            <a:off x="6625522" y="5447084"/>
            <a:ext cx="1447060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9A889B2-DB03-488C-B243-E93766342BAE}"/>
              </a:ext>
            </a:extLst>
          </p:cNvPr>
          <p:cNvSpPr/>
          <p:nvPr/>
        </p:nvSpPr>
        <p:spPr>
          <a:xfrm>
            <a:off x="10191385" y="5224981"/>
            <a:ext cx="1207363" cy="9055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Service</a:t>
            </a:r>
          </a:p>
        </p:txBody>
      </p:sp>
      <p:pic>
        <p:nvPicPr>
          <p:cNvPr id="82" name="Picture 2" descr="Image result for user flaticon">
            <a:extLst>
              <a:ext uri="{FF2B5EF4-FFF2-40B4-BE49-F238E27FC236}">
                <a16:creationId xmlns:a16="http://schemas.microsoft.com/office/drawing/2014/main" id="{C6673D0E-3DDF-4034-8825-9BA0D398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76" y="5446762"/>
            <a:ext cx="461961" cy="46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C808B-15B6-465B-8BF5-7934D3A2FE28}"/>
              </a:ext>
            </a:extLst>
          </p:cNvPr>
          <p:cNvCxnSpPr/>
          <p:nvPr/>
        </p:nvCxnSpPr>
        <p:spPr>
          <a:xfrm>
            <a:off x="4311409" y="5677903"/>
            <a:ext cx="19175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3389E1-42D8-4960-97AE-59B2786A92E5}"/>
              </a:ext>
            </a:extLst>
          </p:cNvPr>
          <p:cNvCxnSpPr/>
          <p:nvPr/>
        </p:nvCxnSpPr>
        <p:spPr>
          <a:xfrm>
            <a:off x="8186064" y="5585382"/>
            <a:ext cx="19175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428386-3D63-4682-BAF9-48AEBBDD3FBA}"/>
              </a:ext>
            </a:extLst>
          </p:cNvPr>
          <p:cNvCxnSpPr/>
          <p:nvPr/>
        </p:nvCxnSpPr>
        <p:spPr>
          <a:xfrm flipH="1">
            <a:off x="4311409" y="5843461"/>
            <a:ext cx="18492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2B5106-F8B9-43C9-81CE-D9D82B6B6D8E}"/>
              </a:ext>
            </a:extLst>
          </p:cNvPr>
          <p:cNvGrpSpPr/>
          <p:nvPr/>
        </p:nvGrpSpPr>
        <p:grpSpPr>
          <a:xfrm>
            <a:off x="4195149" y="4924802"/>
            <a:ext cx="2005367" cy="652235"/>
            <a:chOff x="4195149" y="4924802"/>
            <a:chExt cx="2005367" cy="65223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591B1CA-1E3C-4460-A8E4-3A32F54CF7D3}"/>
                </a:ext>
              </a:extLst>
            </p:cNvPr>
            <p:cNvSpPr/>
            <p:nvPr/>
          </p:nvSpPr>
          <p:spPr>
            <a:xfrm>
              <a:off x="4748836" y="5224981"/>
              <a:ext cx="1447060" cy="352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rgbClr val="7030A0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90B8D43-E88C-47BC-8835-96110DAF29AB}"/>
                </a:ext>
              </a:extLst>
            </p:cNvPr>
            <p:cNvSpPr/>
            <p:nvPr/>
          </p:nvSpPr>
          <p:spPr>
            <a:xfrm>
              <a:off x="4805555" y="5251256"/>
              <a:ext cx="1390342" cy="2995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JWT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3C8946D-5CF0-4F15-B287-74C1ABF0DE13}"/>
                </a:ext>
              </a:extLst>
            </p:cNvPr>
            <p:cNvSpPr/>
            <p:nvPr/>
          </p:nvSpPr>
          <p:spPr>
            <a:xfrm>
              <a:off x="4195149" y="5251256"/>
              <a:ext cx="610406" cy="299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token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FD0EAF3-F9E5-4449-AEE3-0B723031A899}"/>
                </a:ext>
              </a:extLst>
            </p:cNvPr>
            <p:cNvGrpSpPr/>
            <p:nvPr/>
          </p:nvGrpSpPr>
          <p:grpSpPr>
            <a:xfrm>
              <a:off x="4195149" y="4924802"/>
              <a:ext cx="2005367" cy="352056"/>
              <a:chOff x="1977614" y="675689"/>
              <a:chExt cx="2005367" cy="35205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A74A7F-26C5-4234-88EA-927B7FE0E9B4}"/>
                  </a:ext>
                </a:extLst>
              </p:cNvPr>
              <p:cNvSpPr/>
              <p:nvPr/>
            </p:nvSpPr>
            <p:spPr>
              <a:xfrm>
                <a:off x="2535920" y="675689"/>
                <a:ext cx="1447060" cy="352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7030A0"/>
                    </a:solidFill>
                  </a:rPr>
                  <a:t>/cart/products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3F7B49D-CDB9-47CC-B13D-0B879310CEAA}"/>
                  </a:ext>
                </a:extLst>
              </p:cNvPr>
              <p:cNvGrpSpPr/>
              <p:nvPr/>
            </p:nvGrpSpPr>
            <p:grpSpPr>
              <a:xfrm>
                <a:off x="1977614" y="701964"/>
                <a:ext cx="2005367" cy="299506"/>
                <a:chOff x="1977614" y="701964"/>
                <a:chExt cx="2005367" cy="299506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C369B7B-897E-4A02-AAB4-11BE623E124E}"/>
                    </a:ext>
                  </a:extLst>
                </p:cNvPr>
                <p:cNvSpPr/>
                <p:nvPr/>
              </p:nvSpPr>
              <p:spPr>
                <a:xfrm>
                  <a:off x="2592639" y="701964"/>
                  <a:ext cx="1390342" cy="2995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10E0F08-2064-4A11-A265-7192F564A0A7}"/>
                    </a:ext>
                  </a:extLst>
                </p:cNvPr>
                <p:cNvSpPr/>
                <p:nvPr/>
              </p:nvSpPr>
              <p:spPr>
                <a:xfrm>
                  <a:off x="1977614" y="701964"/>
                  <a:ext cx="615025" cy="299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/>
                    <a:t>API</a:t>
                  </a:r>
                </a:p>
              </p:txBody>
            </p:sp>
          </p:grpSp>
        </p:grp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EC404FB3-290D-4E6B-B0C6-9B646EE0753C}"/>
              </a:ext>
            </a:extLst>
          </p:cNvPr>
          <p:cNvGrpSpPr/>
          <p:nvPr/>
        </p:nvGrpSpPr>
        <p:grpSpPr>
          <a:xfrm>
            <a:off x="6625522" y="6026415"/>
            <a:ext cx="2554345" cy="738352"/>
            <a:chOff x="6625522" y="6026415"/>
            <a:chExt cx="2554345" cy="738352"/>
          </a:xfrm>
        </p:grpSpPr>
        <p:sp>
          <p:nvSpPr>
            <p:cNvPr id="85" name="Arrow: Curved Up 84">
              <a:extLst>
                <a:ext uri="{FF2B5EF4-FFF2-40B4-BE49-F238E27FC236}">
                  <a16:creationId xmlns:a16="http://schemas.microsoft.com/office/drawing/2014/main" id="{1DADFCC3-0FFB-4F62-A43E-1610BC0A0146}"/>
                </a:ext>
              </a:extLst>
            </p:cNvPr>
            <p:cNvSpPr/>
            <p:nvPr/>
          </p:nvSpPr>
          <p:spPr>
            <a:xfrm>
              <a:off x="6825673" y="6026415"/>
              <a:ext cx="1071418" cy="3048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0FF7857-C9A7-4C3D-8255-D54A53719E0A}"/>
                </a:ext>
              </a:extLst>
            </p:cNvPr>
            <p:cNvGrpSpPr/>
            <p:nvPr/>
          </p:nvGrpSpPr>
          <p:grpSpPr>
            <a:xfrm>
              <a:off x="6625522" y="6166588"/>
              <a:ext cx="2554345" cy="598179"/>
              <a:chOff x="6625522" y="6166588"/>
              <a:chExt cx="2554345" cy="59817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4314686-79FD-437D-84A8-45F89C11C858}"/>
                  </a:ext>
                </a:extLst>
              </p:cNvPr>
              <p:cNvSpPr/>
              <p:nvPr/>
            </p:nvSpPr>
            <p:spPr>
              <a:xfrm>
                <a:off x="6625522" y="6331215"/>
                <a:ext cx="1849245" cy="352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accent6"/>
                    </a:solidFill>
                  </a:rPr>
                  <a:t>validate Token = true</a:t>
                </a:r>
              </a:p>
            </p:txBody>
          </p:sp>
          <p:pic>
            <p:nvPicPr>
              <p:cNvPr id="2050" name="Picture 2" descr="Image result for happy">
                <a:extLst>
                  <a:ext uri="{FF2B5EF4-FFF2-40B4-BE49-F238E27FC236}">
                    <a16:creationId xmlns:a16="http://schemas.microsoft.com/office/drawing/2014/main" id="{A1974A25-C3FB-460D-9EF8-EF5C5BD33C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4767" y="6166588"/>
                <a:ext cx="705100" cy="598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C5B32F8-88E9-41BC-9E70-769B93A26A48}"/>
              </a:ext>
            </a:extLst>
          </p:cNvPr>
          <p:cNvCxnSpPr/>
          <p:nvPr/>
        </p:nvCxnSpPr>
        <p:spPr>
          <a:xfrm flipH="1">
            <a:off x="8186064" y="5754254"/>
            <a:ext cx="18492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Multidocument 127">
            <a:extLst>
              <a:ext uri="{FF2B5EF4-FFF2-40B4-BE49-F238E27FC236}">
                <a16:creationId xmlns:a16="http://schemas.microsoft.com/office/drawing/2014/main" id="{448E53ED-C272-4E08-9692-22C2F226DABB}"/>
              </a:ext>
            </a:extLst>
          </p:cNvPr>
          <p:cNvSpPr/>
          <p:nvPr/>
        </p:nvSpPr>
        <p:spPr>
          <a:xfrm>
            <a:off x="4958941" y="5918067"/>
            <a:ext cx="628073" cy="42487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data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A63068-7451-4D44-8A9A-DA502D13FE06}"/>
              </a:ext>
            </a:extLst>
          </p:cNvPr>
          <p:cNvSpPr/>
          <p:nvPr/>
        </p:nvSpPr>
        <p:spPr>
          <a:xfrm>
            <a:off x="2041504" y="909782"/>
            <a:ext cx="591127" cy="604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4C38860-EDFE-4444-8199-1C81A003B022}"/>
              </a:ext>
            </a:extLst>
          </p:cNvPr>
          <p:cNvSpPr/>
          <p:nvPr/>
        </p:nvSpPr>
        <p:spPr>
          <a:xfrm>
            <a:off x="2013645" y="2989897"/>
            <a:ext cx="591127" cy="604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868EF35-8B85-4530-A624-EABFACD92710}"/>
              </a:ext>
            </a:extLst>
          </p:cNvPr>
          <p:cNvSpPr/>
          <p:nvPr/>
        </p:nvSpPr>
        <p:spPr>
          <a:xfrm>
            <a:off x="1983733" y="5197495"/>
            <a:ext cx="591127" cy="604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32" name="Title 1">
            <a:extLst>
              <a:ext uri="{FF2B5EF4-FFF2-40B4-BE49-F238E27FC236}">
                <a16:creationId xmlns:a16="http://schemas.microsoft.com/office/drawing/2014/main" id="{74FD5C1D-ECA7-45A6-84BA-11FBF3E0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7" y="-41447"/>
            <a:ext cx="10515600" cy="584152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rgbClr val="00B0F0"/>
                </a:solidFill>
              </a:rPr>
              <a:t>API Gateway (Authentication)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383386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4" grpId="0" animBg="1"/>
      <p:bldP spid="45" grpId="0" animBg="1"/>
      <p:bldP spid="51" grpId="0" animBg="1"/>
      <p:bldP spid="80" grpId="0" animBg="1"/>
      <p:bldP spid="81" grpId="0" animBg="1"/>
      <p:bldP spid="128" grpId="0" animBg="1"/>
      <p:bldP spid="22" grpId="0" animBg="1"/>
      <p:bldP spid="130" grpId="0" animBg="1"/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F5E0-6EA7-49BF-B804-6D8D0A5E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API Gateway (Authentication) (</a:t>
            </a:r>
            <a:r>
              <a:rPr lang="en-US" b="1" dirty="0" err="1">
                <a:solidFill>
                  <a:srgbClr val="00B0F0"/>
                </a:solidFill>
              </a:rPr>
              <a:t>cont</a:t>
            </a:r>
            <a:r>
              <a:rPr lang="en-US" b="1" dirty="0">
                <a:solidFill>
                  <a:srgbClr val="00B0F0"/>
                </a:solidFill>
              </a:rPr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D7EDD-3192-4C5A-B7C0-15415AA0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59" y="1735061"/>
            <a:ext cx="8394441" cy="50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6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ECD0-4AF7-4331-AE6C-1E567825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-52426"/>
            <a:ext cx="10110184" cy="88692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API Gateway (Authentication) (</a:t>
            </a:r>
            <a:r>
              <a:rPr lang="en-US" sz="3200" b="1" dirty="0" err="1">
                <a:solidFill>
                  <a:srgbClr val="00B0F0"/>
                </a:solidFill>
              </a:rPr>
              <a:t>cont</a:t>
            </a:r>
            <a:r>
              <a:rPr lang="en-US" sz="3200" b="1" dirty="0">
                <a:solidFill>
                  <a:srgbClr val="00B0F0"/>
                </a:solidFill>
              </a:rPr>
              <a:t>)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DE105-E42F-4D72-8A2B-01CFF631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14" y="735426"/>
            <a:ext cx="10647285" cy="61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7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256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Miroservice using Spring Cloud </vt:lpstr>
      <vt:lpstr>Agenda</vt:lpstr>
      <vt:lpstr>What I have learned – General Architecture </vt:lpstr>
      <vt:lpstr>What I have learned – General Architecture </vt:lpstr>
      <vt:lpstr>Assignment Overview</vt:lpstr>
      <vt:lpstr>API Gateway (Normal case)</vt:lpstr>
      <vt:lpstr>API Gateway (Authentication)</vt:lpstr>
      <vt:lpstr>API Gateway (Authentication) (cont)</vt:lpstr>
      <vt:lpstr>API Gateway (Authentication) (cont)</vt:lpstr>
      <vt:lpstr>Reference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Miroservice using Spring Cloud </dc:title>
  <dc:creator>Binh Trinh Thanh</dc:creator>
  <cp:lastModifiedBy>Binh Trinh</cp:lastModifiedBy>
  <cp:revision>5</cp:revision>
  <dcterms:created xsi:type="dcterms:W3CDTF">2019-07-15T10:35:50Z</dcterms:created>
  <dcterms:modified xsi:type="dcterms:W3CDTF">2019-07-18T07:30:35Z</dcterms:modified>
</cp:coreProperties>
</file>