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962D-45EC-4DFA-AD9A-48D3AD377FB7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19A6-DB05-49B3-8D68-C583E8804A3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f9003beb-e022-4f34-b000-0fec7b2a8e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La description de </a:t>
            </a:r>
            <a:r>
              <a:rPr lang="fr-FR" dirty="0" smtClean="0">
                <a:hlinkClick r:id="rId2"/>
              </a:rPr>
              <a:t>mon </a:t>
            </a:r>
            <a:r>
              <a:rPr lang="fr-FR" dirty="0">
                <a:hlinkClick r:id="rId2"/>
              </a:rPr>
              <a:t>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78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Je vais </a:t>
            </a:r>
            <a:r>
              <a:rPr lang="fr-FR" dirty="0" err="1" smtClean="0"/>
              <a:t>créér</a:t>
            </a:r>
            <a:r>
              <a:rPr lang="fr-FR" dirty="0" smtClean="0"/>
              <a:t> une application </a:t>
            </a:r>
            <a:r>
              <a:rPr lang="fr-FR" dirty="0" err="1" smtClean="0"/>
              <a:t>Ecommerce</a:t>
            </a:r>
            <a:r>
              <a:rPr lang="fr-FR" dirty="0" smtClean="0"/>
              <a:t> de</a:t>
            </a:r>
            <a:br>
              <a:rPr lang="fr-FR" dirty="0" smtClean="0"/>
            </a:br>
            <a:r>
              <a:rPr lang="fr-FR" dirty="0" smtClean="0"/>
              <a:t> ‘Broderie artisanale’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>
            <a:normAutofit/>
          </a:bodyPr>
          <a:lstStyle/>
          <a:p>
            <a:r>
              <a:rPr lang="fr-FR" dirty="0" smtClean="0"/>
              <a:t>Dans mon application il y’a 2 acteur:</a:t>
            </a:r>
            <a:br>
              <a:rPr lang="fr-FR" dirty="0" smtClean="0"/>
            </a:br>
            <a:r>
              <a:rPr lang="fr-FR" dirty="0" smtClean="0"/>
              <a:t>administrateur</a:t>
            </a:r>
            <a:br>
              <a:rPr lang="fr-FR" dirty="0" smtClean="0"/>
            </a:br>
            <a:r>
              <a:rPr lang="fr-FR" dirty="0" smtClean="0"/>
              <a:t>User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122"/>
          </a:xfrm>
        </p:spPr>
        <p:txBody>
          <a:bodyPr>
            <a:norm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Le but de créer </a:t>
            </a:r>
            <a:r>
              <a:rPr lang="fr-FR" dirty="0"/>
              <a:t>une application pour </a:t>
            </a:r>
            <a:r>
              <a:rPr lang="fr-FR" dirty="0" smtClean="0"/>
              <a:t>mon </a:t>
            </a:r>
            <a:r>
              <a:rPr lang="fr-FR" dirty="0"/>
              <a:t>boutique en ligne </a:t>
            </a:r>
            <a:r>
              <a:rPr lang="fr-FR" b="1" dirty="0"/>
              <a:t>: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</a:t>
            </a:r>
            <a:r>
              <a:rPr lang="fr-FR" b="1" dirty="0"/>
              <a:t>permet de présenter le contenu de manière plus rapide, attrayante et ergonomique</a:t>
            </a:r>
            <a:r>
              <a:rPr lang="fr-FR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317103980_546192480249954_7451134092132200801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Office PowerPoint</Application>
  <PresentationFormat>Affichage à l'écran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La description de mon application</vt:lpstr>
      <vt:lpstr> Je vais créér une application Ecommerce de  ‘Broderie artisanale’</vt:lpstr>
      <vt:lpstr>Dans mon application il y’a 2 acteur: administrateur User </vt:lpstr>
      <vt:lpstr> Le but de créer une application pour mon boutique en ligne :  permet de présenter le contenu de manière plus rapide, attrayante et ergonomique. 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description de mon application</dc:title>
  <dc:creator>DELL</dc:creator>
  <cp:lastModifiedBy>DELL</cp:lastModifiedBy>
  <cp:revision>7</cp:revision>
  <dcterms:created xsi:type="dcterms:W3CDTF">2022-11-28T19:38:54Z</dcterms:created>
  <dcterms:modified xsi:type="dcterms:W3CDTF">2022-11-28T20:47:05Z</dcterms:modified>
</cp:coreProperties>
</file>