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33" r:id="rId13"/>
    <p:sldMasterId id="2147483817" r:id="rId14"/>
    <p:sldMasterId id="2147483812" r:id="rId15"/>
  </p:sldMasterIdLst>
  <p:notesMasterIdLst>
    <p:notesMasterId r:id="rId20"/>
  </p:notesMasterIdLst>
  <p:handoutMasterIdLst>
    <p:handoutMasterId r:id="rId21"/>
  </p:handoutMasterIdLst>
  <p:sldIdLst>
    <p:sldId id="364" r:id="rId16"/>
    <p:sldId id="365" r:id="rId17"/>
    <p:sldId id="367" r:id="rId18"/>
    <p:sldId id="366" r:id="rId19"/>
  </p:sldIdLst>
  <p:sldSz cx="12195175" cy="6858000"/>
  <p:notesSz cx="6858000" cy="9144000"/>
  <p:custDataLst>
    <p:tags r:id="rId22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95A"/>
    <a:srgbClr val="FF0000"/>
    <a:srgbClr val="0F46A7"/>
    <a:srgbClr val="970A82"/>
    <a:srgbClr val="FF3399"/>
    <a:srgbClr val="FFFFFF"/>
    <a:srgbClr val="FEE3A1"/>
    <a:srgbClr val="FFF1D0"/>
    <a:srgbClr val="FFF8E7"/>
    <a:srgbClr val="FEC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6186" autoAdjust="0"/>
  </p:normalViewPr>
  <p:slideViewPr>
    <p:cSldViewPr snapToGrid="0" showGuides="1">
      <p:cViewPr varScale="1">
        <p:scale>
          <a:sx n="128" d="100"/>
          <a:sy n="128" d="100"/>
        </p:scale>
        <p:origin x="512" y="176"/>
      </p:cViewPr>
      <p:guideLst>
        <p:guide pos="3841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0" d="100"/>
          <a:sy n="90" d="100"/>
        </p:scale>
        <p:origin x="2818" y="53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slide" Target="slides/slide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Master" Target="slideMasters/slideMaster3.xml"/><Relationship Id="rId23" Type="http://schemas.openxmlformats.org/officeDocument/2006/relationships/presProps" Target="pres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2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/>
              <a:pPr algn="ctr"/>
              <a:t>‹#›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/>
            </a:lvl1pPr>
          </a:lstStyle>
          <a:p>
            <a:fld id="{7D8C2C35-2B8A-446E-BEC0-FD36716C29A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39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79402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2859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C2C35-2B8A-446E-BEC0-FD36716C29AC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9863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37451236-BF8E-934B-B7DE-1ADB8A004F3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 dirty="0"/>
              <a:t>Add partner </a:t>
            </a:r>
            <a:br>
              <a:rPr lang="en-US" dirty="0"/>
            </a:br>
            <a:r>
              <a:rPr lang="en-US" dirty="0"/>
              <a:t>logo and alt text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-1"/>
            <a:ext cx="12195175" cy="3430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TextBox 9" descr="{&quot;templafy&quot;:{&quot;id&quot;:&quot;3d0d5983-64ff-46a2-a95f-e749984b4f30&quot;}}">
            <a:extLst>
              <a:ext uri="{FF2B5EF4-FFF2-40B4-BE49-F238E27FC236}">
                <a16:creationId xmlns:a16="http://schemas.microsoft.com/office/drawing/2014/main" id="{798F9B08-2B9F-444B-8020-ACD960A0FAE7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kern="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14208975" name="Acquired Company Logo Placeholder" descr="{&quot;templafy&quot;:{&quot;id&quot;:&quot;f7700804-26cf-44f4-886b-84c4902a36e1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3590141"/>
            <a:ext cx="4125924" cy="266010"/>
          </a:xfrm>
          <a:prstGeom prst="rect">
            <a:avLst/>
          </a:prstGeom>
        </p:spPr>
      </p:pic>
      <p:pic>
        <p:nvPicPr>
          <p:cNvPr id="2" name="SAP Logo Placeholder">
            <a:extLst>
              <a:ext uri="{FF2B5EF4-FFF2-40B4-BE49-F238E27FC236}">
                <a16:creationId xmlns:a16="http://schemas.microsoft.com/office/drawing/2014/main" id="{16F0BCBB-32D2-9381-71DE-93D5BA6B03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692640" y="6054484"/>
            <a:ext cx="2212852" cy="5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17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 userDrawn="1">
          <p15:clr>
            <a:srgbClr val="FBAE40"/>
          </p15:clr>
        </p15:guide>
        <p15:guide id="2" orient="horz" pos="4144" userDrawn="1">
          <p15:clr>
            <a:srgbClr val="FBAE40"/>
          </p15:clr>
        </p15:guide>
        <p15:guide id="3" orient="horz" pos="2162" userDrawn="1">
          <p15:clr>
            <a:srgbClr val="FBAE40"/>
          </p15:clr>
        </p15:guide>
        <p15:guide id="4" pos="181" userDrawn="1">
          <p15:clr>
            <a:srgbClr val="FBAE40"/>
          </p15:clr>
        </p15:guide>
        <p15:guide id="5" orient="horz" pos="2534" userDrawn="1">
          <p15:clr>
            <a:srgbClr val="FBAE40"/>
          </p15:clr>
        </p15:guide>
        <p15:guide id="6" orient="horz" pos="3164" userDrawn="1">
          <p15:clr>
            <a:srgbClr val="FBAE40"/>
          </p15:clr>
        </p15:guide>
        <p15:guide id="7" orient="horz" pos="3232" userDrawn="1">
          <p15:clr>
            <a:srgbClr val="FBAE40"/>
          </p15:clr>
        </p15:guide>
        <p15:guide id="8" orient="horz" pos="35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399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2678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1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1020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1" userDrawn="1">
          <p15:clr>
            <a:srgbClr val="FBAE40"/>
          </p15:clr>
        </p15:guide>
        <p15:guide id="5" orient="horz" pos="211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9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1020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tner Logo Placeholder">
            <a:extLst>
              <a:ext uri="{FF2B5EF4-FFF2-40B4-BE49-F238E27FC236}">
                <a16:creationId xmlns:a16="http://schemas.microsoft.com/office/drawing/2014/main" id="{DA90C4E7-C35C-564D-9269-70A29A50EBF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 dirty="0"/>
              <a:t>Add partner </a:t>
            </a:r>
            <a:br>
              <a:rPr lang="en-US" dirty="0"/>
            </a:br>
            <a:r>
              <a:rPr lang="en-US" dirty="0"/>
              <a:t>logo and alt text</a:t>
            </a: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11" name="TextBox 10" descr="{&quot;templafy&quot;:{&quot;id&quot;:&quot;41d41bb3-dcd8-4372-9925-71500d8f3f4a&quot;}}">
            <a:extLst>
              <a:ext uri="{FF2B5EF4-FFF2-40B4-BE49-F238E27FC236}">
                <a16:creationId xmlns:a16="http://schemas.microsoft.com/office/drawing/2014/main" id="{AC53B201-90B9-4E7D-A16A-96A3B827889D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kern="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" name="SAP Logo Placeholder">
            <a:extLst>
              <a:ext uri="{FF2B5EF4-FFF2-40B4-BE49-F238E27FC236}">
                <a16:creationId xmlns:a16="http://schemas.microsoft.com/office/drawing/2014/main" id="{07653615-DE80-859A-7991-7BC4348765F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692640" y="6054484"/>
            <a:ext cx="2212852" cy="5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1628000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dirty="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pic>
        <p:nvPicPr>
          <p:cNvPr id="1120431071" name="Acquired Company Logo Placeholder" descr="{&quot;templafy&quot;:{&quot;id&quot;:&quot;aa4ed536-699c-4dd2-9dfa-64db60db2f76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3564352"/>
            <a:ext cx="4125924" cy="266010"/>
          </a:xfrm>
          <a:prstGeom prst="rect">
            <a:avLst/>
          </a:prstGeom>
        </p:spPr>
      </p:pic>
      <p:sp>
        <p:nvSpPr>
          <p:cNvPr id="5" name="Title Image Placeholder" descr="Placeholder title image" title="Title image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0"/>
            <a:ext cx="12193200" cy="3430006"/>
          </a:xfrm>
          <a:noFill/>
        </p:spPr>
        <p:txBody>
          <a:bodyPr tIns="504000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insert title image or illustration</a:t>
            </a:r>
          </a:p>
        </p:txBody>
      </p:sp>
      <p:sp>
        <p:nvSpPr>
          <p:cNvPr id="12" name="TextBox 11" descr="{&quot;templafy&quot;:{&quot;id&quot;:&quot;adbed1db-c354-4a1b-8762-a2e36537f5bc&quot;}}">
            <a:extLst>
              <a:ext uri="{FF2B5EF4-FFF2-40B4-BE49-F238E27FC236}">
                <a16:creationId xmlns:a16="http://schemas.microsoft.com/office/drawing/2014/main" id="{EEC6D590-31F2-438D-89DB-EC6D9F68073A}"/>
              </a:ext>
            </a:extLst>
          </p:cNvPr>
          <p:cNvSpPr txBox="1"/>
          <p:nvPr userDrawn="1"/>
        </p:nvSpPr>
        <p:spPr>
          <a:xfrm>
            <a:off x="282575" y="5725533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 descr="{&quot;templafy&quot;:{&quot;id&quot;:&quot;838c43a6-b92e-4cd5-9e90-c0c6b96b89ae&quot;}}">
            <a:extLst>
              <a:ext uri="{FF2B5EF4-FFF2-40B4-BE49-F238E27FC236}">
                <a16:creationId xmlns:a16="http://schemas.microsoft.com/office/drawing/2014/main" id="{72E461ED-FE6B-472A-84CF-CA7D67D5FF90}"/>
              </a:ext>
            </a:extLst>
          </p:cNvPr>
          <p:cNvSpPr txBox="1"/>
          <p:nvPr userDrawn="1"/>
        </p:nvSpPr>
        <p:spPr>
          <a:xfrm>
            <a:off x="280987" y="533918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 descr="{&quot;templafy&quot;:{&quot;id&quot;:&quot;4824819b-6070-49d8-9277-941d6cdc792a&quot;}}">
            <a:extLst>
              <a:ext uri="{FF2B5EF4-FFF2-40B4-BE49-F238E27FC236}">
                <a16:creationId xmlns:a16="http://schemas.microsoft.com/office/drawing/2014/main" id="{3471D1DE-3939-4170-8CCD-AA9743B81749}"/>
              </a:ext>
            </a:extLst>
          </p:cNvPr>
          <p:cNvSpPr txBox="1"/>
          <p:nvPr userDrawn="1"/>
        </p:nvSpPr>
        <p:spPr>
          <a:xfrm>
            <a:off x="288000" y="513583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4" name="SAP Logo Placeholder">
            <a:extLst>
              <a:ext uri="{FF2B5EF4-FFF2-40B4-BE49-F238E27FC236}">
                <a16:creationId xmlns:a16="http://schemas.microsoft.com/office/drawing/2014/main" id="{47CB50EF-B1AE-DFA9-06D6-ACD48D0C7C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692640" y="6054484"/>
            <a:ext cx="2212852" cy="5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1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lassification" descr="{&quot;templafy&quot;:{&quot;id&quot;:&quot;3f518ea3-90ba-484c-bfef-45af1429a3eb&quot;}}">
            <a:extLst>
              <a:ext uri="{FF2B5EF4-FFF2-40B4-BE49-F238E27FC236}">
                <a16:creationId xmlns:a16="http://schemas.microsoft.com/office/drawing/2014/main" id="{9AED1B7B-FC45-4242-8DBB-E0D16A9A9CDB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1628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09285700" name="Acquired Company Logo Placeholder" descr="{&quot;templafy&quot;:{&quot;id&quot;:&quot;fe58f946-1287-4e54-9e26-6ca884f18a06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75" y="2045822"/>
            <a:ext cx="4125924" cy="266010"/>
          </a:xfrm>
          <a:prstGeom prst="rect">
            <a:avLst/>
          </a:prstGeom>
        </p:spPr>
      </p:pic>
      <p:sp>
        <p:nvSpPr>
          <p:cNvPr id="10" name="TextBox 9" descr="{&quot;templafy&quot;:{&quot;id&quot;:&quot;b2c01b11-00e6-47a2-84fe-ad87dfcae16d&quot;}}">
            <a:extLst>
              <a:ext uri="{FF2B5EF4-FFF2-40B4-BE49-F238E27FC236}">
                <a16:creationId xmlns:a16="http://schemas.microsoft.com/office/drawing/2014/main" id="{8D0BBFAA-C778-47CC-B6FF-20BAB456E2C9}"/>
              </a:ext>
            </a:extLst>
          </p:cNvPr>
          <p:cNvSpPr txBox="1"/>
          <p:nvPr userDrawn="1"/>
        </p:nvSpPr>
        <p:spPr>
          <a:xfrm>
            <a:off x="280987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3" descr="{&quot;templafy&quot;:{&quot;id&quot;:&quot;cdeab843-0742-4bfe-8631-019e21eee2e9&quot;}}">
            <a:extLst>
              <a:ext uri="{FF2B5EF4-FFF2-40B4-BE49-F238E27FC236}">
                <a16:creationId xmlns:a16="http://schemas.microsoft.com/office/drawing/2014/main" id="{65BC2793-745A-43E4-8CF5-24D8BF40D064}"/>
              </a:ext>
            </a:extLst>
          </p:cNvPr>
          <p:cNvSpPr txBox="1"/>
          <p:nvPr userDrawn="1"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SAP Logo Placeholder">
            <a:extLst>
              <a:ext uri="{FF2B5EF4-FFF2-40B4-BE49-F238E27FC236}">
                <a16:creationId xmlns:a16="http://schemas.microsoft.com/office/drawing/2014/main" id="{7E34325C-E041-1038-B0D6-F9A7D0A96E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692640" y="6054484"/>
            <a:ext cx="2212852" cy="5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396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6" pos="7506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Classification" descr="{&quot;templafy&quot;:{&quot;id&quot;:&quot;5a092d81-a553-42b7-b546-ff8e36315dd3&quot;}}">
            <a:extLst>
              <a:ext uri="{FF2B5EF4-FFF2-40B4-BE49-F238E27FC236}">
                <a16:creationId xmlns:a16="http://schemas.microsoft.com/office/drawing/2014/main" id="{579B2F34-6F4A-4590-92E9-60572485B8E0}"/>
              </a:ext>
            </a:extLst>
          </p:cNvPr>
          <p:cNvSpPr txBox="1"/>
          <p:nvPr userDrawn="1"/>
        </p:nvSpPr>
        <p:spPr>
          <a:xfrm>
            <a:off x="287338" y="5057581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78079337" name="Acquired Company Placeholder" descr="{&quot;templafy&quot;:{&quot;id&quot;:&quot;c7020686-adff-4294-9d5f-e225452a3215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0" y="2015327"/>
            <a:ext cx="4125924" cy="266010"/>
          </a:xfrm>
          <a:prstGeom prst="rect">
            <a:avLst/>
          </a:prstGeom>
        </p:spPr>
      </p:pic>
      <p:sp>
        <p:nvSpPr>
          <p:cNvPr id="14" name="TextBox 13" descr="{&quot;templafy&quot;:{&quot;id&quot;:&quot;6054fdc0-0921-4dac-b611-020555b0d148&quot;}}">
            <a:extLst>
              <a:ext uri="{FF2B5EF4-FFF2-40B4-BE49-F238E27FC236}">
                <a16:creationId xmlns:a16="http://schemas.microsoft.com/office/drawing/2014/main" id="{104400F3-30DA-42BD-9477-E89126EB131B}"/>
              </a:ext>
            </a:extLst>
          </p:cNvPr>
          <p:cNvSpPr txBox="1"/>
          <p:nvPr userDrawn="1"/>
        </p:nvSpPr>
        <p:spPr>
          <a:xfrm>
            <a:off x="280987" y="4478127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4" descr="{&quot;templafy&quot;:{&quot;id&quot;:&quot;9b4360ee-6b78-427e-999f-d05771b433c6&quot;}}">
            <a:extLst>
              <a:ext uri="{FF2B5EF4-FFF2-40B4-BE49-F238E27FC236}">
                <a16:creationId xmlns:a16="http://schemas.microsoft.com/office/drawing/2014/main" id="{1DA16BA6-203F-4A94-9917-BFF1986FD4F6}"/>
              </a:ext>
            </a:extLst>
          </p:cNvPr>
          <p:cNvSpPr txBox="1"/>
          <p:nvPr userDrawn="1"/>
        </p:nvSpPr>
        <p:spPr>
          <a:xfrm>
            <a:off x="288000" y="4274776"/>
            <a:ext cx="5402236" cy="22314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SAP Logo Placeholder">
            <a:extLst>
              <a:ext uri="{FF2B5EF4-FFF2-40B4-BE49-F238E27FC236}">
                <a16:creationId xmlns:a16="http://schemas.microsoft.com/office/drawing/2014/main" id="{E3E1EA1D-E7E2-4B83-F375-5775958063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692640" y="6054484"/>
            <a:ext cx="2212852" cy="5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15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pos="4196">
          <p15:clr>
            <a:srgbClr val="FBAE40"/>
          </p15:clr>
        </p15:guide>
        <p15:guide id="4" orient="horz" pos="2688">
          <p15:clr>
            <a:srgbClr val="FBAE40"/>
          </p15:clr>
        </p15:guide>
        <p15:guide id="5" orient="horz" pos="2335">
          <p15:clr>
            <a:srgbClr val="FBAE40"/>
          </p15:clr>
        </p15:guide>
        <p15:guide id="6" orient="horz" pos="2960">
          <p15:clr>
            <a:srgbClr val="FBAE40"/>
          </p15:clr>
        </p15:guide>
        <p15:guide id="7" orient="horz" pos="4142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4236932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6">
          <p15:clr>
            <a:srgbClr val="FBAE40"/>
          </p15:clr>
        </p15:guide>
        <p15:guide id="5" orient="horz" pos="551">
          <p15:clr>
            <a:srgbClr val="FBAE40"/>
          </p15:clr>
        </p15:guide>
        <p15:guide id="6" orient="horz" pos="399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6233205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736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665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64">
          <p15:clr>
            <a:srgbClr val="FBAE40"/>
          </p15:clr>
        </p15:guide>
        <p15:guide id="3" pos="317">
          <p15:clr>
            <a:srgbClr val="FBAE40"/>
          </p15:clr>
        </p15:guide>
        <p15:guide id="4" orient="horz" pos="865">
          <p15:clr>
            <a:srgbClr val="FBAE40"/>
          </p15:clr>
        </p15:guide>
        <p15:guide id="5" orient="horz" pos="129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21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1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pos="3674">
          <p15:clr>
            <a:srgbClr val="FBAE40"/>
          </p15:clr>
        </p15:guide>
        <p15:guide id="5" pos="4007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10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3564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437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563">
          <p15:clr>
            <a:srgbClr val="FBAE40"/>
          </p15:clr>
        </p15:guide>
        <p15:guide id="4" pos="2717">
          <p15:clr>
            <a:srgbClr val="FBAE40"/>
          </p15:clr>
        </p15:guide>
        <p15:guide id="5" pos="4964">
          <p15:clr>
            <a:srgbClr val="FBAE40"/>
          </p15:clr>
        </p15:guide>
        <p15:guide id="6" pos="5119">
          <p15:clr>
            <a:srgbClr val="FBAE40"/>
          </p15:clr>
        </p15:guide>
        <p15:guide id="7" pos="7364">
          <p15:clr>
            <a:srgbClr val="FBAE40"/>
          </p15:clr>
        </p15:guide>
        <p15:guide id="8" orient="horz" pos="551">
          <p15:clr>
            <a:srgbClr val="FBAE40"/>
          </p15:clr>
        </p15:guide>
        <p15:guide id="9" orient="horz" pos="1020">
          <p15:clr>
            <a:srgbClr val="FBAE40"/>
          </p15:clr>
        </p15:guide>
        <p15:guide id="10" orient="horz" pos="399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Pictogr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artner Logo Placeholder">
            <a:extLst>
              <a:ext uri="{FF2B5EF4-FFF2-40B4-BE49-F238E27FC236}">
                <a16:creationId xmlns:a16="http://schemas.microsoft.com/office/drawing/2014/main" id="{CDF488C1-3A47-E949-B29F-E38211D2C51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82575" y="6161088"/>
            <a:ext cx="954088" cy="417512"/>
          </a:xfrm>
        </p:spPr>
        <p:txBody>
          <a:bodyPr anchor="ctr" anchorCtr="0">
            <a:noAutofit/>
          </a:bodyPr>
          <a:lstStyle>
            <a:lvl1pPr algn="ctr">
              <a:spcBef>
                <a:spcPts val="0"/>
              </a:spcBef>
              <a:defRPr sz="900"/>
            </a:lvl1pPr>
          </a:lstStyle>
          <a:p>
            <a:r>
              <a:rPr lang="en-US" dirty="0"/>
              <a:t>Add partner </a:t>
            </a:r>
            <a:br>
              <a:rPr lang="en-US" dirty="0"/>
            </a:br>
            <a:r>
              <a:rPr lang="en-US" dirty="0"/>
              <a:t>logo and alt text</a:t>
            </a:r>
          </a:p>
        </p:txBody>
      </p:sp>
      <p:sp>
        <p:nvSpPr>
          <p:cNvPr id="7" name="Pictogram Placeholder"/>
          <p:cNvSpPr>
            <a:spLocks noGrp="1"/>
          </p:cNvSpPr>
          <p:nvPr>
            <p:ph type="pic" sz="quarter" idx="16"/>
          </p:nvPr>
        </p:nvSpPr>
        <p:spPr>
          <a:xfrm>
            <a:off x="6954855" y="963000"/>
            <a:ext cx="4932000" cy="493200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de-DE" dirty="0"/>
          </a:p>
        </p:txBody>
      </p:sp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63720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/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019604558" name="Acquired Company Logo Placeholder" descr="{&quot;templafy&quot;:{&quot;id&quot;:&quot;2192b02c-205f-4b63-b3e9-1b29ab05e0e0&quot;}}" hidden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1" y="2139633"/>
            <a:ext cx="4125924" cy="266010"/>
          </a:xfrm>
          <a:prstGeom prst="rect">
            <a:avLst/>
          </a:prstGeom>
        </p:spPr>
      </p:pic>
      <p:sp>
        <p:nvSpPr>
          <p:cNvPr id="9" name="TextBox 8" descr="{&quot;templafy&quot;:{&quot;id&quot;:&quot;9a19464a-8964-4a36-a25a-53d5da866c8f&quot;}}">
            <a:extLst>
              <a:ext uri="{FF2B5EF4-FFF2-40B4-BE49-F238E27FC236}">
                <a16:creationId xmlns:a16="http://schemas.microsoft.com/office/drawing/2014/main" id="{98E5DEB1-9722-40B6-89CC-20C572BA33F7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endParaRPr lang="en-US" sz="1000" kern="0" dirty="0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3" name="SAP Logo Placeholder">
            <a:extLst>
              <a:ext uri="{FF2B5EF4-FFF2-40B4-BE49-F238E27FC236}">
                <a16:creationId xmlns:a16="http://schemas.microsoft.com/office/drawing/2014/main" id="{6566E87D-4DFD-0DE7-C92B-76CA1C9B1B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692640" y="6054484"/>
            <a:ext cx="2212852" cy="5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46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pos="4196" userDrawn="1">
          <p15:clr>
            <a:srgbClr val="FBAE40"/>
          </p15:clr>
        </p15:guide>
        <p15:guide id="4" orient="horz" pos="2688" userDrawn="1">
          <p15:clr>
            <a:srgbClr val="FBAE40"/>
          </p15:clr>
        </p15:guide>
        <p15:guide id="5" orient="horz" pos="2335" userDrawn="1">
          <p15:clr>
            <a:srgbClr val="FBAE40"/>
          </p15:clr>
        </p15:guide>
        <p15:guide id="6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6600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5328000" cy="2631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735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2678">
          <p15:clr>
            <a:srgbClr val="FBAE40"/>
          </p15:clr>
        </p15:guide>
        <p15:guide id="6" orient="horz" pos="3004">
          <p15:clr>
            <a:srgbClr val="FBAE40"/>
          </p15:clr>
        </p15:guide>
        <p15:guide id="7" orient="horz" pos="3991">
          <p15:clr>
            <a:srgbClr val="FBAE40"/>
          </p15:clr>
        </p15:guide>
        <p15:guide id="8" pos="3682">
          <p15:clr>
            <a:srgbClr val="FBAE40"/>
          </p15:clr>
        </p15:guide>
        <p15:guide id="9" pos="4000">
          <p15:clr>
            <a:srgbClr val="FBAE40"/>
          </p15:clr>
        </p15:guide>
        <p15:guide id="10" pos="736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3391200" cy="2232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56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455">
          <p15:clr>
            <a:srgbClr val="FBAE40"/>
          </p15:clr>
        </p15:guide>
        <p15:guide id="4" pos="2773">
          <p15:clr>
            <a:srgbClr val="FBAE40"/>
          </p15:clr>
        </p15:guide>
        <p15:guide id="5" pos="4910">
          <p15:clr>
            <a:srgbClr val="FBAE40"/>
          </p15:clr>
        </p15:guide>
        <p15:guide id="6" pos="5227">
          <p15:clr>
            <a:srgbClr val="FBAE40"/>
          </p15:clr>
        </p15:guide>
        <p15:guide id="7" pos="7364">
          <p15:clr>
            <a:srgbClr val="FBAE40"/>
          </p15:clr>
        </p15:guide>
        <p15:guide id="8" orient="horz" pos="551">
          <p15:clr>
            <a:srgbClr val="FBAE40"/>
          </p15:clr>
        </p15:guide>
        <p15:guide id="9" orient="horz" pos="1019">
          <p15:clr>
            <a:srgbClr val="FBAE40"/>
          </p15:clr>
        </p15:guide>
        <p15:guide id="10" orient="horz" pos="2428">
          <p15:clr>
            <a:srgbClr val="FBAE40"/>
          </p15:clr>
        </p15:guide>
        <p15:guide id="11" orient="horz" pos="2743">
          <p15:clr>
            <a:srgbClr val="FBAE40"/>
          </p15:clr>
        </p15:guide>
        <p15:guide id="12" orient="horz" pos="399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620000"/>
            <a:ext cx="2415600" cy="1728000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15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1">
          <p15:clr>
            <a:srgbClr val="FBAE40"/>
          </p15:clr>
        </p15:guide>
        <p15:guide id="5" orient="horz" pos="2110">
          <p15:clr>
            <a:srgbClr val="FBAE40"/>
          </p15:clr>
        </p15:guide>
        <p15:guide id="6" orient="horz" pos="2442">
          <p15:clr>
            <a:srgbClr val="FBAE40"/>
          </p15:clr>
        </p15:guide>
        <p15:guide id="7" orient="horz" pos="3990">
          <p15:clr>
            <a:srgbClr val="FBAE40"/>
          </p15:clr>
        </p15:guide>
        <p15:guide id="8" pos="1840">
          <p15:clr>
            <a:srgbClr val="FBAE40"/>
          </p15:clr>
        </p15:guide>
        <p15:guide id="9" pos="2159">
          <p15:clr>
            <a:srgbClr val="FBAE40"/>
          </p15:clr>
        </p15:guide>
        <p15:guide id="10" pos="3683">
          <p15:clr>
            <a:srgbClr val="FBAE40"/>
          </p15:clr>
        </p15:guide>
        <p15:guide id="11" pos="4000">
          <p15:clr>
            <a:srgbClr val="FBAE40"/>
          </p15:clr>
        </p15:guide>
        <p15:guide id="12" pos="5525">
          <p15:clr>
            <a:srgbClr val="FBAE40"/>
          </p15:clr>
        </p15:guide>
        <p15:guide id="13" pos="5842">
          <p15:clr>
            <a:srgbClr val="FBAE40"/>
          </p15:clr>
        </p15:guide>
        <p15:guide id="14" pos="736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811845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4" orient="horz" pos="1133">
          <p15:clr>
            <a:srgbClr val="FBAE40"/>
          </p15:clr>
        </p15:guide>
        <p15:guide id="5" orient="horz" pos="3204">
          <p15:clr>
            <a:srgbClr val="FBAE40"/>
          </p15:clr>
        </p15:guide>
        <p15:guide id="6" pos="736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620000"/>
            <a:ext cx="7092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82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4786">
          <p15:clr>
            <a:srgbClr val="FBAE40"/>
          </p15:clr>
        </p15:guide>
        <p15:guide id="4" pos="5119">
          <p15:clr>
            <a:srgbClr val="FBAE40"/>
          </p15:clr>
        </p15:guide>
        <p15:guide id="5" orient="horz" pos="317">
          <p15:clr>
            <a:srgbClr val="FBAE40"/>
          </p15:clr>
        </p15:guide>
        <p15:guide id="6" orient="horz" pos="551">
          <p15:clr>
            <a:srgbClr val="FBAE40"/>
          </p15:clr>
        </p15:guide>
        <p15:guide id="7" orient="horz" pos="10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full image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35218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620000"/>
            <a:ext cx="5328000" cy="4716000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9706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1020">
          <p15:clr>
            <a:srgbClr val="FBAE40"/>
          </p15:clr>
        </p15:guide>
        <p15:guide id="3" pos="3674">
          <p15:clr>
            <a:srgbClr val="FBAE40"/>
          </p15:clr>
        </p15:guide>
        <p15:guide id="4" pos="4008">
          <p15:clr>
            <a:srgbClr val="FBAE40"/>
          </p15:clr>
        </p15:guide>
        <p15:guide id="5" pos="7364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551">
          <p15:clr>
            <a:srgbClr val="FBAE40"/>
          </p15:clr>
        </p15:guide>
        <p15:guide id="8" orient="horz" pos="399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620000"/>
            <a:ext cx="11185200" cy="4716000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orient="horz" pos="551">
          <p15:clr>
            <a:srgbClr val="FBAE40"/>
          </p15:clr>
        </p15:guide>
        <p15:guide id="4" orient="horz" pos="1020">
          <p15:clr>
            <a:srgbClr val="FBAE40"/>
          </p15:clr>
        </p15:guide>
        <p15:guide id="5" orient="horz" pos="3991">
          <p15:clr>
            <a:srgbClr val="FBAE40"/>
          </p15:clr>
        </p15:guide>
        <p15:guide id="6" pos="736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4289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77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551">
          <p15:clr>
            <a:srgbClr val="FBAE40"/>
          </p15:clr>
        </p15:guide>
        <p15:guide id="5" orient="horz" pos="3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11185200" cy="4716000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1020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2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156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>
          <p15:clr>
            <a:srgbClr val="FBAE40"/>
          </p15:clr>
        </p15:guide>
        <p15:guide id="2" orient="horz" pos="3991">
          <p15:clr>
            <a:srgbClr val="FBAE40"/>
          </p15:clr>
        </p15:guide>
        <p15:guide id="3" pos="7364">
          <p15:clr>
            <a:srgbClr val="FBAE40"/>
          </p15:clr>
        </p15:guide>
        <p15:guide id="4" orient="horz" pos="318">
          <p15:clr>
            <a:srgbClr val="FBAE40"/>
          </p15:clr>
        </p15:guide>
        <p15:guide id="5" orient="horz" pos="552">
          <p15:clr>
            <a:srgbClr val="FBAE40"/>
          </p15:clr>
        </p15:guide>
        <p15:guide id="6" orient="horz" pos="10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1"/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505493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>
          <p15:clr>
            <a:srgbClr val="FBAE40"/>
          </p15:clr>
        </p15:guide>
        <p15:guide id="4" orient="horz" pos="1133">
          <p15:clr>
            <a:srgbClr val="FBAE40"/>
          </p15:clr>
        </p15:guide>
        <p15:guide id="5" orient="horz" pos="3204">
          <p15:clr>
            <a:srgbClr val="FBAE40"/>
          </p15:clr>
        </p15:guide>
        <p15:guide id="6" pos="736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17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999" y="1620000"/>
            <a:ext cx="11186477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10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620000"/>
            <a:ext cx="5328000" cy="4716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10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98.xml"/><Relationship Id="rId21" Type="http://schemas.openxmlformats.org/officeDocument/2006/relationships/tags" Target="../tags/tag2.xml"/><Relationship Id="rId42" Type="http://schemas.openxmlformats.org/officeDocument/2006/relationships/tags" Target="../tags/tag23.xml"/><Relationship Id="rId63" Type="http://schemas.openxmlformats.org/officeDocument/2006/relationships/tags" Target="../tags/tag44.xml"/><Relationship Id="rId84" Type="http://schemas.openxmlformats.org/officeDocument/2006/relationships/tags" Target="../tags/tag65.xml"/><Relationship Id="rId138" Type="http://schemas.openxmlformats.org/officeDocument/2006/relationships/tags" Target="../tags/tag119.xml"/><Relationship Id="rId107" Type="http://schemas.openxmlformats.org/officeDocument/2006/relationships/tags" Target="../tags/tag88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13.xml"/><Relationship Id="rId37" Type="http://schemas.openxmlformats.org/officeDocument/2006/relationships/tags" Target="../tags/tag18.xml"/><Relationship Id="rId53" Type="http://schemas.openxmlformats.org/officeDocument/2006/relationships/tags" Target="../tags/tag34.xml"/><Relationship Id="rId58" Type="http://schemas.openxmlformats.org/officeDocument/2006/relationships/tags" Target="../tags/tag39.xml"/><Relationship Id="rId74" Type="http://schemas.openxmlformats.org/officeDocument/2006/relationships/tags" Target="../tags/tag55.xml"/><Relationship Id="rId79" Type="http://schemas.openxmlformats.org/officeDocument/2006/relationships/tags" Target="../tags/tag60.xml"/><Relationship Id="rId102" Type="http://schemas.openxmlformats.org/officeDocument/2006/relationships/tags" Target="../tags/tag83.xml"/><Relationship Id="rId123" Type="http://schemas.openxmlformats.org/officeDocument/2006/relationships/tags" Target="../tags/tag104.xml"/><Relationship Id="rId128" Type="http://schemas.openxmlformats.org/officeDocument/2006/relationships/tags" Target="../tags/tag109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71.xml"/><Relationship Id="rId95" Type="http://schemas.openxmlformats.org/officeDocument/2006/relationships/tags" Target="../tags/tag76.xml"/><Relationship Id="rId22" Type="http://schemas.openxmlformats.org/officeDocument/2006/relationships/tags" Target="../tags/tag3.xml"/><Relationship Id="rId27" Type="http://schemas.openxmlformats.org/officeDocument/2006/relationships/tags" Target="../tags/tag8.xml"/><Relationship Id="rId43" Type="http://schemas.openxmlformats.org/officeDocument/2006/relationships/tags" Target="../tags/tag24.xml"/><Relationship Id="rId48" Type="http://schemas.openxmlformats.org/officeDocument/2006/relationships/tags" Target="../tags/tag29.xml"/><Relationship Id="rId64" Type="http://schemas.openxmlformats.org/officeDocument/2006/relationships/tags" Target="../tags/tag45.xml"/><Relationship Id="rId69" Type="http://schemas.openxmlformats.org/officeDocument/2006/relationships/tags" Target="../tags/tag50.xml"/><Relationship Id="rId113" Type="http://schemas.openxmlformats.org/officeDocument/2006/relationships/tags" Target="../tags/tag94.xml"/><Relationship Id="rId118" Type="http://schemas.openxmlformats.org/officeDocument/2006/relationships/tags" Target="../tags/tag99.xml"/><Relationship Id="rId134" Type="http://schemas.openxmlformats.org/officeDocument/2006/relationships/tags" Target="../tags/tag115.xml"/><Relationship Id="rId139" Type="http://schemas.openxmlformats.org/officeDocument/2006/relationships/tags" Target="../tags/tag120.xml"/><Relationship Id="rId80" Type="http://schemas.openxmlformats.org/officeDocument/2006/relationships/tags" Target="../tags/tag61.xml"/><Relationship Id="rId85" Type="http://schemas.openxmlformats.org/officeDocument/2006/relationships/tags" Target="../tags/tag66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14.xml"/><Relationship Id="rId38" Type="http://schemas.openxmlformats.org/officeDocument/2006/relationships/tags" Target="../tags/tag19.xml"/><Relationship Id="rId59" Type="http://schemas.openxmlformats.org/officeDocument/2006/relationships/tags" Target="../tags/tag40.xml"/><Relationship Id="rId103" Type="http://schemas.openxmlformats.org/officeDocument/2006/relationships/tags" Target="../tags/tag84.xml"/><Relationship Id="rId108" Type="http://schemas.openxmlformats.org/officeDocument/2006/relationships/tags" Target="../tags/tag89.xml"/><Relationship Id="rId124" Type="http://schemas.openxmlformats.org/officeDocument/2006/relationships/tags" Target="../tags/tag105.xml"/><Relationship Id="rId129" Type="http://schemas.openxmlformats.org/officeDocument/2006/relationships/tags" Target="../tags/tag110.xml"/><Relationship Id="rId54" Type="http://schemas.openxmlformats.org/officeDocument/2006/relationships/tags" Target="../tags/tag35.xml"/><Relationship Id="rId70" Type="http://schemas.openxmlformats.org/officeDocument/2006/relationships/tags" Target="../tags/tag51.xml"/><Relationship Id="rId75" Type="http://schemas.openxmlformats.org/officeDocument/2006/relationships/tags" Target="../tags/tag56.xml"/><Relationship Id="rId91" Type="http://schemas.openxmlformats.org/officeDocument/2006/relationships/tags" Target="../tags/tag72.xml"/><Relationship Id="rId96" Type="http://schemas.openxmlformats.org/officeDocument/2006/relationships/tags" Target="../tags/tag77.xml"/><Relationship Id="rId140" Type="http://schemas.openxmlformats.org/officeDocument/2006/relationships/tags" Target="../tags/tag12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tags" Target="../tags/tag4.xml"/><Relationship Id="rId28" Type="http://schemas.openxmlformats.org/officeDocument/2006/relationships/tags" Target="../tags/tag9.xml"/><Relationship Id="rId49" Type="http://schemas.openxmlformats.org/officeDocument/2006/relationships/tags" Target="../tags/tag30.xml"/><Relationship Id="rId114" Type="http://schemas.openxmlformats.org/officeDocument/2006/relationships/tags" Target="../tags/tag95.xml"/><Relationship Id="rId119" Type="http://schemas.openxmlformats.org/officeDocument/2006/relationships/tags" Target="../tags/tag100.xml"/><Relationship Id="rId44" Type="http://schemas.openxmlformats.org/officeDocument/2006/relationships/tags" Target="../tags/tag25.xml"/><Relationship Id="rId60" Type="http://schemas.openxmlformats.org/officeDocument/2006/relationships/tags" Target="../tags/tag41.xml"/><Relationship Id="rId65" Type="http://schemas.openxmlformats.org/officeDocument/2006/relationships/tags" Target="../tags/tag46.xml"/><Relationship Id="rId81" Type="http://schemas.openxmlformats.org/officeDocument/2006/relationships/tags" Target="../tags/tag62.xml"/><Relationship Id="rId86" Type="http://schemas.openxmlformats.org/officeDocument/2006/relationships/tags" Target="../tags/tag67.xml"/><Relationship Id="rId130" Type="http://schemas.openxmlformats.org/officeDocument/2006/relationships/tags" Target="../tags/tag111.xml"/><Relationship Id="rId135" Type="http://schemas.openxmlformats.org/officeDocument/2006/relationships/tags" Target="../tags/tag116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20.xml"/><Relationship Id="rId109" Type="http://schemas.openxmlformats.org/officeDocument/2006/relationships/tags" Target="../tags/tag90.xml"/><Relationship Id="rId34" Type="http://schemas.openxmlformats.org/officeDocument/2006/relationships/tags" Target="../tags/tag15.xml"/><Relationship Id="rId50" Type="http://schemas.openxmlformats.org/officeDocument/2006/relationships/tags" Target="../tags/tag31.xml"/><Relationship Id="rId55" Type="http://schemas.openxmlformats.org/officeDocument/2006/relationships/tags" Target="../tags/tag36.xml"/><Relationship Id="rId76" Type="http://schemas.openxmlformats.org/officeDocument/2006/relationships/tags" Target="../tags/tag57.xml"/><Relationship Id="rId97" Type="http://schemas.openxmlformats.org/officeDocument/2006/relationships/tags" Target="../tags/tag78.xml"/><Relationship Id="rId104" Type="http://schemas.openxmlformats.org/officeDocument/2006/relationships/tags" Target="../tags/tag85.xml"/><Relationship Id="rId120" Type="http://schemas.openxmlformats.org/officeDocument/2006/relationships/tags" Target="../tags/tag101.xml"/><Relationship Id="rId125" Type="http://schemas.openxmlformats.org/officeDocument/2006/relationships/tags" Target="../tags/tag106.xml"/><Relationship Id="rId141" Type="http://schemas.openxmlformats.org/officeDocument/2006/relationships/tags" Target="../tags/tag122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52.xml"/><Relationship Id="rId92" Type="http://schemas.openxmlformats.org/officeDocument/2006/relationships/tags" Target="../tags/tag73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10.xml"/><Relationship Id="rId24" Type="http://schemas.openxmlformats.org/officeDocument/2006/relationships/tags" Target="../tags/tag5.xml"/><Relationship Id="rId40" Type="http://schemas.openxmlformats.org/officeDocument/2006/relationships/tags" Target="../tags/tag21.xml"/><Relationship Id="rId45" Type="http://schemas.openxmlformats.org/officeDocument/2006/relationships/tags" Target="../tags/tag26.xml"/><Relationship Id="rId66" Type="http://schemas.openxmlformats.org/officeDocument/2006/relationships/tags" Target="../tags/tag47.xml"/><Relationship Id="rId87" Type="http://schemas.openxmlformats.org/officeDocument/2006/relationships/tags" Target="../tags/tag68.xml"/><Relationship Id="rId110" Type="http://schemas.openxmlformats.org/officeDocument/2006/relationships/tags" Target="../tags/tag91.xml"/><Relationship Id="rId115" Type="http://schemas.openxmlformats.org/officeDocument/2006/relationships/tags" Target="../tags/tag96.xml"/><Relationship Id="rId131" Type="http://schemas.openxmlformats.org/officeDocument/2006/relationships/tags" Target="../tags/tag112.xml"/><Relationship Id="rId136" Type="http://schemas.openxmlformats.org/officeDocument/2006/relationships/tags" Target="../tags/tag117.xml"/><Relationship Id="rId61" Type="http://schemas.openxmlformats.org/officeDocument/2006/relationships/tags" Target="../tags/tag42.xml"/><Relationship Id="rId82" Type="http://schemas.openxmlformats.org/officeDocument/2006/relationships/tags" Target="../tags/tag63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tags" Target="../tags/tag11.xml"/><Relationship Id="rId35" Type="http://schemas.openxmlformats.org/officeDocument/2006/relationships/tags" Target="../tags/tag16.xml"/><Relationship Id="rId56" Type="http://schemas.openxmlformats.org/officeDocument/2006/relationships/tags" Target="../tags/tag37.xml"/><Relationship Id="rId77" Type="http://schemas.openxmlformats.org/officeDocument/2006/relationships/tags" Target="../tags/tag58.xml"/><Relationship Id="rId100" Type="http://schemas.openxmlformats.org/officeDocument/2006/relationships/tags" Target="../tags/tag81.xml"/><Relationship Id="rId105" Type="http://schemas.openxmlformats.org/officeDocument/2006/relationships/tags" Target="../tags/tag86.xml"/><Relationship Id="rId126" Type="http://schemas.openxmlformats.org/officeDocument/2006/relationships/tags" Target="../tags/tag10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2.xml"/><Relationship Id="rId72" Type="http://schemas.openxmlformats.org/officeDocument/2006/relationships/tags" Target="../tags/tag53.xml"/><Relationship Id="rId93" Type="http://schemas.openxmlformats.org/officeDocument/2006/relationships/tags" Target="../tags/tag74.xml"/><Relationship Id="rId98" Type="http://schemas.openxmlformats.org/officeDocument/2006/relationships/tags" Target="../tags/tag79.xml"/><Relationship Id="rId121" Type="http://schemas.openxmlformats.org/officeDocument/2006/relationships/tags" Target="../tags/tag102.xml"/><Relationship Id="rId142" Type="http://schemas.openxmlformats.org/officeDocument/2006/relationships/tags" Target="../tags/tag123.xml"/><Relationship Id="rId3" Type="http://schemas.openxmlformats.org/officeDocument/2006/relationships/slideLayout" Target="../slideLayouts/slideLayout3.xml"/><Relationship Id="rId25" Type="http://schemas.openxmlformats.org/officeDocument/2006/relationships/tags" Target="../tags/tag6.xml"/><Relationship Id="rId46" Type="http://schemas.openxmlformats.org/officeDocument/2006/relationships/tags" Target="../tags/tag27.xml"/><Relationship Id="rId67" Type="http://schemas.openxmlformats.org/officeDocument/2006/relationships/tags" Target="../tags/tag48.xml"/><Relationship Id="rId116" Type="http://schemas.openxmlformats.org/officeDocument/2006/relationships/tags" Target="../tags/tag97.xml"/><Relationship Id="rId137" Type="http://schemas.openxmlformats.org/officeDocument/2006/relationships/tags" Target="../tags/tag118.xml"/><Relationship Id="rId20" Type="http://schemas.openxmlformats.org/officeDocument/2006/relationships/theme" Target="../theme/theme1.xml"/><Relationship Id="rId41" Type="http://schemas.openxmlformats.org/officeDocument/2006/relationships/tags" Target="../tags/tag22.xml"/><Relationship Id="rId62" Type="http://schemas.openxmlformats.org/officeDocument/2006/relationships/tags" Target="../tags/tag43.xml"/><Relationship Id="rId83" Type="http://schemas.openxmlformats.org/officeDocument/2006/relationships/tags" Target="../tags/tag64.xml"/><Relationship Id="rId88" Type="http://schemas.openxmlformats.org/officeDocument/2006/relationships/tags" Target="../tags/tag69.xml"/><Relationship Id="rId111" Type="http://schemas.openxmlformats.org/officeDocument/2006/relationships/tags" Target="../tags/tag92.xml"/><Relationship Id="rId132" Type="http://schemas.openxmlformats.org/officeDocument/2006/relationships/tags" Target="../tags/tag113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17.xml"/><Relationship Id="rId57" Type="http://schemas.openxmlformats.org/officeDocument/2006/relationships/tags" Target="../tags/tag38.xml"/><Relationship Id="rId106" Type="http://schemas.openxmlformats.org/officeDocument/2006/relationships/tags" Target="../tags/tag87.xml"/><Relationship Id="rId127" Type="http://schemas.openxmlformats.org/officeDocument/2006/relationships/tags" Target="../tags/tag108.xml"/><Relationship Id="rId10" Type="http://schemas.openxmlformats.org/officeDocument/2006/relationships/slideLayout" Target="../slideLayouts/slideLayout10.xml"/><Relationship Id="rId31" Type="http://schemas.openxmlformats.org/officeDocument/2006/relationships/tags" Target="../tags/tag12.xml"/><Relationship Id="rId52" Type="http://schemas.openxmlformats.org/officeDocument/2006/relationships/tags" Target="../tags/tag33.xml"/><Relationship Id="rId73" Type="http://schemas.openxmlformats.org/officeDocument/2006/relationships/tags" Target="../tags/tag54.xml"/><Relationship Id="rId78" Type="http://schemas.openxmlformats.org/officeDocument/2006/relationships/tags" Target="../tags/tag59.xml"/><Relationship Id="rId94" Type="http://schemas.openxmlformats.org/officeDocument/2006/relationships/tags" Target="../tags/tag75.xml"/><Relationship Id="rId99" Type="http://schemas.openxmlformats.org/officeDocument/2006/relationships/tags" Target="../tags/tag80.xml"/><Relationship Id="rId101" Type="http://schemas.openxmlformats.org/officeDocument/2006/relationships/tags" Target="../tags/tag82.xml"/><Relationship Id="rId122" Type="http://schemas.openxmlformats.org/officeDocument/2006/relationships/tags" Target="../tags/tag103.xml"/><Relationship Id="rId143" Type="http://schemas.openxmlformats.org/officeDocument/2006/relationships/tags" Target="../tags/tag12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ags" Target="../tags/tag7.xml"/><Relationship Id="rId47" Type="http://schemas.openxmlformats.org/officeDocument/2006/relationships/tags" Target="../tags/tag28.xml"/><Relationship Id="rId68" Type="http://schemas.openxmlformats.org/officeDocument/2006/relationships/tags" Target="../tags/tag49.xml"/><Relationship Id="rId89" Type="http://schemas.openxmlformats.org/officeDocument/2006/relationships/tags" Target="../tags/tag70.xml"/><Relationship Id="rId112" Type="http://schemas.openxmlformats.org/officeDocument/2006/relationships/tags" Target="../tags/tag93.xml"/><Relationship Id="rId133" Type="http://schemas.openxmlformats.org/officeDocument/2006/relationships/tags" Target="../tags/tag114.xml"/><Relationship Id="rId16" Type="http://schemas.openxmlformats.org/officeDocument/2006/relationships/slideLayout" Target="../slideLayouts/slideLayout16.xml"/></Relationships>
</file>

<file path=ppt/slideMasters/_rels/slideMaster2.xml.rels><?xml version="1.0" encoding="UTF-8" standalone="yes"?>
<Relationships xmlns="http://schemas.openxmlformats.org/package/2006/relationships"><Relationship Id="rId117" Type="http://schemas.openxmlformats.org/officeDocument/2006/relationships/tags" Target="../tags/tag221.xml"/><Relationship Id="rId21" Type="http://schemas.openxmlformats.org/officeDocument/2006/relationships/tags" Target="../tags/tag125.xml"/><Relationship Id="rId42" Type="http://schemas.openxmlformats.org/officeDocument/2006/relationships/tags" Target="../tags/tag146.xml"/><Relationship Id="rId63" Type="http://schemas.openxmlformats.org/officeDocument/2006/relationships/tags" Target="../tags/tag167.xml"/><Relationship Id="rId84" Type="http://schemas.openxmlformats.org/officeDocument/2006/relationships/tags" Target="../tags/tag188.xml"/><Relationship Id="rId138" Type="http://schemas.openxmlformats.org/officeDocument/2006/relationships/tags" Target="../tags/tag242.xml"/><Relationship Id="rId107" Type="http://schemas.openxmlformats.org/officeDocument/2006/relationships/tags" Target="../tags/tag211.xml"/><Relationship Id="rId11" Type="http://schemas.openxmlformats.org/officeDocument/2006/relationships/slideLayout" Target="../slideLayouts/slideLayout30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53" Type="http://schemas.openxmlformats.org/officeDocument/2006/relationships/tags" Target="../tags/tag157.xml"/><Relationship Id="rId58" Type="http://schemas.openxmlformats.org/officeDocument/2006/relationships/tags" Target="../tags/tag162.xml"/><Relationship Id="rId74" Type="http://schemas.openxmlformats.org/officeDocument/2006/relationships/tags" Target="../tags/tag178.xml"/><Relationship Id="rId79" Type="http://schemas.openxmlformats.org/officeDocument/2006/relationships/tags" Target="../tags/tag183.xml"/><Relationship Id="rId102" Type="http://schemas.openxmlformats.org/officeDocument/2006/relationships/tags" Target="../tags/tag206.xml"/><Relationship Id="rId123" Type="http://schemas.openxmlformats.org/officeDocument/2006/relationships/tags" Target="../tags/tag227.xml"/><Relationship Id="rId128" Type="http://schemas.openxmlformats.org/officeDocument/2006/relationships/tags" Target="../tags/tag232.xml"/><Relationship Id="rId5" Type="http://schemas.openxmlformats.org/officeDocument/2006/relationships/slideLayout" Target="../slideLayouts/slideLayout24.xml"/><Relationship Id="rId90" Type="http://schemas.openxmlformats.org/officeDocument/2006/relationships/tags" Target="../tags/tag194.xml"/><Relationship Id="rId95" Type="http://schemas.openxmlformats.org/officeDocument/2006/relationships/tags" Target="../tags/tag199.xml"/><Relationship Id="rId22" Type="http://schemas.openxmlformats.org/officeDocument/2006/relationships/tags" Target="../tags/tag126.xml"/><Relationship Id="rId27" Type="http://schemas.openxmlformats.org/officeDocument/2006/relationships/tags" Target="../tags/tag131.xml"/><Relationship Id="rId43" Type="http://schemas.openxmlformats.org/officeDocument/2006/relationships/tags" Target="../tags/tag147.xml"/><Relationship Id="rId48" Type="http://schemas.openxmlformats.org/officeDocument/2006/relationships/tags" Target="../tags/tag152.xml"/><Relationship Id="rId64" Type="http://schemas.openxmlformats.org/officeDocument/2006/relationships/tags" Target="../tags/tag168.xml"/><Relationship Id="rId69" Type="http://schemas.openxmlformats.org/officeDocument/2006/relationships/tags" Target="../tags/tag173.xml"/><Relationship Id="rId113" Type="http://schemas.openxmlformats.org/officeDocument/2006/relationships/tags" Target="../tags/tag217.xml"/><Relationship Id="rId118" Type="http://schemas.openxmlformats.org/officeDocument/2006/relationships/tags" Target="../tags/tag222.xml"/><Relationship Id="rId134" Type="http://schemas.openxmlformats.org/officeDocument/2006/relationships/tags" Target="../tags/tag238.xml"/><Relationship Id="rId139" Type="http://schemas.openxmlformats.org/officeDocument/2006/relationships/tags" Target="../tags/tag243.xml"/><Relationship Id="rId80" Type="http://schemas.openxmlformats.org/officeDocument/2006/relationships/tags" Target="../tags/tag184.xml"/><Relationship Id="rId85" Type="http://schemas.openxmlformats.org/officeDocument/2006/relationships/tags" Target="../tags/tag189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59" Type="http://schemas.openxmlformats.org/officeDocument/2006/relationships/tags" Target="../tags/tag163.xml"/><Relationship Id="rId103" Type="http://schemas.openxmlformats.org/officeDocument/2006/relationships/tags" Target="../tags/tag207.xml"/><Relationship Id="rId108" Type="http://schemas.openxmlformats.org/officeDocument/2006/relationships/tags" Target="../tags/tag212.xml"/><Relationship Id="rId124" Type="http://schemas.openxmlformats.org/officeDocument/2006/relationships/tags" Target="../tags/tag228.xml"/><Relationship Id="rId129" Type="http://schemas.openxmlformats.org/officeDocument/2006/relationships/tags" Target="../tags/tag233.xml"/><Relationship Id="rId54" Type="http://schemas.openxmlformats.org/officeDocument/2006/relationships/tags" Target="../tags/tag158.xml"/><Relationship Id="rId70" Type="http://schemas.openxmlformats.org/officeDocument/2006/relationships/tags" Target="../tags/tag174.xml"/><Relationship Id="rId75" Type="http://schemas.openxmlformats.org/officeDocument/2006/relationships/tags" Target="../tags/tag179.xml"/><Relationship Id="rId91" Type="http://schemas.openxmlformats.org/officeDocument/2006/relationships/tags" Target="../tags/tag195.xml"/><Relationship Id="rId96" Type="http://schemas.openxmlformats.org/officeDocument/2006/relationships/tags" Target="../tags/tag200.xml"/><Relationship Id="rId140" Type="http://schemas.openxmlformats.org/officeDocument/2006/relationships/tags" Target="../tags/tag244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23" Type="http://schemas.openxmlformats.org/officeDocument/2006/relationships/tags" Target="../tags/tag127.xml"/><Relationship Id="rId28" Type="http://schemas.openxmlformats.org/officeDocument/2006/relationships/tags" Target="../tags/tag132.xml"/><Relationship Id="rId49" Type="http://schemas.openxmlformats.org/officeDocument/2006/relationships/tags" Target="../tags/tag153.xml"/><Relationship Id="rId114" Type="http://schemas.openxmlformats.org/officeDocument/2006/relationships/tags" Target="../tags/tag218.xml"/><Relationship Id="rId119" Type="http://schemas.openxmlformats.org/officeDocument/2006/relationships/tags" Target="../tags/tag223.xml"/><Relationship Id="rId44" Type="http://schemas.openxmlformats.org/officeDocument/2006/relationships/tags" Target="../tags/tag148.xml"/><Relationship Id="rId60" Type="http://schemas.openxmlformats.org/officeDocument/2006/relationships/tags" Target="../tags/tag164.xml"/><Relationship Id="rId65" Type="http://schemas.openxmlformats.org/officeDocument/2006/relationships/tags" Target="../tags/tag169.xml"/><Relationship Id="rId81" Type="http://schemas.openxmlformats.org/officeDocument/2006/relationships/tags" Target="../tags/tag185.xml"/><Relationship Id="rId86" Type="http://schemas.openxmlformats.org/officeDocument/2006/relationships/tags" Target="../tags/tag190.xml"/><Relationship Id="rId130" Type="http://schemas.openxmlformats.org/officeDocument/2006/relationships/tags" Target="../tags/tag234.xml"/><Relationship Id="rId135" Type="http://schemas.openxmlformats.org/officeDocument/2006/relationships/tags" Target="../tags/tag239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9" Type="http://schemas.openxmlformats.org/officeDocument/2006/relationships/tags" Target="../tags/tag143.xml"/><Relationship Id="rId109" Type="http://schemas.openxmlformats.org/officeDocument/2006/relationships/tags" Target="../tags/tag213.xml"/><Relationship Id="rId34" Type="http://schemas.openxmlformats.org/officeDocument/2006/relationships/tags" Target="../tags/tag138.xml"/><Relationship Id="rId50" Type="http://schemas.openxmlformats.org/officeDocument/2006/relationships/tags" Target="../tags/tag154.xml"/><Relationship Id="rId55" Type="http://schemas.openxmlformats.org/officeDocument/2006/relationships/tags" Target="../tags/tag159.xml"/><Relationship Id="rId76" Type="http://schemas.openxmlformats.org/officeDocument/2006/relationships/tags" Target="../tags/tag180.xml"/><Relationship Id="rId97" Type="http://schemas.openxmlformats.org/officeDocument/2006/relationships/tags" Target="../tags/tag201.xml"/><Relationship Id="rId104" Type="http://schemas.openxmlformats.org/officeDocument/2006/relationships/tags" Target="../tags/tag208.xml"/><Relationship Id="rId120" Type="http://schemas.openxmlformats.org/officeDocument/2006/relationships/tags" Target="../tags/tag224.xml"/><Relationship Id="rId125" Type="http://schemas.openxmlformats.org/officeDocument/2006/relationships/tags" Target="../tags/tag229.xml"/><Relationship Id="rId141" Type="http://schemas.openxmlformats.org/officeDocument/2006/relationships/tags" Target="../tags/tag245.xml"/><Relationship Id="rId7" Type="http://schemas.openxmlformats.org/officeDocument/2006/relationships/slideLayout" Target="../slideLayouts/slideLayout26.xml"/><Relationship Id="rId71" Type="http://schemas.openxmlformats.org/officeDocument/2006/relationships/tags" Target="../tags/tag175.xml"/><Relationship Id="rId92" Type="http://schemas.openxmlformats.org/officeDocument/2006/relationships/tags" Target="../tags/tag196.xml"/><Relationship Id="rId2" Type="http://schemas.openxmlformats.org/officeDocument/2006/relationships/slideLayout" Target="../slideLayouts/slideLayout21.xml"/><Relationship Id="rId29" Type="http://schemas.openxmlformats.org/officeDocument/2006/relationships/tags" Target="../tags/tag133.xml"/><Relationship Id="rId24" Type="http://schemas.openxmlformats.org/officeDocument/2006/relationships/tags" Target="../tags/tag128.xml"/><Relationship Id="rId40" Type="http://schemas.openxmlformats.org/officeDocument/2006/relationships/tags" Target="../tags/tag144.xml"/><Relationship Id="rId45" Type="http://schemas.openxmlformats.org/officeDocument/2006/relationships/tags" Target="../tags/tag149.xml"/><Relationship Id="rId66" Type="http://schemas.openxmlformats.org/officeDocument/2006/relationships/tags" Target="../tags/tag170.xml"/><Relationship Id="rId87" Type="http://schemas.openxmlformats.org/officeDocument/2006/relationships/tags" Target="../tags/tag191.xml"/><Relationship Id="rId110" Type="http://schemas.openxmlformats.org/officeDocument/2006/relationships/tags" Target="../tags/tag214.xml"/><Relationship Id="rId115" Type="http://schemas.openxmlformats.org/officeDocument/2006/relationships/tags" Target="../tags/tag219.xml"/><Relationship Id="rId131" Type="http://schemas.openxmlformats.org/officeDocument/2006/relationships/tags" Target="../tags/tag235.xml"/><Relationship Id="rId136" Type="http://schemas.openxmlformats.org/officeDocument/2006/relationships/tags" Target="../tags/tag240.xml"/><Relationship Id="rId61" Type="http://schemas.openxmlformats.org/officeDocument/2006/relationships/tags" Target="../tags/tag165.xml"/><Relationship Id="rId82" Type="http://schemas.openxmlformats.org/officeDocument/2006/relationships/tags" Target="../tags/tag186.xml"/><Relationship Id="rId1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3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56" Type="http://schemas.openxmlformats.org/officeDocument/2006/relationships/tags" Target="../tags/tag160.xml"/><Relationship Id="rId77" Type="http://schemas.openxmlformats.org/officeDocument/2006/relationships/tags" Target="../tags/tag181.xml"/><Relationship Id="rId100" Type="http://schemas.openxmlformats.org/officeDocument/2006/relationships/tags" Target="../tags/tag204.xml"/><Relationship Id="rId105" Type="http://schemas.openxmlformats.org/officeDocument/2006/relationships/tags" Target="../tags/tag209.xml"/><Relationship Id="rId126" Type="http://schemas.openxmlformats.org/officeDocument/2006/relationships/tags" Target="../tags/tag230.xml"/><Relationship Id="rId8" Type="http://schemas.openxmlformats.org/officeDocument/2006/relationships/slideLayout" Target="../slideLayouts/slideLayout27.xml"/><Relationship Id="rId51" Type="http://schemas.openxmlformats.org/officeDocument/2006/relationships/tags" Target="../tags/tag155.xml"/><Relationship Id="rId72" Type="http://schemas.openxmlformats.org/officeDocument/2006/relationships/tags" Target="../tags/tag176.xml"/><Relationship Id="rId93" Type="http://schemas.openxmlformats.org/officeDocument/2006/relationships/tags" Target="../tags/tag197.xml"/><Relationship Id="rId98" Type="http://schemas.openxmlformats.org/officeDocument/2006/relationships/tags" Target="../tags/tag202.xml"/><Relationship Id="rId121" Type="http://schemas.openxmlformats.org/officeDocument/2006/relationships/tags" Target="../tags/tag225.xml"/><Relationship Id="rId142" Type="http://schemas.openxmlformats.org/officeDocument/2006/relationships/tags" Target="../tags/tag246.xml"/><Relationship Id="rId3" Type="http://schemas.openxmlformats.org/officeDocument/2006/relationships/slideLayout" Target="../slideLayouts/slideLayout22.xml"/><Relationship Id="rId25" Type="http://schemas.openxmlformats.org/officeDocument/2006/relationships/tags" Target="../tags/tag129.xml"/><Relationship Id="rId46" Type="http://schemas.openxmlformats.org/officeDocument/2006/relationships/tags" Target="../tags/tag150.xml"/><Relationship Id="rId67" Type="http://schemas.openxmlformats.org/officeDocument/2006/relationships/tags" Target="../tags/tag171.xml"/><Relationship Id="rId116" Type="http://schemas.openxmlformats.org/officeDocument/2006/relationships/tags" Target="../tags/tag220.xml"/><Relationship Id="rId137" Type="http://schemas.openxmlformats.org/officeDocument/2006/relationships/tags" Target="../tags/tag241.xml"/><Relationship Id="rId20" Type="http://schemas.openxmlformats.org/officeDocument/2006/relationships/theme" Target="../theme/theme2.xml"/><Relationship Id="rId41" Type="http://schemas.openxmlformats.org/officeDocument/2006/relationships/tags" Target="../tags/tag145.xml"/><Relationship Id="rId62" Type="http://schemas.openxmlformats.org/officeDocument/2006/relationships/tags" Target="../tags/tag166.xml"/><Relationship Id="rId83" Type="http://schemas.openxmlformats.org/officeDocument/2006/relationships/tags" Target="../tags/tag187.xml"/><Relationship Id="rId88" Type="http://schemas.openxmlformats.org/officeDocument/2006/relationships/tags" Target="../tags/tag192.xml"/><Relationship Id="rId111" Type="http://schemas.openxmlformats.org/officeDocument/2006/relationships/tags" Target="../tags/tag215.xml"/><Relationship Id="rId132" Type="http://schemas.openxmlformats.org/officeDocument/2006/relationships/tags" Target="../tags/tag236.xml"/><Relationship Id="rId15" Type="http://schemas.openxmlformats.org/officeDocument/2006/relationships/slideLayout" Target="../slideLayouts/slideLayout34.xml"/><Relationship Id="rId36" Type="http://schemas.openxmlformats.org/officeDocument/2006/relationships/tags" Target="../tags/tag140.xml"/><Relationship Id="rId57" Type="http://schemas.openxmlformats.org/officeDocument/2006/relationships/tags" Target="../tags/tag161.xml"/><Relationship Id="rId106" Type="http://schemas.openxmlformats.org/officeDocument/2006/relationships/tags" Target="../tags/tag210.xml"/><Relationship Id="rId127" Type="http://schemas.openxmlformats.org/officeDocument/2006/relationships/tags" Target="../tags/tag231.xml"/><Relationship Id="rId10" Type="http://schemas.openxmlformats.org/officeDocument/2006/relationships/slideLayout" Target="../slideLayouts/slideLayout29.xml"/><Relationship Id="rId31" Type="http://schemas.openxmlformats.org/officeDocument/2006/relationships/tags" Target="../tags/tag135.xml"/><Relationship Id="rId52" Type="http://schemas.openxmlformats.org/officeDocument/2006/relationships/tags" Target="../tags/tag156.xml"/><Relationship Id="rId73" Type="http://schemas.openxmlformats.org/officeDocument/2006/relationships/tags" Target="../tags/tag177.xml"/><Relationship Id="rId78" Type="http://schemas.openxmlformats.org/officeDocument/2006/relationships/tags" Target="../tags/tag182.xml"/><Relationship Id="rId94" Type="http://schemas.openxmlformats.org/officeDocument/2006/relationships/tags" Target="../tags/tag198.xml"/><Relationship Id="rId99" Type="http://schemas.openxmlformats.org/officeDocument/2006/relationships/tags" Target="../tags/tag203.xml"/><Relationship Id="rId101" Type="http://schemas.openxmlformats.org/officeDocument/2006/relationships/tags" Target="../tags/tag205.xml"/><Relationship Id="rId122" Type="http://schemas.openxmlformats.org/officeDocument/2006/relationships/tags" Target="../tags/tag226.xml"/><Relationship Id="rId143" Type="http://schemas.openxmlformats.org/officeDocument/2006/relationships/tags" Target="../tags/tag247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26" Type="http://schemas.openxmlformats.org/officeDocument/2006/relationships/tags" Target="../tags/tag130.xml"/><Relationship Id="rId47" Type="http://schemas.openxmlformats.org/officeDocument/2006/relationships/tags" Target="../tags/tag151.xml"/><Relationship Id="rId68" Type="http://schemas.openxmlformats.org/officeDocument/2006/relationships/tags" Target="../tags/tag172.xml"/><Relationship Id="rId89" Type="http://schemas.openxmlformats.org/officeDocument/2006/relationships/tags" Target="../tags/tag193.xml"/><Relationship Id="rId112" Type="http://schemas.openxmlformats.org/officeDocument/2006/relationships/tags" Target="../tags/tag216.xml"/><Relationship Id="rId133" Type="http://schemas.openxmlformats.org/officeDocument/2006/relationships/tags" Target="../tags/tag237.xml"/><Relationship Id="rId16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26" Type="http://schemas.openxmlformats.org/officeDocument/2006/relationships/tags" Target="../tags/tag269.xml"/><Relationship Id="rId117" Type="http://schemas.openxmlformats.org/officeDocument/2006/relationships/tags" Target="../tags/tag360.xml"/><Relationship Id="rId21" Type="http://schemas.openxmlformats.org/officeDocument/2006/relationships/tags" Target="../tags/tag264.xml"/><Relationship Id="rId42" Type="http://schemas.openxmlformats.org/officeDocument/2006/relationships/tags" Target="../tags/tag285.xml"/><Relationship Id="rId47" Type="http://schemas.openxmlformats.org/officeDocument/2006/relationships/tags" Target="../tags/tag290.xml"/><Relationship Id="rId63" Type="http://schemas.openxmlformats.org/officeDocument/2006/relationships/tags" Target="../tags/tag306.xml"/><Relationship Id="rId68" Type="http://schemas.openxmlformats.org/officeDocument/2006/relationships/tags" Target="../tags/tag311.xml"/><Relationship Id="rId84" Type="http://schemas.openxmlformats.org/officeDocument/2006/relationships/tags" Target="../tags/tag327.xml"/><Relationship Id="rId89" Type="http://schemas.openxmlformats.org/officeDocument/2006/relationships/tags" Target="../tags/tag332.xml"/><Relationship Id="rId112" Type="http://schemas.openxmlformats.org/officeDocument/2006/relationships/tags" Target="../tags/tag355.xml"/><Relationship Id="rId16" Type="http://schemas.openxmlformats.org/officeDocument/2006/relationships/tags" Target="../tags/tag259.xml"/><Relationship Id="rId107" Type="http://schemas.openxmlformats.org/officeDocument/2006/relationships/tags" Target="../tags/tag350.xml"/><Relationship Id="rId11" Type="http://schemas.openxmlformats.org/officeDocument/2006/relationships/tags" Target="../tags/tag254.xml"/><Relationship Id="rId32" Type="http://schemas.openxmlformats.org/officeDocument/2006/relationships/tags" Target="../tags/tag275.xml"/><Relationship Id="rId37" Type="http://schemas.openxmlformats.org/officeDocument/2006/relationships/tags" Target="../tags/tag280.xml"/><Relationship Id="rId53" Type="http://schemas.openxmlformats.org/officeDocument/2006/relationships/tags" Target="../tags/tag296.xml"/><Relationship Id="rId58" Type="http://schemas.openxmlformats.org/officeDocument/2006/relationships/tags" Target="../tags/tag301.xml"/><Relationship Id="rId74" Type="http://schemas.openxmlformats.org/officeDocument/2006/relationships/tags" Target="../tags/tag317.xml"/><Relationship Id="rId79" Type="http://schemas.openxmlformats.org/officeDocument/2006/relationships/tags" Target="../tags/tag322.xml"/><Relationship Id="rId102" Type="http://schemas.openxmlformats.org/officeDocument/2006/relationships/tags" Target="../tags/tag345.xml"/><Relationship Id="rId123" Type="http://schemas.openxmlformats.org/officeDocument/2006/relationships/tags" Target="../tags/tag366.xml"/><Relationship Id="rId5" Type="http://schemas.openxmlformats.org/officeDocument/2006/relationships/tags" Target="../tags/tag248.xml"/><Relationship Id="rId90" Type="http://schemas.openxmlformats.org/officeDocument/2006/relationships/tags" Target="../tags/tag333.xml"/><Relationship Id="rId95" Type="http://schemas.openxmlformats.org/officeDocument/2006/relationships/tags" Target="../tags/tag338.xml"/><Relationship Id="rId22" Type="http://schemas.openxmlformats.org/officeDocument/2006/relationships/tags" Target="../tags/tag265.xml"/><Relationship Id="rId27" Type="http://schemas.openxmlformats.org/officeDocument/2006/relationships/tags" Target="../tags/tag270.xml"/><Relationship Id="rId43" Type="http://schemas.openxmlformats.org/officeDocument/2006/relationships/tags" Target="../tags/tag286.xml"/><Relationship Id="rId48" Type="http://schemas.openxmlformats.org/officeDocument/2006/relationships/tags" Target="../tags/tag291.xml"/><Relationship Id="rId64" Type="http://schemas.openxmlformats.org/officeDocument/2006/relationships/tags" Target="../tags/tag307.xml"/><Relationship Id="rId69" Type="http://schemas.openxmlformats.org/officeDocument/2006/relationships/tags" Target="../tags/tag312.xml"/><Relationship Id="rId113" Type="http://schemas.openxmlformats.org/officeDocument/2006/relationships/tags" Target="../tags/tag356.xml"/><Relationship Id="rId118" Type="http://schemas.openxmlformats.org/officeDocument/2006/relationships/tags" Target="../tags/tag361.xml"/><Relationship Id="rId80" Type="http://schemas.openxmlformats.org/officeDocument/2006/relationships/tags" Target="../tags/tag323.xml"/><Relationship Id="rId85" Type="http://schemas.openxmlformats.org/officeDocument/2006/relationships/tags" Target="../tags/tag328.xml"/><Relationship Id="rId12" Type="http://schemas.openxmlformats.org/officeDocument/2006/relationships/tags" Target="../tags/tag255.xml"/><Relationship Id="rId17" Type="http://schemas.openxmlformats.org/officeDocument/2006/relationships/tags" Target="../tags/tag260.xml"/><Relationship Id="rId33" Type="http://schemas.openxmlformats.org/officeDocument/2006/relationships/tags" Target="../tags/tag276.xml"/><Relationship Id="rId38" Type="http://schemas.openxmlformats.org/officeDocument/2006/relationships/tags" Target="../tags/tag281.xml"/><Relationship Id="rId59" Type="http://schemas.openxmlformats.org/officeDocument/2006/relationships/tags" Target="../tags/tag302.xml"/><Relationship Id="rId103" Type="http://schemas.openxmlformats.org/officeDocument/2006/relationships/tags" Target="../tags/tag346.xml"/><Relationship Id="rId108" Type="http://schemas.openxmlformats.org/officeDocument/2006/relationships/tags" Target="../tags/tag351.xml"/><Relationship Id="rId124" Type="http://schemas.openxmlformats.org/officeDocument/2006/relationships/tags" Target="../tags/tag367.xml"/><Relationship Id="rId54" Type="http://schemas.openxmlformats.org/officeDocument/2006/relationships/tags" Target="../tags/tag297.xml"/><Relationship Id="rId70" Type="http://schemas.openxmlformats.org/officeDocument/2006/relationships/tags" Target="../tags/tag313.xml"/><Relationship Id="rId75" Type="http://schemas.openxmlformats.org/officeDocument/2006/relationships/tags" Target="../tags/tag318.xml"/><Relationship Id="rId91" Type="http://schemas.openxmlformats.org/officeDocument/2006/relationships/tags" Target="../tags/tag334.xml"/><Relationship Id="rId96" Type="http://schemas.openxmlformats.org/officeDocument/2006/relationships/tags" Target="../tags/tag339.xml"/><Relationship Id="rId1" Type="http://schemas.openxmlformats.org/officeDocument/2006/relationships/slideLayout" Target="../slideLayouts/slideLayout39.xml"/><Relationship Id="rId6" Type="http://schemas.openxmlformats.org/officeDocument/2006/relationships/tags" Target="../tags/tag249.xml"/><Relationship Id="rId23" Type="http://schemas.openxmlformats.org/officeDocument/2006/relationships/tags" Target="../tags/tag266.xml"/><Relationship Id="rId28" Type="http://schemas.openxmlformats.org/officeDocument/2006/relationships/tags" Target="../tags/tag271.xml"/><Relationship Id="rId49" Type="http://schemas.openxmlformats.org/officeDocument/2006/relationships/tags" Target="../tags/tag292.xml"/><Relationship Id="rId114" Type="http://schemas.openxmlformats.org/officeDocument/2006/relationships/tags" Target="../tags/tag357.xml"/><Relationship Id="rId119" Type="http://schemas.openxmlformats.org/officeDocument/2006/relationships/tags" Target="../tags/tag362.xml"/><Relationship Id="rId44" Type="http://schemas.openxmlformats.org/officeDocument/2006/relationships/tags" Target="../tags/tag287.xml"/><Relationship Id="rId60" Type="http://schemas.openxmlformats.org/officeDocument/2006/relationships/tags" Target="../tags/tag303.xml"/><Relationship Id="rId65" Type="http://schemas.openxmlformats.org/officeDocument/2006/relationships/tags" Target="../tags/tag308.xml"/><Relationship Id="rId81" Type="http://schemas.openxmlformats.org/officeDocument/2006/relationships/tags" Target="../tags/tag324.xml"/><Relationship Id="rId86" Type="http://schemas.openxmlformats.org/officeDocument/2006/relationships/tags" Target="../tags/tag329.xml"/><Relationship Id="rId13" Type="http://schemas.openxmlformats.org/officeDocument/2006/relationships/tags" Target="../tags/tag256.xml"/><Relationship Id="rId18" Type="http://schemas.openxmlformats.org/officeDocument/2006/relationships/tags" Target="../tags/tag261.xml"/><Relationship Id="rId39" Type="http://schemas.openxmlformats.org/officeDocument/2006/relationships/tags" Target="../tags/tag282.xml"/><Relationship Id="rId109" Type="http://schemas.openxmlformats.org/officeDocument/2006/relationships/tags" Target="../tags/tag352.xml"/><Relationship Id="rId34" Type="http://schemas.openxmlformats.org/officeDocument/2006/relationships/tags" Target="../tags/tag277.xml"/><Relationship Id="rId50" Type="http://schemas.openxmlformats.org/officeDocument/2006/relationships/tags" Target="../tags/tag293.xml"/><Relationship Id="rId55" Type="http://schemas.openxmlformats.org/officeDocument/2006/relationships/tags" Target="../tags/tag298.xml"/><Relationship Id="rId76" Type="http://schemas.openxmlformats.org/officeDocument/2006/relationships/tags" Target="../tags/tag319.xml"/><Relationship Id="rId97" Type="http://schemas.openxmlformats.org/officeDocument/2006/relationships/tags" Target="../tags/tag340.xml"/><Relationship Id="rId104" Type="http://schemas.openxmlformats.org/officeDocument/2006/relationships/tags" Target="../tags/tag347.xml"/><Relationship Id="rId120" Type="http://schemas.openxmlformats.org/officeDocument/2006/relationships/tags" Target="../tags/tag363.xml"/><Relationship Id="rId125" Type="http://schemas.openxmlformats.org/officeDocument/2006/relationships/tags" Target="../tags/tag368.xml"/><Relationship Id="rId7" Type="http://schemas.openxmlformats.org/officeDocument/2006/relationships/tags" Target="../tags/tag250.xml"/><Relationship Id="rId71" Type="http://schemas.openxmlformats.org/officeDocument/2006/relationships/tags" Target="../tags/tag314.xml"/><Relationship Id="rId92" Type="http://schemas.openxmlformats.org/officeDocument/2006/relationships/tags" Target="../tags/tag335.xml"/><Relationship Id="rId2" Type="http://schemas.openxmlformats.org/officeDocument/2006/relationships/slideLayout" Target="../slideLayouts/slideLayout40.xml"/><Relationship Id="rId29" Type="http://schemas.openxmlformats.org/officeDocument/2006/relationships/tags" Target="../tags/tag272.xml"/><Relationship Id="rId24" Type="http://schemas.openxmlformats.org/officeDocument/2006/relationships/tags" Target="../tags/tag267.xml"/><Relationship Id="rId40" Type="http://schemas.openxmlformats.org/officeDocument/2006/relationships/tags" Target="../tags/tag283.xml"/><Relationship Id="rId45" Type="http://schemas.openxmlformats.org/officeDocument/2006/relationships/tags" Target="../tags/tag288.xml"/><Relationship Id="rId66" Type="http://schemas.openxmlformats.org/officeDocument/2006/relationships/tags" Target="../tags/tag309.xml"/><Relationship Id="rId87" Type="http://schemas.openxmlformats.org/officeDocument/2006/relationships/tags" Target="../tags/tag330.xml"/><Relationship Id="rId110" Type="http://schemas.openxmlformats.org/officeDocument/2006/relationships/tags" Target="../tags/tag353.xml"/><Relationship Id="rId115" Type="http://schemas.openxmlformats.org/officeDocument/2006/relationships/tags" Target="../tags/tag358.xml"/><Relationship Id="rId61" Type="http://schemas.openxmlformats.org/officeDocument/2006/relationships/tags" Target="../tags/tag304.xml"/><Relationship Id="rId82" Type="http://schemas.openxmlformats.org/officeDocument/2006/relationships/tags" Target="../tags/tag325.xml"/><Relationship Id="rId19" Type="http://schemas.openxmlformats.org/officeDocument/2006/relationships/tags" Target="../tags/tag262.xml"/><Relationship Id="rId14" Type="http://schemas.openxmlformats.org/officeDocument/2006/relationships/tags" Target="../tags/tag257.xml"/><Relationship Id="rId30" Type="http://schemas.openxmlformats.org/officeDocument/2006/relationships/tags" Target="../tags/tag273.xml"/><Relationship Id="rId35" Type="http://schemas.openxmlformats.org/officeDocument/2006/relationships/tags" Target="../tags/tag278.xml"/><Relationship Id="rId56" Type="http://schemas.openxmlformats.org/officeDocument/2006/relationships/tags" Target="../tags/tag299.xml"/><Relationship Id="rId77" Type="http://schemas.openxmlformats.org/officeDocument/2006/relationships/tags" Target="../tags/tag320.xml"/><Relationship Id="rId100" Type="http://schemas.openxmlformats.org/officeDocument/2006/relationships/tags" Target="../tags/tag343.xml"/><Relationship Id="rId105" Type="http://schemas.openxmlformats.org/officeDocument/2006/relationships/tags" Target="../tags/tag348.xml"/><Relationship Id="rId126" Type="http://schemas.openxmlformats.org/officeDocument/2006/relationships/tags" Target="../tags/tag369.xml"/><Relationship Id="rId8" Type="http://schemas.openxmlformats.org/officeDocument/2006/relationships/tags" Target="../tags/tag251.xml"/><Relationship Id="rId51" Type="http://schemas.openxmlformats.org/officeDocument/2006/relationships/tags" Target="../tags/tag294.xml"/><Relationship Id="rId72" Type="http://schemas.openxmlformats.org/officeDocument/2006/relationships/tags" Target="../tags/tag315.xml"/><Relationship Id="rId93" Type="http://schemas.openxmlformats.org/officeDocument/2006/relationships/tags" Target="../tags/tag336.xml"/><Relationship Id="rId98" Type="http://schemas.openxmlformats.org/officeDocument/2006/relationships/tags" Target="../tags/tag341.xml"/><Relationship Id="rId121" Type="http://schemas.openxmlformats.org/officeDocument/2006/relationships/tags" Target="../tags/tag364.xml"/><Relationship Id="rId3" Type="http://schemas.openxmlformats.org/officeDocument/2006/relationships/slideLayout" Target="../slideLayouts/slideLayout41.xml"/><Relationship Id="rId25" Type="http://schemas.openxmlformats.org/officeDocument/2006/relationships/tags" Target="../tags/tag268.xml"/><Relationship Id="rId46" Type="http://schemas.openxmlformats.org/officeDocument/2006/relationships/tags" Target="../tags/tag289.xml"/><Relationship Id="rId67" Type="http://schemas.openxmlformats.org/officeDocument/2006/relationships/tags" Target="../tags/tag310.xml"/><Relationship Id="rId116" Type="http://schemas.openxmlformats.org/officeDocument/2006/relationships/tags" Target="../tags/tag359.xml"/><Relationship Id="rId20" Type="http://schemas.openxmlformats.org/officeDocument/2006/relationships/tags" Target="../tags/tag263.xml"/><Relationship Id="rId41" Type="http://schemas.openxmlformats.org/officeDocument/2006/relationships/tags" Target="../tags/tag284.xml"/><Relationship Id="rId62" Type="http://schemas.openxmlformats.org/officeDocument/2006/relationships/tags" Target="../tags/tag305.xml"/><Relationship Id="rId83" Type="http://schemas.openxmlformats.org/officeDocument/2006/relationships/tags" Target="../tags/tag326.xml"/><Relationship Id="rId88" Type="http://schemas.openxmlformats.org/officeDocument/2006/relationships/tags" Target="../tags/tag331.xml"/><Relationship Id="rId111" Type="http://schemas.openxmlformats.org/officeDocument/2006/relationships/tags" Target="../tags/tag354.xml"/><Relationship Id="rId15" Type="http://schemas.openxmlformats.org/officeDocument/2006/relationships/tags" Target="../tags/tag258.xml"/><Relationship Id="rId36" Type="http://schemas.openxmlformats.org/officeDocument/2006/relationships/tags" Target="../tags/tag279.xml"/><Relationship Id="rId57" Type="http://schemas.openxmlformats.org/officeDocument/2006/relationships/tags" Target="../tags/tag300.xml"/><Relationship Id="rId106" Type="http://schemas.openxmlformats.org/officeDocument/2006/relationships/tags" Target="../tags/tag349.xml"/><Relationship Id="rId127" Type="http://schemas.openxmlformats.org/officeDocument/2006/relationships/tags" Target="../tags/tag370.xml"/><Relationship Id="rId10" Type="http://schemas.openxmlformats.org/officeDocument/2006/relationships/tags" Target="../tags/tag253.xml"/><Relationship Id="rId31" Type="http://schemas.openxmlformats.org/officeDocument/2006/relationships/tags" Target="../tags/tag274.xml"/><Relationship Id="rId52" Type="http://schemas.openxmlformats.org/officeDocument/2006/relationships/tags" Target="../tags/tag295.xml"/><Relationship Id="rId73" Type="http://schemas.openxmlformats.org/officeDocument/2006/relationships/tags" Target="../tags/tag316.xml"/><Relationship Id="rId78" Type="http://schemas.openxmlformats.org/officeDocument/2006/relationships/tags" Target="../tags/tag321.xml"/><Relationship Id="rId94" Type="http://schemas.openxmlformats.org/officeDocument/2006/relationships/tags" Target="../tags/tag337.xml"/><Relationship Id="rId99" Type="http://schemas.openxmlformats.org/officeDocument/2006/relationships/tags" Target="../tags/tag342.xml"/><Relationship Id="rId101" Type="http://schemas.openxmlformats.org/officeDocument/2006/relationships/tags" Target="../tags/tag344.xml"/><Relationship Id="rId122" Type="http://schemas.openxmlformats.org/officeDocument/2006/relationships/tags" Target="../tags/tag365.xml"/><Relationship Id="rId4" Type="http://schemas.openxmlformats.org/officeDocument/2006/relationships/theme" Target="../theme/theme3.xml"/><Relationship Id="rId9" Type="http://schemas.openxmlformats.org/officeDocument/2006/relationships/tags" Target="../tags/tag2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21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22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23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  <p:sp>
        <p:nvSpPr>
          <p:cNvPr id="4" name="Copyright Placeholder" descr="{&quot;templafy&quot;:{&quot;id&quot;:&quot;61b35a7b-bc56-4c9a-8b00-5140a42470b8&quot;}}">
            <a:extLst>
              <a:ext uri="{FF2B5EF4-FFF2-40B4-BE49-F238E27FC236}">
                <a16:creationId xmlns:a16="http://schemas.microsoft.com/office/drawing/2014/main" id="{E9C21301-507D-F803-005A-2C225F052DFA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dirty="0"/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5" r:id="rId3"/>
    <p:sldLayoutId id="2147483741" r:id="rId4"/>
    <p:sldLayoutId id="2147483765" r:id="rId5"/>
    <p:sldLayoutId id="2147483767" r:id="rId6"/>
    <p:sldLayoutId id="2147483743" r:id="rId7"/>
    <p:sldLayoutId id="2147483774" r:id="rId8"/>
    <p:sldLayoutId id="2147483745" r:id="rId9"/>
    <p:sldLayoutId id="2147483760" r:id="rId10"/>
    <p:sldLayoutId id="2147483768" r:id="rId11"/>
    <p:sldLayoutId id="2147483769" r:id="rId12"/>
    <p:sldLayoutId id="2147483770" r:id="rId13"/>
    <p:sldLayoutId id="2147483744" r:id="rId14"/>
    <p:sldLayoutId id="2147483757" r:id="rId15"/>
    <p:sldLayoutId id="2147483771" r:id="rId16"/>
    <p:sldLayoutId id="2147483763" r:id="rId17"/>
    <p:sldLayoutId id="2147483751" r:id="rId18"/>
    <p:sldLayoutId id="2147483756" r:id="rId19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"/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itchFamily="34" charset="0"/>
              <a:buNone/>
              <a:tabLst/>
              <a:defRPr/>
            </a:pPr>
            <a:fld id="{0BDC132A-5C91-4078-9777-31DA19A62E0A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108877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Arial" pitchFamily="34" charset="0"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7" name="Harvey 3" hidden="1">
            <a:extLst>
              <a:ext uri="{FF2B5EF4-FFF2-40B4-BE49-F238E27FC236}">
                <a16:creationId xmlns:a16="http://schemas.microsoft.com/office/drawing/2014/main" id="{E2DD6C7F-2784-4085-B35E-D0CF93151D32}"/>
              </a:ext>
            </a:extLst>
          </p:cNvPr>
          <p:cNvGrpSpPr>
            <a:grpSpLocks/>
          </p:cNvGrpSpPr>
          <p:nvPr userDrawn="1">
            <p:custDataLst>
              <p:tags r:id="rId21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8" name="Harvey 0/3 [0]">
              <a:extLst>
                <a:ext uri="{FF2B5EF4-FFF2-40B4-BE49-F238E27FC236}">
                  <a16:creationId xmlns:a16="http://schemas.microsoft.com/office/drawing/2014/main" id="{76D1956A-873B-484E-BE75-6EDE3EFEDCC2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1/3 [1]">
              <a:extLst>
                <a:ext uri="{FF2B5EF4-FFF2-40B4-BE49-F238E27FC236}">
                  <a16:creationId xmlns:a16="http://schemas.microsoft.com/office/drawing/2014/main" id="{7A8F53B0-6F79-4898-A0C4-A91F7DB00E6A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2/3 [2]">
              <a:extLst>
                <a:ext uri="{FF2B5EF4-FFF2-40B4-BE49-F238E27FC236}">
                  <a16:creationId xmlns:a16="http://schemas.microsoft.com/office/drawing/2014/main" id="{67E7417D-4B0A-4A13-A4D7-B51B7C58CC54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rvey 3/3 [3]">
              <a:extLst>
                <a:ext uri="{FF2B5EF4-FFF2-40B4-BE49-F238E27FC236}">
                  <a16:creationId xmlns:a16="http://schemas.microsoft.com/office/drawing/2014/main" id="{94AD8207-D125-429F-A09F-08C9EE19B157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Harvey 4" hidden="1">
            <a:extLst>
              <a:ext uri="{FF2B5EF4-FFF2-40B4-BE49-F238E27FC236}">
                <a16:creationId xmlns:a16="http://schemas.microsoft.com/office/drawing/2014/main" id="{6B608003-5C72-434E-8F1C-BF7F4CA4A26C}"/>
              </a:ext>
            </a:extLst>
          </p:cNvPr>
          <p:cNvGrpSpPr>
            <a:grpSpLocks/>
          </p:cNvGrpSpPr>
          <p:nvPr userDrawn="1">
            <p:custDataLst>
              <p:tags r:id="rId22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0467B57E-FAD8-4950-97F9-ECAB5EC75227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37FDC8-754C-4807-899B-A34C337B435F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500E3869-B32B-4A08-829A-07819962707F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83770D17-214F-4DFB-8C4A-75BCB6FDCCF1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2298CBDE-E2CD-44DD-81DA-565BDE17B854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65A741E4-88C1-4827-B19E-63A8295DED86}"/>
              </a:ext>
            </a:extLst>
          </p:cNvPr>
          <p:cNvGrpSpPr>
            <a:grpSpLocks/>
          </p:cNvGrpSpPr>
          <p:nvPr userDrawn="1">
            <p:custDataLst>
              <p:tags r:id="rId23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D63D2936-46EA-44E4-95BC-083F8C581A0C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D096D980-9CFC-4294-9B40-92841B87F312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9B0FC65-F825-4960-BF8A-E86755376C2C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72489F0D-9F1E-4F64-B7DC-7C979BD81FA6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4F47161A-836E-4CB2-97C4-5ABCB035EE25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D80539EF-20E9-4266-BD06-3959673E5243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C88D2627-1A78-4152-B77C-58669AC49F36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F8117399-4ECF-44E9-9BC8-A7C83760976C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B912D41C-14ED-4BE0-96D3-6AEB2ED794D2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2C4AA9A9-EE14-41CD-8AD6-AC987D77FC05}"/>
              </a:ext>
            </a:extLst>
          </p:cNvPr>
          <p:cNvGrpSpPr/>
          <p:nvPr userDrawn="1">
            <p:custDataLst>
              <p:tags r:id="rId24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0B60B67C-997A-4EB0-98E0-CA4E4E4B5118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7DAEEFA9-09E0-4535-8058-345772E9D551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C84C906D-AC0F-4F5B-B334-51FDEA499286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5331B348-43F5-457E-9C20-7EAAD007F74A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18D263CF-2B62-4C47-BE83-FD72BDBDB277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DB8F581D-8CF4-44A7-B4F4-0DE74457F251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383A6352-9EAD-4A05-8ABD-66158F752B74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AC78B9F4-DF17-4E2D-9790-668D5CEC3049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2577ED03-E1A5-42A1-8DCD-AEFD054EB873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9B167A94-DCC5-461B-9970-C5FFF47CB641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5A26E699-12E3-4167-ADED-3C1AF764FAA3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820A8FC-3CE4-4CBA-BAE6-398A7F026B55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31F16729-DFEC-43AE-96FD-5ADAD841109F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E4398C50-BFFD-487F-93AC-1F2177BB3B86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675D9417-20D9-4833-9CE5-50B086713780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666FBE4-3CEE-43B7-83C1-0C2A47739511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F979B8E0-5904-481A-B1E1-9C6D95DF9F7C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71716968-2083-4153-9DAA-3F8C26432ACE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C1D12AF8-310A-4A60-A8D9-E26C9D0D94FD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587885C-11FD-4365-93C9-369845C5B1D3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0DFEA4D6-DB33-4BA0-9B39-C6DC449D6DCF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6B616720-F062-4402-A6C1-F4CBA52171D3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2E4A5CA2-E839-4E73-A274-49DE99B1C50F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3DCD53C2-A835-4CB8-9468-2C92013F44B5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0BD9113F-8ACE-463E-BEF7-5D2C960A1E3D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A0C79897-7FEB-441B-A4CB-F5B74F5352FA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88DEA423-7272-4270-BD71-9ACAEB894DD2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ABF9DC9D-9784-42F7-9BC1-D959BA5B29A9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253A0F1B-274A-4C2F-8909-10DCC3C664C8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F088766A-C09E-41AD-B4A8-037680E089A0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33917A65-AD51-4648-AAB4-80520AB0DF59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60CB2766-A8A0-4EC5-93AC-A9FA9B2EDF87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CAC81949-5BCB-4FFD-9284-D4C754DB7E63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86CD47EE-4D9E-42B8-B6AB-5866BABF0A8C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0F21930-7819-4484-8BC2-24ADAFBF4661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6BAC333F-8F1A-461D-A13A-543036E6C360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C3343ED1-4EC6-4E9E-B0D4-04063CCDCBA5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A708B5F6-5DEF-4C81-B17E-B40298FAFF37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A66921B0-1234-4643-AEDF-EA370AB72678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33DF93CE-4BEC-4E23-B207-3A3D24BA88DB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743BBE64-E8AE-431B-A3F5-0BC3EFCF170A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9A92A148-61C9-4A68-B88F-DEBF70F366D4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E95B2275-79DF-4600-968F-4A342730E5D7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0EDDDB89-4687-4E79-B4A5-CEA4DC104A0F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C55ACE0A-FE8C-4946-90E5-595C4B50ECB8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C3C97B00-88DC-4936-B5A6-A08A75F0ABB5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92F6FFA4-3CBC-4B59-9D72-AFC058739173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4E849BB4-2601-4C2B-B994-35A1C0E7E5CA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94CAB759-7BC1-4DBC-B899-C726287011FE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046DACFB-25FF-4C07-9C05-79EA15EE9F0E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D5CE1598-6D7A-4D44-8C77-406476D5C522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F2DF6732-AEFD-4697-BC9B-C58EB9BA8E40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16803592-72AA-4516-A884-525A808682B4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5F99AC13-0D56-4AE3-AEA7-5C4F5708B17A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541F1DB6-93AE-4A84-AB2D-8BC8F86C3D84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D502E6B1-F368-4550-A4D3-B3010A99F663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4720ED11-4A42-479C-84D4-DDDADFCA8B0B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21A74775-B349-48A0-8EB3-EB08D561D6B0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0B6A7A23-5EE1-4D66-89A0-9F9216A2BE97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97A2BD28-5A14-44CC-AF36-E25E51CB04F9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FD9F7980-1AFD-41C1-8F06-2BD58E9E7DB3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1F6026E1-58EA-4165-9806-8320F1A2151F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6D59B6D1-D4A0-486E-B6B9-3FE8ECF9C85C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72CA5142-D8D9-42C7-8426-2AAC92BBC5C5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8C402CD6-E17F-4364-A73B-136161E50AD6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01BAEB30-CD03-4381-BDDE-20B657FE5739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A3D46CD0-3F66-416E-BAFF-126E1A4784A7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0F1B6B8A-04A8-44E5-84B4-58A3959BB46B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06028C46-1883-45B7-8314-A8D2BF1FBD61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F99BDCEF-D0B7-4B1D-9B03-512515EB7624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CC7813EC-4BD1-43A5-BA1A-26ACB8B2E6FA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8162D4CF-AA2B-4374-92D5-BD31E37529FF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710989EA-C787-4E9F-8213-206712EC3CFE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67A73065-5334-4F41-A369-8EB437B331D7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14727066-BEC2-49F3-AA3E-E3A425402AE8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113B9B44-4595-4732-933D-6C0AA7F533BB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06EBC64F-EA62-4482-A2A7-5939C0723B11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33897A80-E31B-4861-AB97-6833FD1866E7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B0225A30-1CA9-4637-83EA-DCD6E18DED7D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97423E78-84B8-41A4-88C0-2B85AECC0B84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0A0180-433B-47A5-BF80-1EEB17480B28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9926ED4B-698A-4425-A478-27C93E5CE58B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7D7BFD81-01C8-4719-9A58-A31303343AA6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C087B679-2D15-4E9F-B11A-BB0FE103AF93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11D03C6A-977B-4008-8A7A-3E2151BE46B2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082E0242-5963-4F00-A534-FEF1C51B9AFA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52079047-834D-4C25-BFD9-12E3AD917B28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203379C-10FF-442E-9FC3-2B647AC3BDFD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92333550-029A-4109-95FE-C047B815C2DF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1F32300F-FDD5-4B38-864C-CB443526AD71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697ADF22-F97D-4F1C-BCC7-E4612CB741D3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9056A6F9-3DA3-4E9B-9E20-5113253AFD24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AE2D63FA-5325-44CA-8AD7-EF0DF6F08E63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FAC70D65-FE27-4362-B6CB-C8E98F2364A0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81AD4C59-EFEF-459D-A27F-15A146895412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10332771-7241-4A69-9E3B-39EE0DD599DB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ECCA8BB1-856A-44D2-836F-0D09CCB6E639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817876D5-B5AE-4CB9-91F0-3216E405ABFC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590CBEB8-26D2-44A7-AFC9-3B1CFAFBFD58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9E11B621-B7C7-42B9-B8C0-3204D6DB8B09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D0CABEAB-553B-494A-B777-460445E83DC6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68B218BD-395A-4502-A94E-A08DE8654F26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A7961E44-961D-4848-8CEB-1EFCB33CB293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37E592D2-D46E-4E6F-83FE-862FA73EFB5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4CFF5549-C64F-4551-8F2F-5D3B660A3675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8FE9E35B-59B2-4A10-A724-3DFA5A54B44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A4D308D9-9560-4C6C-90F4-615C4E747CF1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27E0EE38-41B7-4F78-8FF1-CBCB26374803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2FE8C0B9-ACE9-4D2C-ADF2-5408026F7DD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C71CC93-5EE5-4874-AD2D-4189352D970E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48CE323D-DC14-4B3E-B71E-DD8022C75652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15AE75A8-6AB5-4AF9-9E1C-D8D161F64E6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060171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4" r:id="rId16"/>
    <p:sldLayoutId id="2147483835" r:id="rId17"/>
    <p:sldLayoutId id="2147483836" r:id="rId18"/>
    <p:sldLayoutId id="2147483837" r:id="rId19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19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62000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6D7778-F272-4F12-ADD2-8AE6FF10DDDC}"/>
              </a:ext>
            </a:extLst>
          </p:cNvPr>
          <p:cNvSpPr txBox="1"/>
          <p:nvPr userDrawn="1"/>
        </p:nvSpPr>
        <p:spPr bwMode="black">
          <a:xfrm>
            <a:off x="11549413" y="6536751"/>
            <a:ext cx="14106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noProof="0" smtClean="0"/>
              <a:pPr marL="0" lvl="0" indent="0" algn="r">
                <a:buNone/>
              </a:pPr>
              <a:t>‹#›</a:t>
            </a:fld>
            <a:endParaRPr lang="en-US" sz="900" noProof="0" dirty="0"/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8DC1505A-D53E-46CB-98E1-B26FE6EF50E2}"/>
              </a:ext>
            </a:extLst>
          </p:cNvPr>
          <p:cNvGrpSpPr>
            <a:grpSpLocks/>
          </p:cNvGrpSpPr>
          <p:nvPr userDrawn="1">
            <p:custDataLst>
              <p:tags r:id="rId5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B03385C0-FA62-482E-86F8-51D141991BAA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Harvey 1/3 [1]">
              <a:extLst>
                <a:ext uri="{FF2B5EF4-FFF2-40B4-BE49-F238E27FC236}">
                  <a16:creationId xmlns:a16="http://schemas.microsoft.com/office/drawing/2014/main" id="{2AF839AF-2E27-4E20-AC45-63BF5A3D6D5B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Harvey 2/3 [2]">
              <a:extLst>
                <a:ext uri="{FF2B5EF4-FFF2-40B4-BE49-F238E27FC236}">
                  <a16:creationId xmlns:a16="http://schemas.microsoft.com/office/drawing/2014/main" id="{2BBEF0FA-98A4-41EB-8C3C-CDC4A9952293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Harvey 3/3 [3]">
              <a:extLst>
                <a:ext uri="{FF2B5EF4-FFF2-40B4-BE49-F238E27FC236}">
                  <a16:creationId xmlns:a16="http://schemas.microsoft.com/office/drawing/2014/main" id="{588E309A-5C95-4579-A744-8BCF77C6484D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Harvey 4" hidden="1">
            <a:extLst>
              <a:ext uri="{FF2B5EF4-FFF2-40B4-BE49-F238E27FC236}">
                <a16:creationId xmlns:a16="http://schemas.microsoft.com/office/drawing/2014/main" id="{FAAF2626-AAF4-4D60-8827-D9A28E763C6A}"/>
              </a:ext>
            </a:extLst>
          </p:cNvPr>
          <p:cNvGrpSpPr>
            <a:grpSpLocks/>
          </p:cNvGrpSpPr>
          <p:nvPr userDrawn="1">
            <p:custDataLst>
              <p:tags r:id="rId6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4" name="Harvey 0/4 [0]">
              <a:extLst>
                <a:ext uri="{FF2B5EF4-FFF2-40B4-BE49-F238E27FC236}">
                  <a16:creationId xmlns:a16="http://schemas.microsoft.com/office/drawing/2014/main" id="{2DF0EC80-934B-46F9-B89F-1A2188954F1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Harvey 1/4 [1]">
              <a:extLst>
                <a:ext uri="{FF2B5EF4-FFF2-40B4-BE49-F238E27FC236}">
                  <a16:creationId xmlns:a16="http://schemas.microsoft.com/office/drawing/2014/main" id="{1A34F556-9FC3-43DE-B08C-349BA9AF8100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Harvey 2/4 [2]">
              <a:extLst>
                <a:ext uri="{FF2B5EF4-FFF2-40B4-BE49-F238E27FC236}">
                  <a16:creationId xmlns:a16="http://schemas.microsoft.com/office/drawing/2014/main" id="{B4650B2C-1EE2-4EBC-AAA6-824B8B062675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rvey 3/4 [3]">
              <a:extLst>
                <a:ext uri="{FF2B5EF4-FFF2-40B4-BE49-F238E27FC236}">
                  <a16:creationId xmlns:a16="http://schemas.microsoft.com/office/drawing/2014/main" id="{E1D9DFDA-DACB-4022-B941-267860F50122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Harvey 4/4 [4]">
              <a:extLst>
                <a:ext uri="{FF2B5EF4-FFF2-40B4-BE49-F238E27FC236}">
                  <a16:creationId xmlns:a16="http://schemas.microsoft.com/office/drawing/2014/main" id="{535A9AAC-D900-41AC-A7D2-7B637F94A431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Harvey 8" hidden="1">
            <a:extLst>
              <a:ext uri="{FF2B5EF4-FFF2-40B4-BE49-F238E27FC236}">
                <a16:creationId xmlns:a16="http://schemas.microsoft.com/office/drawing/2014/main" id="{ED8A5D7C-2D26-46E7-AB93-04C15BD4F716}"/>
              </a:ext>
            </a:extLst>
          </p:cNvPr>
          <p:cNvGrpSpPr>
            <a:grpSpLocks/>
          </p:cNvGrpSpPr>
          <p:nvPr userDrawn="1">
            <p:custDataLst>
              <p:tags r:id="rId7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20" name="Harvey 0/8 [0]">
              <a:extLst>
                <a:ext uri="{FF2B5EF4-FFF2-40B4-BE49-F238E27FC236}">
                  <a16:creationId xmlns:a16="http://schemas.microsoft.com/office/drawing/2014/main" id="{7D039D96-0D6A-4F0E-B841-1D6BDE482450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Harvey 1/8 [1]">
              <a:extLst>
                <a:ext uri="{FF2B5EF4-FFF2-40B4-BE49-F238E27FC236}">
                  <a16:creationId xmlns:a16="http://schemas.microsoft.com/office/drawing/2014/main" id="{B3C7964C-88AB-43A7-A51A-B4AB84CE7A54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Harvey 2/8 [2]">
              <a:extLst>
                <a:ext uri="{FF2B5EF4-FFF2-40B4-BE49-F238E27FC236}">
                  <a16:creationId xmlns:a16="http://schemas.microsoft.com/office/drawing/2014/main" id="{C7AE6770-5215-45FF-B014-86AA2ECC4829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rvey 3/8 [3]">
              <a:extLst>
                <a:ext uri="{FF2B5EF4-FFF2-40B4-BE49-F238E27FC236}">
                  <a16:creationId xmlns:a16="http://schemas.microsoft.com/office/drawing/2014/main" id="{E8B0F36E-0ABF-4BAA-A7DF-E85B8A54FB43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Harvey 4/8 [4]">
              <a:extLst>
                <a:ext uri="{FF2B5EF4-FFF2-40B4-BE49-F238E27FC236}">
                  <a16:creationId xmlns:a16="http://schemas.microsoft.com/office/drawing/2014/main" id="{E3A6F114-74F3-42E9-A2FB-6219EF85DF8F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Harvey 5/8 [5]">
              <a:extLst>
                <a:ext uri="{FF2B5EF4-FFF2-40B4-BE49-F238E27FC236}">
                  <a16:creationId xmlns:a16="http://schemas.microsoft.com/office/drawing/2014/main" id="{12F75908-AEE9-43DD-AD5A-408EF10384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Harvey 6/8 [6]">
              <a:extLst>
                <a:ext uri="{FF2B5EF4-FFF2-40B4-BE49-F238E27FC236}">
                  <a16:creationId xmlns:a16="http://schemas.microsoft.com/office/drawing/2014/main" id="{E082B21E-784F-4399-879D-0628B9A6CA6A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Harvey 7/8 [7]">
              <a:extLst>
                <a:ext uri="{FF2B5EF4-FFF2-40B4-BE49-F238E27FC236}">
                  <a16:creationId xmlns:a16="http://schemas.microsoft.com/office/drawing/2014/main" id="{3D4BC633-AE3B-406A-9741-3CECDA703A70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Harvey 8/8 [8]">
              <a:extLst>
                <a:ext uri="{FF2B5EF4-FFF2-40B4-BE49-F238E27FC236}">
                  <a16:creationId xmlns:a16="http://schemas.microsoft.com/office/drawing/2014/main" id="{FB04349D-8A21-4FA2-8C36-160BB39F77DB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Harvey 100" hidden="1">
            <a:extLst>
              <a:ext uri="{FF2B5EF4-FFF2-40B4-BE49-F238E27FC236}">
                <a16:creationId xmlns:a16="http://schemas.microsoft.com/office/drawing/2014/main" id="{FEA31CD5-AF74-430B-8937-99211CF7A86A}"/>
              </a:ext>
            </a:extLst>
          </p:cNvPr>
          <p:cNvGrpSpPr/>
          <p:nvPr userDrawn="1">
            <p:custDataLst>
              <p:tags r:id="rId8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30" name="Harvey 0/100 [0]">
              <a:extLst>
                <a:ext uri="{FF2B5EF4-FFF2-40B4-BE49-F238E27FC236}">
                  <a16:creationId xmlns:a16="http://schemas.microsoft.com/office/drawing/2014/main" id="{5F002AD4-5F39-46E2-9F29-123EB3332123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1" name="Harvey 1/100 [1]">
              <a:extLst>
                <a:ext uri="{FF2B5EF4-FFF2-40B4-BE49-F238E27FC236}">
                  <a16:creationId xmlns:a16="http://schemas.microsoft.com/office/drawing/2014/main" id="{DABA7BE6-CDF6-4FF3-B498-95C4AE35FF74}"/>
                </a:ext>
              </a:extLst>
            </p:cNvPr>
            <p:cNvSpPr>
              <a:spLocks noChangeAspect="1"/>
            </p:cNvSpPr>
            <p:nvPr>
              <p:custDataLst>
                <p:tags r:id="rId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2" name="Harvey 2/100 [2]">
              <a:extLst>
                <a:ext uri="{FF2B5EF4-FFF2-40B4-BE49-F238E27FC236}">
                  <a16:creationId xmlns:a16="http://schemas.microsoft.com/office/drawing/2014/main" id="{82A87DF7-E27E-4604-A2B7-629CBBFE62FF}"/>
                </a:ext>
              </a:extLst>
            </p:cNvPr>
            <p:cNvSpPr>
              <a:spLocks noChangeAspect="1"/>
            </p:cNvSpPr>
            <p:nvPr>
              <p:custDataLst>
                <p:tags r:id="rId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3" name="Harvey 3/100 [3]">
              <a:extLst>
                <a:ext uri="{FF2B5EF4-FFF2-40B4-BE49-F238E27FC236}">
                  <a16:creationId xmlns:a16="http://schemas.microsoft.com/office/drawing/2014/main" id="{4317D585-B3EC-4DA3-8086-AAC424E42AC8}"/>
                </a:ext>
              </a:extLst>
            </p:cNvPr>
            <p:cNvSpPr>
              <a:spLocks noChangeAspect="1"/>
            </p:cNvSpPr>
            <p:nvPr>
              <p:custDataLst>
                <p:tags r:id="rId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4" name="Harvey 4/100 [4]">
              <a:extLst>
                <a:ext uri="{FF2B5EF4-FFF2-40B4-BE49-F238E27FC236}">
                  <a16:creationId xmlns:a16="http://schemas.microsoft.com/office/drawing/2014/main" id="{C3DDBA3C-91F3-4FDD-93EF-64F1A71E4620}"/>
                </a:ext>
              </a:extLst>
            </p:cNvPr>
            <p:cNvSpPr>
              <a:spLocks noChangeAspect="1"/>
            </p:cNvSpPr>
            <p:nvPr>
              <p:custDataLst>
                <p:tags r:id="rId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955D9A72-A1B1-4430-8899-6EA8CDB57BC4}"/>
                </a:ext>
              </a:extLst>
            </p:cNvPr>
            <p:cNvSpPr>
              <a:spLocks noChangeAspect="1"/>
            </p:cNvSpPr>
            <p:nvPr>
              <p:custDataLst>
                <p:tags r:id="rId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F17AA925-8E7C-4E48-9B34-CEB374E4482F}"/>
                </a:ext>
              </a:extLst>
            </p:cNvPr>
            <p:cNvSpPr>
              <a:spLocks noChangeAspect="1"/>
            </p:cNvSpPr>
            <p:nvPr>
              <p:custDataLst>
                <p:tags r:id="rId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0D10FB2-DDAD-4A9A-97DC-337072825B76}"/>
                </a:ext>
              </a:extLst>
            </p:cNvPr>
            <p:cNvSpPr>
              <a:spLocks noChangeAspect="1"/>
            </p:cNvSpPr>
            <p:nvPr>
              <p:custDataLst>
                <p:tags r:id="rId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3C8B0442-BB66-4269-8B84-78DFFC9B5D03}"/>
                </a:ext>
              </a:extLst>
            </p:cNvPr>
            <p:cNvSpPr>
              <a:spLocks noChangeAspect="1"/>
            </p:cNvSpPr>
            <p:nvPr>
              <p:custDataLst>
                <p:tags r:id="rId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6FC76F65-3AF9-4E83-89E6-4625A93ACC44}"/>
                </a:ext>
              </a:extLst>
            </p:cNvPr>
            <p:cNvSpPr>
              <a:spLocks noChangeAspect="1"/>
            </p:cNvSpPr>
            <p:nvPr>
              <p:custDataLst>
                <p:tags r:id="rId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A551B3DC-E53E-48F4-9837-11D36FEFD185}"/>
                </a:ext>
              </a:extLst>
            </p:cNvPr>
            <p:cNvSpPr>
              <a:spLocks noChangeAspect="1"/>
            </p:cNvSpPr>
            <p:nvPr>
              <p:custDataLst>
                <p:tags r:id="rId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1AA92C73-78F8-4C49-8B1C-F9D7FDF29119}"/>
                </a:ext>
              </a:extLst>
            </p:cNvPr>
            <p:cNvSpPr>
              <a:spLocks noChangeAspect="1"/>
            </p:cNvSpPr>
            <p:nvPr>
              <p:custDataLst>
                <p:tags r:id="rId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A5815C32-B3F1-4806-B3FC-0B34A002B9A8}"/>
                </a:ext>
              </a:extLst>
            </p:cNvPr>
            <p:cNvSpPr>
              <a:spLocks noChangeAspect="1"/>
            </p:cNvSpPr>
            <p:nvPr>
              <p:custDataLst>
                <p:tags r:id="rId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BCB20F8A-9ED2-456B-B77B-D0ED64F5F8D6}"/>
                </a:ext>
              </a:extLst>
            </p:cNvPr>
            <p:cNvSpPr>
              <a:spLocks noChangeAspect="1"/>
            </p:cNvSpPr>
            <p:nvPr>
              <p:custDataLst>
                <p:tags r:id="rId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BB501452-143B-4646-AFAA-19BBA74E5EEF}"/>
                </a:ext>
              </a:extLst>
            </p:cNvPr>
            <p:cNvSpPr>
              <a:spLocks noChangeAspect="1"/>
            </p:cNvSpPr>
            <p:nvPr>
              <p:custDataLst>
                <p:tags r:id="rId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4E1610D0-A2F8-40E5-B9E9-B9F4ADE84C4F}"/>
                </a:ext>
              </a:extLst>
            </p:cNvPr>
            <p:cNvSpPr>
              <a:spLocks noChangeAspect="1"/>
            </p:cNvSpPr>
            <p:nvPr>
              <p:custDataLst>
                <p:tags r:id="rId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D546B0D-BEEC-4402-9C93-0F0A501089DF}"/>
                </a:ext>
              </a:extLst>
            </p:cNvPr>
            <p:cNvSpPr>
              <a:spLocks noChangeAspect="1"/>
            </p:cNvSpPr>
            <p:nvPr>
              <p:custDataLst>
                <p:tags r:id="rId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96054A1A-69A4-4D72-80DA-B36810A13E31}"/>
                </a:ext>
              </a:extLst>
            </p:cNvPr>
            <p:cNvSpPr>
              <a:spLocks noChangeAspect="1"/>
            </p:cNvSpPr>
            <p:nvPr>
              <p:custDataLst>
                <p:tags r:id="rId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A255192B-3D4F-4F14-8B7E-7D5B27AF8124}"/>
                </a:ext>
              </a:extLst>
            </p:cNvPr>
            <p:cNvSpPr>
              <a:spLocks noChangeAspect="1"/>
            </p:cNvSpPr>
            <p:nvPr>
              <p:custDataLst>
                <p:tags r:id="rId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2463C1CE-78FE-4461-A9B7-C75EA8A9BB11}"/>
                </a:ext>
              </a:extLst>
            </p:cNvPr>
            <p:cNvSpPr>
              <a:spLocks noChangeAspect="1"/>
            </p:cNvSpPr>
            <p:nvPr>
              <p:custDataLst>
                <p:tags r:id="rId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4728CF39-D3DE-423C-8161-15E78C37CF68}"/>
                </a:ext>
              </a:extLst>
            </p:cNvPr>
            <p:cNvSpPr>
              <a:spLocks noChangeAspect="1"/>
            </p:cNvSpPr>
            <p:nvPr>
              <p:custDataLst>
                <p:tags r:id="rId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AB9FECCB-7845-4DC1-A3DF-794D6C20BAFA}"/>
                </a:ext>
              </a:extLst>
            </p:cNvPr>
            <p:cNvSpPr>
              <a:spLocks noChangeAspect="1"/>
            </p:cNvSpPr>
            <p:nvPr>
              <p:custDataLst>
                <p:tags r:id="rId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23173878-638A-447C-87AE-DA1B71FFED22}"/>
                </a:ext>
              </a:extLst>
            </p:cNvPr>
            <p:cNvSpPr>
              <a:spLocks noChangeAspect="1"/>
            </p:cNvSpPr>
            <p:nvPr>
              <p:custDataLst>
                <p:tags r:id="rId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E9414276-F6FB-4251-AD20-EEB07DC67FA7}"/>
                </a:ext>
              </a:extLst>
            </p:cNvPr>
            <p:cNvSpPr>
              <a:spLocks noChangeAspect="1"/>
            </p:cNvSpPr>
            <p:nvPr>
              <p:custDataLst>
                <p:tags r:id="rId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6743654D-4BD9-4688-87D0-A555060F7F44}"/>
                </a:ext>
              </a:extLst>
            </p:cNvPr>
            <p:cNvSpPr>
              <a:spLocks noChangeAspect="1"/>
            </p:cNvSpPr>
            <p:nvPr>
              <p:custDataLst>
                <p:tags r:id="rId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3728644-05FA-4385-B2AE-51BDE2F500AF}"/>
                </a:ext>
              </a:extLst>
            </p:cNvPr>
            <p:cNvSpPr>
              <a:spLocks noChangeAspect="1"/>
            </p:cNvSpPr>
            <p:nvPr>
              <p:custDataLst>
                <p:tags r:id="rId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48BAA2F8-77AD-4F0E-BAB8-E0B69855A783}"/>
                </a:ext>
              </a:extLst>
            </p:cNvPr>
            <p:cNvSpPr>
              <a:spLocks noChangeAspect="1"/>
            </p:cNvSpPr>
            <p:nvPr>
              <p:custDataLst>
                <p:tags r:id="rId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96219058-74F9-4FB6-B3DF-396DDEA8C820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53EB2F4A-330A-4D2D-BDCA-00ADB39E35A4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11BFFC4F-82C0-48FC-9731-68ED638028E2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B86820E6-F331-4956-BB3C-F026503EC773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04E8E28D-6A69-48B9-BD5A-627B016DEC30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D4F055B1-57CA-468B-BFF5-B09CC09B7F8E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A13FE822-6756-41D8-9FEE-CDCCCFD70D4E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C0428AB4-531C-4FB0-BEE9-A34E1CE3DFDB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E3AA9F5-25B0-4D0A-BA39-80AE52C31FD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8671F1B4-3564-48D3-80D9-366792282DB0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3A63619A-8CA1-4B1A-85CD-335017F977BB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F07198F2-D644-45A1-B0C6-9AAA450B0B4F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D66457F8-1D40-4CF6-BE06-BF2C73978B03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400C163E-457D-4851-8DE9-6044378DACD8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400ECAC2-B757-45C2-8548-03D5903937F8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EB940494-301C-49A5-B898-9E2F6AD8C751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E38BF466-C8AC-4453-964C-0721723B348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DF49DF1E-332B-43E4-9F7D-89231565DE6E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42546EA4-E042-4C37-B531-00EA031B1081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336A402D-2A22-4FA9-94E3-3417999DF4C6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B77E3120-DBD8-46FF-8E81-468CB9CA5556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C7DE051B-949B-435F-8FE3-5AC23BD79F00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CE87981A-50DC-469B-9BED-E410D9C4523C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09000150-37F1-44E7-90CE-823F3D818627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7C390C9B-400C-4298-9451-DDA21AE072A5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CD74444C-FD06-494D-A86F-F5A9EF3DF948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71C059AD-2B8D-4AC3-97AC-1C49D7484794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B31C6B8A-F9DD-4E14-B631-766D96C6886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0BD4C0AF-89CD-4C1B-957F-8CA5A314A7FE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91B10105-1727-4B9C-8FCD-3D334C87BDE6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10898073-8095-4DE7-AD95-0F8C96BC360A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6DAC7101-D4D8-448C-A304-03FD92F4726B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217FF511-93A0-4626-AD9A-E3C9223AB082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B174582B-2B02-49C0-BF3C-2F590DA4B376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33DB99C1-7490-4472-9497-92CB0A05D37F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5B3273E3-981C-4F41-B7C3-9586D2DDB606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B054D749-7282-4A1A-A3AE-FCEA23483CB5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FAD20644-5B4D-4DCF-905C-ADF42E9EB48E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209F7C97-D7C7-4B24-BA42-05A1577E875F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DF1C9977-12F0-4A6D-80C6-EE308E12725D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A71F6A66-C058-4F2F-B290-FA1CC991F6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3DEC417F-7D71-4C5B-8085-B1583B2FCCC6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96A13EE1-EC22-4C01-B4AB-3EF6602FDFBA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EFB4A714-9F67-4868-825D-66C4F537A5E2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F19A226F-E078-4A46-A954-75FADD25402D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756F7D21-1D93-4B57-ABFA-EE5584CBC7E6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8B48008C-A1AB-43F4-817D-5E481F7E9337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565E5A64-245E-4A5F-89BD-4A608EAB3F9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4D5F9994-73C2-4C23-BA0B-7566D8BE9160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BD448083-14BE-4295-B4A4-AED8235312B8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77931D2B-536D-4DE6-AE4C-CB9EA4DE4C61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53E1ED11-19DD-4DE4-B566-1978E4E0FAF7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CCE175F0-4184-4D43-8EF9-EA2D4C1192B8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0A3700C8-F53E-4767-B37F-AC04E744EBAC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0BEC1370-E4B6-4E47-8F9F-15D7D8FB2CFC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4C25E3D8-02DA-44CC-A566-01AA84DC7AE3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D30E4CAB-D224-4135-96E3-C41420C5FF8C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86971F1C-765A-4BE9-BB2E-62BD40EB7C96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7027B79D-E0DD-4E78-BF9B-DF2A0C530F79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B7FD9411-38FE-4E5A-9662-49E94C7C02F5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9BFDFBFF-FD42-440B-83A2-ED71871262A4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CAD5BB42-5CEB-4C55-8223-90413902CB0C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69C7B28D-51E4-4227-9093-C514D42A9005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3BEADF39-E00B-498D-8CC9-1D5C22643BCD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110E6742-673F-4B41-964A-7CDD1E4E1D69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86471447-BD67-40A7-9F08-A43B4D8F8BD8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4C0E595D-9D01-413C-9699-82CFF38A783B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E50798B7-8A83-431E-9EF2-5D67851CA417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D43B84EE-C86E-4D3F-90D2-DFB5E1CCA1D6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96EA00D-C888-4D50-B739-5199600A5DE5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0045E86D-0114-4DFD-BC58-E46759227C93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464F7942-D723-4D2E-91EA-3AEF84D34459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C8E37BA9-454A-4082-B576-FC335CC3F86E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B0BC0277-15E0-4AB3-BCCF-B6B586D4D835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8495ADBB-87DF-4E47-9C91-45D9C4AC8F45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kern="0" dirty="0"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B468B29C-7B96-4569-96EE-F47CF951513B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9A1CD764-7821-44EC-ADA1-C483C992546C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B6FC9C5D-FC2A-46D7-A941-BF2C841A2865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EF8BE20D-18E3-40D7-A5DA-108105F38AFC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5EB5107-168F-4341-A51A-3E0EC2311F1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929BCB4-707F-4791-A475-B37763C376C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26325548-081C-48A0-A68E-5CA2A59148D7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A43B4339-3778-4A62-8434-905641533AE5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161EC9C5-7BA6-4B4E-859C-15F67506A917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BFFB0CDE-ABC5-4213-9CCB-29844DCD6D92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170909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>
          <a:schemeClr val="accent1"/>
        </a:buClr>
        <a:buSzPct val="80000"/>
        <a:buFontTx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accent1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120000"/>
        <a:buFont typeface="Arial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12.xml"/><Relationship Id="rId1" Type="http://schemas.openxmlformats.org/officeDocument/2006/relationships/customXml" Target="../../customXml/item3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11.xml"/><Relationship Id="rId1" Type="http://schemas.openxmlformats.org/officeDocument/2006/relationships/customXml" Target="../../customXml/item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10.xml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4C54CB-664F-9223-0C17-9F13FBC46BC5}"/>
              </a:ext>
            </a:extLst>
          </p:cNvPr>
          <p:cNvSpPr txBox="1"/>
          <p:nvPr/>
        </p:nvSpPr>
        <p:spPr>
          <a:xfrm>
            <a:off x="1040129" y="1725718"/>
            <a:ext cx="2269853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System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D0490-077B-856D-EFBD-3FA63482A68D}"/>
              </a:ext>
            </a:extLst>
          </p:cNvPr>
          <p:cNvSpPr txBox="1"/>
          <p:nvPr/>
        </p:nvSpPr>
        <p:spPr>
          <a:xfrm>
            <a:off x="7665464" y="1725718"/>
            <a:ext cx="3924151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Business Technology Platform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Subaccount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AF621-E274-7248-AB03-565989447D60}"/>
              </a:ext>
            </a:extLst>
          </p:cNvPr>
          <p:cNvSpPr txBox="1"/>
          <p:nvPr/>
        </p:nvSpPr>
        <p:spPr>
          <a:xfrm>
            <a:off x="3965138" y="5145647"/>
            <a:ext cx="3090590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Cloud Identity Services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Tenant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B8FE38-130F-98BE-DD74-EA78D97AADCD}"/>
              </a:ext>
            </a:extLst>
          </p:cNvPr>
          <p:cNvCxnSpPr>
            <a:cxnSpLocks/>
          </p:cNvCxnSpPr>
          <p:nvPr/>
        </p:nvCxnSpPr>
        <p:spPr>
          <a:xfrm flipH="1">
            <a:off x="6383849" y="2297797"/>
            <a:ext cx="1363218" cy="2467863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D7E112-8227-4D99-AFA3-A2597DC7D849}"/>
              </a:ext>
            </a:extLst>
          </p:cNvPr>
          <p:cNvCxnSpPr>
            <a:cxnSpLocks/>
          </p:cNvCxnSpPr>
          <p:nvPr/>
        </p:nvCxnSpPr>
        <p:spPr>
          <a:xfrm flipH="1">
            <a:off x="6654754" y="2337936"/>
            <a:ext cx="1362186" cy="2472708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7DB7852E-9E2E-F09C-FE16-4E76EC2011C2}"/>
              </a:ext>
            </a:extLst>
          </p:cNvPr>
          <p:cNvSpPr/>
          <p:nvPr/>
        </p:nvSpPr>
        <p:spPr>
          <a:xfrm rot="19042898">
            <a:off x="2450433" y="777431"/>
            <a:ext cx="6120000" cy="6120000"/>
          </a:xfrm>
          <a:prstGeom prst="arc">
            <a:avLst>
              <a:gd name="adj1" fmla="val 16200000"/>
              <a:gd name="adj2" fmla="val 21267549"/>
            </a:avLst>
          </a:prstGeom>
          <a:ln w="25400"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62F289-3AE4-D54A-BCCD-040A6DC5E391}"/>
              </a:ext>
            </a:extLst>
          </p:cNvPr>
          <p:cNvCxnSpPr>
            <a:cxnSpLocks/>
          </p:cNvCxnSpPr>
          <p:nvPr/>
        </p:nvCxnSpPr>
        <p:spPr>
          <a:xfrm flipH="1">
            <a:off x="3710306" y="1904508"/>
            <a:ext cx="3685285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D29E49-CBBD-8580-AB38-08B7CE33A4A6}"/>
              </a:ext>
            </a:extLst>
          </p:cNvPr>
          <p:cNvSpPr txBox="1"/>
          <p:nvPr/>
        </p:nvSpPr>
        <p:spPr>
          <a:xfrm>
            <a:off x="7395591" y="1121022"/>
            <a:ext cx="6379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access</a:t>
            </a:r>
            <a:endParaRPr lang="de-DE" sz="1600" i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64186-6F3C-7723-32FB-716F2BD0AF28}"/>
              </a:ext>
            </a:extLst>
          </p:cNvPr>
          <p:cNvSpPr txBox="1"/>
          <p:nvPr/>
        </p:nvSpPr>
        <p:spPr>
          <a:xfrm>
            <a:off x="3797906" y="1602607"/>
            <a:ext cx="8431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authorize</a:t>
            </a:r>
            <a:endParaRPr lang="de-DE" sz="1600" i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B32A46-D504-B811-16BA-FBF6C79AA082}"/>
              </a:ext>
            </a:extLst>
          </p:cNvPr>
          <p:cNvSpPr txBox="1"/>
          <p:nvPr/>
        </p:nvSpPr>
        <p:spPr>
          <a:xfrm>
            <a:off x="4986638" y="4519439"/>
            <a:ext cx="111729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authenticate</a:t>
            </a:r>
            <a:endParaRPr lang="de-DE" sz="1600" i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714BC88-31E6-0CEE-D4FE-F9404583D6FF}"/>
              </a:ext>
            </a:extLst>
          </p:cNvPr>
          <p:cNvGrpSpPr/>
          <p:nvPr/>
        </p:nvGrpSpPr>
        <p:grpSpPr>
          <a:xfrm flipH="1">
            <a:off x="3237657" y="2337936"/>
            <a:ext cx="1479108" cy="2512847"/>
            <a:chOff x="3232991" y="2337936"/>
            <a:chExt cx="1633091" cy="251284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2C9B13A-E8A0-77B2-61F0-E820CBAE02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2991" y="2337936"/>
              <a:ext cx="1363218" cy="24678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lg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C95C36A-2F67-AC56-0E70-881481B6E0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3896" y="2378075"/>
              <a:ext cx="1362186" cy="24727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02749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4C54CB-664F-9223-0C17-9F13FBC46BC5}"/>
              </a:ext>
            </a:extLst>
          </p:cNvPr>
          <p:cNvSpPr txBox="1"/>
          <p:nvPr/>
        </p:nvSpPr>
        <p:spPr>
          <a:xfrm>
            <a:off x="1040129" y="1725718"/>
            <a:ext cx="2269853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System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D0490-077B-856D-EFBD-3FA63482A68D}"/>
              </a:ext>
            </a:extLst>
          </p:cNvPr>
          <p:cNvSpPr txBox="1"/>
          <p:nvPr/>
        </p:nvSpPr>
        <p:spPr>
          <a:xfrm>
            <a:off x="7665464" y="1725718"/>
            <a:ext cx="3924151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Business Technology Platform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Subaccount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AF621-E274-7248-AB03-565989447D60}"/>
              </a:ext>
            </a:extLst>
          </p:cNvPr>
          <p:cNvSpPr txBox="1"/>
          <p:nvPr/>
        </p:nvSpPr>
        <p:spPr>
          <a:xfrm>
            <a:off x="3965138" y="5145647"/>
            <a:ext cx="3090590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Cloud Identity Services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Tenant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B8FE38-130F-98BE-DD74-EA78D97AADCD}"/>
              </a:ext>
            </a:extLst>
          </p:cNvPr>
          <p:cNvCxnSpPr>
            <a:cxnSpLocks/>
          </p:cNvCxnSpPr>
          <p:nvPr/>
        </p:nvCxnSpPr>
        <p:spPr>
          <a:xfrm flipH="1">
            <a:off x="6383849" y="2297797"/>
            <a:ext cx="1363218" cy="2467863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62F289-3AE4-D54A-BCCD-040A6DC5E391}"/>
              </a:ext>
            </a:extLst>
          </p:cNvPr>
          <p:cNvCxnSpPr>
            <a:cxnSpLocks/>
          </p:cNvCxnSpPr>
          <p:nvPr/>
        </p:nvCxnSpPr>
        <p:spPr>
          <a:xfrm flipH="1">
            <a:off x="3710306" y="1904508"/>
            <a:ext cx="3685285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D29E49-CBBD-8580-AB38-08B7CE33A4A6}"/>
              </a:ext>
            </a:extLst>
          </p:cNvPr>
          <p:cNvSpPr txBox="1"/>
          <p:nvPr/>
        </p:nvSpPr>
        <p:spPr>
          <a:xfrm rot="3809592">
            <a:off x="3728561" y="3479160"/>
            <a:ext cx="10740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mutual trust</a:t>
            </a:r>
            <a:endParaRPr lang="de-DE" sz="1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64186-6F3C-7723-32FB-716F2BD0AF28}"/>
              </a:ext>
            </a:extLst>
          </p:cNvPr>
          <p:cNvSpPr txBox="1"/>
          <p:nvPr/>
        </p:nvSpPr>
        <p:spPr>
          <a:xfrm>
            <a:off x="5310057" y="1904508"/>
            <a:ext cx="4007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trust</a:t>
            </a:r>
            <a:endParaRPr lang="de-DE" sz="1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B32A46-D504-B811-16BA-FBF6C79AA082}"/>
              </a:ext>
            </a:extLst>
          </p:cNvPr>
          <p:cNvSpPr txBox="1"/>
          <p:nvPr/>
        </p:nvSpPr>
        <p:spPr>
          <a:xfrm rot="17954955">
            <a:off x="6343309" y="3479161"/>
            <a:ext cx="10740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mutual trust</a:t>
            </a:r>
            <a:endParaRPr lang="de-DE" sz="1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C9B13A-E8A0-77B2-61F0-E820CBAE029D}"/>
              </a:ext>
            </a:extLst>
          </p:cNvPr>
          <p:cNvCxnSpPr>
            <a:cxnSpLocks/>
          </p:cNvCxnSpPr>
          <p:nvPr/>
        </p:nvCxnSpPr>
        <p:spPr>
          <a:xfrm>
            <a:off x="3482084" y="2337936"/>
            <a:ext cx="1234681" cy="2467863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2518B5-1019-E3F7-A0AE-E3946A2A8A3A}"/>
              </a:ext>
            </a:extLst>
          </p:cNvPr>
          <p:cNvSpPr txBox="1"/>
          <p:nvPr/>
        </p:nvSpPr>
        <p:spPr>
          <a:xfrm>
            <a:off x="7460858" y="3109827"/>
            <a:ext cx="147165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configured by </a:t>
            </a:r>
            <a:r>
              <a:rPr lang="en-US" sz="1600" i="1" kern="0" dirty="0">
                <a:ea typeface="Arial Unicode MS" pitchFamily="34" charset="-128"/>
              </a:rPr>
              <a:t>customer</a:t>
            </a: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 before or delivered with trial</a:t>
            </a:r>
            <a:endParaRPr lang="de-DE" sz="1600" i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4EB9B-638C-6C31-E2AD-46D8608747D0}"/>
              </a:ext>
            </a:extLst>
          </p:cNvPr>
          <p:cNvSpPr txBox="1"/>
          <p:nvPr/>
        </p:nvSpPr>
        <p:spPr>
          <a:xfrm>
            <a:off x="2248645" y="3403600"/>
            <a:ext cx="16456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 sz="1600" i="1" kern="0"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delivered by SAP with the system</a:t>
            </a:r>
            <a:endParaRPr lang="de-DE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5DCA3-D4D0-616D-2592-912FE148012D}"/>
              </a:ext>
            </a:extLst>
          </p:cNvPr>
          <p:cNvSpPr txBox="1"/>
          <p:nvPr/>
        </p:nvSpPr>
        <p:spPr>
          <a:xfrm>
            <a:off x="4824072" y="1222071"/>
            <a:ext cx="145775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configured with this tutorial</a:t>
            </a:r>
            <a:endParaRPr lang="de-DE" sz="1600" i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4905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4C54CB-664F-9223-0C17-9F13FBC46BC5}"/>
              </a:ext>
            </a:extLst>
          </p:cNvPr>
          <p:cNvSpPr txBox="1"/>
          <p:nvPr/>
        </p:nvSpPr>
        <p:spPr>
          <a:xfrm>
            <a:off x="1040129" y="1725718"/>
            <a:ext cx="2269853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System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D0490-077B-856D-EFBD-3FA63482A68D}"/>
              </a:ext>
            </a:extLst>
          </p:cNvPr>
          <p:cNvSpPr txBox="1"/>
          <p:nvPr/>
        </p:nvSpPr>
        <p:spPr>
          <a:xfrm>
            <a:off x="7665464" y="1725718"/>
            <a:ext cx="3924151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Business Technology Platform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Subaccount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AF621-E274-7248-AB03-565989447D60}"/>
              </a:ext>
            </a:extLst>
          </p:cNvPr>
          <p:cNvSpPr txBox="1"/>
          <p:nvPr/>
        </p:nvSpPr>
        <p:spPr>
          <a:xfrm>
            <a:off x="3965138" y="5145647"/>
            <a:ext cx="3090590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Cloud Identity Services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Tenant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B8FE38-130F-98BE-DD74-EA78D97AADCD}"/>
              </a:ext>
            </a:extLst>
          </p:cNvPr>
          <p:cNvCxnSpPr>
            <a:cxnSpLocks/>
          </p:cNvCxnSpPr>
          <p:nvPr/>
        </p:nvCxnSpPr>
        <p:spPr>
          <a:xfrm flipH="1">
            <a:off x="6383849" y="2297797"/>
            <a:ext cx="1363218" cy="2467863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D29E49-CBBD-8580-AB38-08B7CE33A4A6}"/>
              </a:ext>
            </a:extLst>
          </p:cNvPr>
          <p:cNvSpPr txBox="1"/>
          <p:nvPr/>
        </p:nvSpPr>
        <p:spPr>
          <a:xfrm rot="3809592">
            <a:off x="3728561" y="3479160"/>
            <a:ext cx="10740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mutual trust</a:t>
            </a:r>
            <a:endParaRPr lang="de-DE" sz="1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B32A46-D504-B811-16BA-FBF6C79AA082}"/>
              </a:ext>
            </a:extLst>
          </p:cNvPr>
          <p:cNvSpPr txBox="1"/>
          <p:nvPr/>
        </p:nvSpPr>
        <p:spPr>
          <a:xfrm rot="17954955">
            <a:off x="6343309" y="3479161"/>
            <a:ext cx="10740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mutual trust</a:t>
            </a:r>
            <a:endParaRPr lang="de-DE" sz="1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C9B13A-E8A0-77B2-61F0-E820CBAE029D}"/>
              </a:ext>
            </a:extLst>
          </p:cNvPr>
          <p:cNvCxnSpPr>
            <a:cxnSpLocks/>
          </p:cNvCxnSpPr>
          <p:nvPr/>
        </p:nvCxnSpPr>
        <p:spPr>
          <a:xfrm>
            <a:off x="3482084" y="2337936"/>
            <a:ext cx="1234681" cy="2467863"/>
          </a:xfrm>
          <a:prstGeom prst="straightConnector1">
            <a:avLst/>
          </a:prstGeom>
          <a:ln w="25400">
            <a:solidFill>
              <a:schemeClr val="tx1">
                <a:alpha val="15000"/>
              </a:scheme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2518B5-1019-E3F7-A0AE-E3946A2A8A3A}"/>
              </a:ext>
            </a:extLst>
          </p:cNvPr>
          <p:cNvSpPr txBox="1"/>
          <p:nvPr/>
        </p:nvSpPr>
        <p:spPr>
          <a:xfrm>
            <a:off x="7259715" y="3325645"/>
            <a:ext cx="1471655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configured with this tutorial</a:t>
            </a:r>
            <a:endParaRPr lang="de-DE" sz="1600" i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4EB9B-638C-6C31-E2AD-46D8608747D0}"/>
              </a:ext>
            </a:extLst>
          </p:cNvPr>
          <p:cNvSpPr txBox="1"/>
          <p:nvPr/>
        </p:nvSpPr>
        <p:spPr>
          <a:xfrm>
            <a:off x="2248645" y="3403600"/>
            <a:ext cx="16456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 sz="1600" i="1" kern="0"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delivered by SAP with the system</a:t>
            </a:r>
            <a:endParaRPr lang="de-DE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21CC66-0FB7-DE32-4664-F9038507817B}"/>
              </a:ext>
            </a:extLst>
          </p:cNvPr>
          <p:cNvSpPr/>
          <p:nvPr/>
        </p:nvSpPr>
        <p:spPr bwMode="gray">
          <a:xfrm rot="3856748">
            <a:off x="3408157" y="3486553"/>
            <a:ext cx="1921760" cy="314035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629AE1-79B6-D50B-5342-ABEA9BB689E6}"/>
              </a:ext>
            </a:extLst>
          </p:cNvPr>
          <p:cNvSpPr/>
          <p:nvPr/>
        </p:nvSpPr>
        <p:spPr bwMode="gray">
          <a:xfrm rot="3856748">
            <a:off x="2306678" y="2905564"/>
            <a:ext cx="1614971" cy="1638288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45BA61-4275-55DA-2F13-1A44C511AD14}"/>
              </a:ext>
            </a:extLst>
          </p:cNvPr>
          <p:cNvSpPr/>
          <p:nvPr/>
        </p:nvSpPr>
        <p:spPr bwMode="gray">
          <a:xfrm rot="3856748">
            <a:off x="964340" y="601950"/>
            <a:ext cx="2297917" cy="2240169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62466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4C54CB-664F-9223-0C17-9F13FBC46BC5}"/>
              </a:ext>
            </a:extLst>
          </p:cNvPr>
          <p:cNvSpPr txBox="1"/>
          <p:nvPr/>
        </p:nvSpPr>
        <p:spPr>
          <a:xfrm>
            <a:off x="1040129" y="1725718"/>
            <a:ext cx="2269853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S/4HANA Cloud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System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D0490-077B-856D-EFBD-3FA63482A68D}"/>
              </a:ext>
            </a:extLst>
          </p:cNvPr>
          <p:cNvSpPr txBox="1"/>
          <p:nvPr/>
        </p:nvSpPr>
        <p:spPr>
          <a:xfrm>
            <a:off x="7665464" y="1725718"/>
            <a:ext cx="3924151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Business Technology Platform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Subaccount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CAF621-E274-7248-AB03-565989447D60}"/>
              </a:ext>
            </a:extLst>
          </p:cNvPr>
          <p:cNvSpPr txBox="1"/>
          <p:nvPr/>
        </p:nvSpPr>
        <p:spPr>
          <a:xfrm>
            <a:off x="3965138" y="5145647"/>
            <a:ext cx="3090590" cy="6924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b="1" kern="0" dirty="0">
                <a:ea typeface="Arial Unicode MS" pitchFamily="34" charset="-128"/>
                <a:cs typeface="Arial Unicode MS" pitchFamily="34" charset="-128"/>
              </a:rPr>
              <a:t>SAP Cloud Identity Services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800" kern="0" dirty="0">
                <a:ea typeface="Arial Unicode MS" pitchFamily="34" charset="-128"/>
                <a:cs typeface="Arial Unicode MS" pitchFamily="34" charset="-128"/>
              </a:rPr>
              <a:t>Tenant</a:t>
            </a:r>
            <a:endParaRPr lang="de-DE" sz="18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B8FE38-130F-98BE-DD74-EA78D97AADCD}"/>
              </a:ext>
            </a:extLst>
          </p:cNvPr>
          <p:cNvCxnSpPr>
            <a:cxnSpLocks/>
          </p:cNvCxnSpPr>
          <p:nvPr/>
        </p:nvCxnSpPr>
        <p:spPr>
          <a:xfrm flipH="1">
            <a:off x="6383849" y="2297797"/>
            <a:ext cx="1363218" cy="2467863"/>
          </a:xfrm>
          <a:prstGeom prst="straightConnector1">
            <a:avLst/>
          </a:prstGeom>
          <a:ln w="25400">
            <a:solidFill>
              <a:schemeClr val="tx1">
                <a:alpha val="15000"/>
              </a:scheme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62F289-3AE4-D54A-BCCD-040A6DC5E391}"/>
              </a:ext>
            </a:extLst>
          </p:cNvPr>
          <p:cNvCxnSpPr>
            <a:cxnSpLocks/>
          </p:cNvCxnSpPr>
          <p:nvPr/>
        </p:nvCxnSpPr>
        <p:spPr>
          <a:xfrm flipH="1">
            <a:off x="3710306" y="1904508"/>
            <a:ext cx="3685285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D29E49-CBBD-8580-AB38-08B7CE33A4A6}"/>
              </a:ext>
            </a:extLst>
          </p:cNvPr>
          <p:cNvSpPr txBox="1"/>
          <p:nvPr/>
        </p:nvSpPr>
        <p:spPr>
          <a:xfrm rot="3809592">
            <a:off x="3728561" y="3479160"/>
            <a:ext cx="1074012" cy="246221"/>
          </a:xfrm>
          <a:prstGeom prst="rect">
            <a:avLst/>
          </a:prstGeom>
          <a:solidFill>
            <a:schemeClr val="bg1"/>
          </a:solidFill>
          <a:ln w="25400">
            <a:noFill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mutual trust</a:t>
            </a:r>
            <a:endParaRPr lang="de-DE" sz="1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564186-6F3C-7723-32FB-716F2BD0AF28}"/>
              </a:ext>
            </a:extLst>
          </p:cNvPr>
          <p:cNvSpPr txBox="1"/>
          <p:nvPr/>
        </p:nvSpPr>
        <p:spPr>
          <a:xfrm>
            <a:off x="5310057" y="1904508"/>
            <a:ext cx="40075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trust</a:t>
            </a:r>
            <a:endParaRPr lang="de-DE" sz="1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B32A46-D504-B811-16BA-FBF6C79AA082}"/>
              </a:ext>
            </a:extLst>
          </p:cNvPr>
          <p:cNvSpPr txBox="1"/>
          <p:nvPr/>
        </p:nvSpPr>
        <p:spPr>
          <a:xfrm rot="17954955">
            <a:off x="6343309" y="3479161"/>
            <a:ext cx="10740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kern="0" dirty="0">
                <a:ea typeface="Arial Unicode MS" pitchFamily="34" charset="-128"/>
                <a:cs typeface="Arial Unicode MS" pitchFamily="34" charset="-128"/>
              </a:rPr>
              <a:t>mutual trust</a:t>
            </a:r>
            <a:endParaRPr lang="de-DE" sz="1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C9B13A-E8A0-77B2-61F0-E820CBAE029D}"/>
              </a:ext>
            </a:extLst>
          </p:cNvPr>
          <p:cNvCxnSpPr>
            <a:cxnSpLocks/>
          </p:cNvCxnSpPr>
          <p:nvPr/>
        </p:nvCxnSpPr>
        <p:spPr>
          <a:xfrm>
            <a:off x="3482084" y="2337936"/>
            <a:ext cx="1234681" cy="2467863"/>
          </a:xfrm>
          <a:prstGeom prst="straightConnector1">
            <a:avLst/>
          </a:prstGeom>
          <a:ln w="25400">
            <a:solidFill>
              <a:schemeClr val="tx1">
                <a:alpha val="15000"/>
              </a:schemeClr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2518B5-1019-E3F7-A0AE-E3946A2A8A3A}"/>
              </a:ext>
            </a:extLst>
          </p:cNvPr>
          <p:cNvSpPr txBox="1"/>
          <p:nvPr/>
        </p:nvSpPr>
        <p:spPr>
          <a:xfrm>
            <a:off x="7460858" y="3109827"/>
            <a:ext cx="1471655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configured by </a:t>
            </a:r>
            <a:r>
              <a:rPr lang="en-US" sz="1600" i="1" kern="0" dirty="0">
                <a:ea typeface="Arial Unicode MS" pitchFamily="34" charset="-128"/>
              </a:rPr>
              <a:t>customer</a:t>
            </a: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 before or delivered with trial</a:t>
            </a:r>
            <a:endParaRPr lang="de-DE" sz="1600" i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4EB9B-638C-6C31-E2AD-46D8608747D0}"/>
              </a:ext>
            </a:extLst>
          </p:cNvPr>
          <p:cNvSpPr txBox="1"/>
          <p:nvPr/>
        </p:nvSpPr>
        <p:spPr>
          <a:xfrm>
            <a:off x="2248645" y="3403600"/>
            <a:ext cx="164567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de-DE"/>
            </a:defPPr>
            <a:lvl1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defRPr sz="1600" i="1" kern="0"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 dirty="0"/>
              <a:t>delivered by SAP with the system</a:t>
            </a:r>
            <a:endParaRPr lang="de-DE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5DCA3-D4D0-616D-2592-912FE148012D}"/>
              </a:ext>
            </a:extLst>
          </p:cNvPr>
          <p:cNvSpPr txBox="1"/>
          <p:nvPr/>
        </p:nvSpPr>
        <p:spPr>
          <a:xfrm>
            <a:off x="4824072" y="1222071"/>
            <a:ext cx="145775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600" i="1" kern="0" dirty="0">
                <a:ea typeface="Arial Unicode MS" pitchFamily="34" charset="-128"/>
                <a:cs typeface="Arial Unicode MS" pitchFamily="34" charset="-128"/>
              </a:rPr>
              <a:t>configured with this tutorial</a:t>
            </a:r>
            <a:endParaRPr lang="de-DE" sz="1600" i="1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7EB09B-40CF-3BB7-F11C-4F82681DA6E2}"/>
              </a:ext>
            </a:extLst>
          </p:cNvPr>
          <p:cNvSpPr/>
          <p:nvPr/>
        </p:nvSpPr>
        <p:spPr bwMode="gray">
          <a:xfrm rot="3856748">
            <a:off x="3408157" y="3486553"/>
            <a:ext cx="1921760" cy="314035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0517C0-4B00-D608-6466-1DB56665AA91}"/>
              </a:ext>
            </a:extLst>
          </p:cNvPr>
          <p:cNvSpPr/>
          <p:nvPr/>
        </p:nvSpPr>
        <p:spPr bwMode="gray">
          <a:xfrm>
            <a:off x="3724038" y="5085347"/>
            <a:ext cx="4023029" cy="878812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9805C-8B0A-A4EF-6CB9-A9457ED101D2}"/>
              </a:ext>
            </a:extLst>
          </p:cNvPr>
          <p:cNvSpPr/>
          <p:nvPr/>
        </p:nvSpPr>
        <p:spPr bwMode="gray">
          <a:xfrm rot="17956391">
            <a:off x="5899872" y="3374710"/>
            <a:ext cx="1921760" cy="314035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3209D4-21D4-28EC-C95E-491B91FC7CA6}"/>
              </a:ext>
            </a:extLst>
          </p:cNvPr>
          <p:cNvSpPr/>
          <p:nvPr/>
        </p:nvSpPr>
        <p:spPr bwMode="gray">
          <a:xfrm rot="3856748">
            <a:off x="2306678" y="2905564"/>
            <a:ext cx="1614971" cy="1638288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D87B3-471F-BE1B-F1B1-ECEB1B436C59}"/>
              </a:ext>
            </a:extLst>
          </p:cNvPr>
          <p:cNvSpPr/>
          <p:nvPr/>
        </p:nvSpPr>
        <p:spPr bwMode="gray">
          <a:xfrm rot="1660619">
            <a:off x="7353547" y="2824426"/>
            <a:ext cx="1614971" cy="1638288"/>
          </a:xfrm>
          <a:prstGeom prst="rect">
            <a:avLst/>
          </a:prstGeom>
          <a:solidFill>
            <a:schemeClr val="bg1">
              <a:alpha val="85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de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7901890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2022 16x9 white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6" id="{6EE3CE7A-E618-354C-A911-C8B540FBF846}" vid="{D6A1CD9D-FAE1-404C-ADBB-39144CF68697}"/>
    </a:ext>
  </a:extLst>
</a:theme>
</file>

<file path=ppt/theme/theme2.xml><?xml version="1.0" encoding="utf-8"?>
<a:theme xmlns:a="http://schemas.openxmlformats.org/drawingml/2006/main" name="1_SAP 2022 16x9 black">
  <a:themeElements>
    <a:clrScheme name="SAP_colors_2018">
      <a:dk1>
        <a:srgbClr val="000000"/>
      </a:dk1>
      <a:lt1>
        <a:srgbClr val="FFFFFF"/>
      </a:lt1>
      <a:dk2>
        <a:srgbClr val="999999"/>
      </a:dk2>
      <a:lt2>
        <a:srgbClr val="CCCCCC"/>
      </a:lt2>
      <a:accent1>
        <a:srgbClr val="F0AB00"/>
      </a:accent1>
      <a:accent2>
        <a:srgbClr val="666666"/>
      </a:accent2>
      <a:accent3>
        <a:srgbClr val="008FD3"/>
      </a:accent3>
      <a:accent4>
        <a:srgbClr val="4FB81C"/>
      </a:accent4>
      <a:accent5>
        <a:srgbClr val="E35500"/>
      </a:accent5>
      <a:accent6>
        <a:srgbClr val="760A85"/>
      </a:accent6>
      <a:hlink>
        <a:srgbClr val="008FD3"/>
      </a:hlink>
      <a:folHlink>
        <a:srgbClr val="008FD3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3" id="{98983C72-2C42-1B4B-ADCB-83524493A2CE}" vid="{01356D30-0C5C-804E-8623-53D30802886F}"/>
    </a:ext>
  </a:extLst>
</a:theme>
</file>

<file path=ppt/theme/theme3.xml><?xml version="1.0" encoding="utf-8"?>
<a:theme xmlns:a="http://schemas.openxmlformats.org/drawingml/2006/main" name="SAP 2022 16x9 blue">
  <a:themeElements>
    <a:clrScheme name="SAP_Colors2018 - blue">
      <a:dk1>
        <a:srgbClr val="00195A"/>
      </a:dk1>
      <a:lt1>
        <a:srgbClr val="FFFFFF"/>
      </a:lt1>
      <a:dk2>
        <a:srgbClr val="CCCCCC"/>
      </a:dk2>
      <a:lt2>
        <a:srgbClr val="999999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0076CB"/>
      </a:hlink>
      <a:folHlink>
        <a:srgbClr val="0076CB"/>
      </a:folHlink>
    </a:clrScheme>
    <a:fontScheme name="SAP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rot="0" spcFirstLastPara="0" vertOverflow="overflow" horzOverflow="overflow" vert="horz" wrap="square" lIns="90000" tIns="72000" rIns="90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defRPr sz="1800" kern="0" dirty="0" err="1" smtClean="0"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AP_2021_16x9_black_and_white" id="{216A5BC3-3210-D145-B37A-A20539300A3E}" vid="{B1CCA417-3311-6E47-9308-B7B054F4E377}"/>
    </a:ext>
  </a:extLst>
</a:theme>
</file>

<file path=ppt/theme/theme4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FormConfiguration><![CDATA[{"formFields":[],"formDataEntries":[]}]]></TemplafySlideFormConfiguration>
</file>

<file path=customXml/item10.xml><?xml version="1.0" encoding="utf-8"?>
<TemplafySlideTemplateConfiguration><![CDATA[{"slideVersion":1,"isValidatorEnabled":false,"isLocked":false,"elementsMetadata":[],"slideId":"638150081698427248","enableDocumentContentUpdater":false,"version":"2.0"}]]></TemplafySlideTemplateConfiguration>
</file>

<file path=customXml/item11.xml><?xml version="1.0" encoding="utf-8"?>
<TemplafySlideTemplateConfiguration><![CDATA[{"slideVersion":1,"isValidatorEnabled":false,"isLocked":false,"elementsMetadata":[],"slideId":"638150081698427248","enableDocumentContentUpdater":false,"version":"2.0"}]]></TemplafySlideTemplateConfiguration>
</file>

<file path=customXml/item12.xml><?xml version="1.0" encoding="utf-8"?>
<TemplafySlideTemplateConfiguration><![CDATA[{"slideVersion":1,"isValidatorEnabled":false,"isLocked":false,"elementsMetadata":[],"slideId":"638150081698427248","enableDocumentContentUpdater":fals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TemplateConfiguration><![CDATA[{"elementsMetadata":[{"elementConfiguration":{"binding":"{{Form.SelectClassification.Name}}","visibility":"","disableUpdates":false,"type":"text"},"type":"shape","id":"61b35a7b-bc56-4c9a-8b00-5140a42470b8"}],"transformationConfigurations":[],"templateName":"Blank-2-2","templateDescription":"","enableDocumentContentUpdater":true,"version":"2.0"}]]></TemplafyTemplate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TemplateConfiguration><![CDATA[{"slideVersion":1,"isValidatorEnabled":false,"isLocked":false,"elementsMetadata":[],"slideId":"638150081698427248","enableDocumentContentUpdater":false,"version":"2.0"}]]></TemplafySlideTemplateConfiguration>
</file>

<file path=customXml/item7.xml><?xml version="1.0" encoding="utf-8"?>
<TemplafySlideTemplateConfiguration><![CDATA[{"slideVersion":1,"isValidatorEnabled":false,"isLocked":false,"elementsMetadata":[],"slideId":"637595371431722810","enableDocumentContentUpdater":false,"version":"2.0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FormConfiguration><![CDATA[{"formFields":[{"distinct":false,"hideIfNoUserInteractionRequired":false,"required":false,"defaultValue":"INTERNAL – SAP and Partners Only","autoSelectFirstOption":false,"shareValue":false,"type":"dropDown","dataSourceName":"Classification","dataSourceFieldName":"Name","name":"SelectClassification","label":"Select Classification"}],"formDataEntries":[{"name":"SelectClassification","value":"OmrOP8d402txjl1Zr787gUA6bTWeMdaxGEF9U5BKD64="}]}]]></TemplafyFormConfiguration>
</file>

<file path=customXml/itemProps1.xml><?xml version="1.0" encoding="utf-8"?>
<ds:datastoreItem xmlns:ds="http://schemas.openxmlformats.org/officeDocument/2006/customXml" ds:itemID="{7FB634D1-837F-4004-B52C-0A81D83054B9}">
  <ds:schemaRefs/>
</ds:datastoreItem>
</file>

<file path=customXml/itemProps10.xml><?xml version="1.0" encoding="utf-8"?>
<ds:datastoreItem xmlns:ds="http://schemas.openxmlformats.org/officeDocument/2006/customXml" ds:itemID="{A85ADA9E-EE19-4E3E-940D-4F6BB01AEF13}">
  <ds:schemaRefs/>
</ds:datastoreItem>
</file>

<file path=customXml/itemProps11.xml><?xml version="1.0" encoding="utf-8"?>
<ds:datastoreItem xmlns:ds="http://schemas.openxmlformats.org/officeDocument/2006/customXml" ds:itemID="{F233A344-E427-4609-8DB5-3C67FCDDDDF2}">
  <ds:schemaRefs/>
</ds:datastoreItem>
</file>

<file path=customXml/itemProps12.xml><?xml version="1.0" encoding="utf-8"?>
<ds:datastoreItem xmlns:ds="http://schemas.openxmlformats.org/officeDocument/2006/customXml" ds:itemID="{451EFC9C-AA5E-4B3B-B47A-F57717E03F87}">
  <ds:schemaRefs/>
</ds:datastoreItem>
</file>

<file path=customXml/itemProps2.xml><?xml version="1.0" encoding="utf-8"?>
<ds:datastoreItem xmlns:ds="http://schemas.openxmlformats.org/officeDocument/2006/customXml" ds:itemID="{952E59E5-A145-4392-8603-3FD4F36320F6}">
  <ds:schemaRefs/>
</ds:datastoreItem>
</file>

<file path=customXml/itemProps3.xml><?xml version="1.0" encoding="utf-8"?>
<ds:datastoreItem xmlns:ds="http://schemas.openxmlformats.org/officeDocument/2006/customXml" ds:itemID="{430A0358-213D-4771-BE2F-EFFC30CE7AA4}">
  <ds:schemaRefs/>
</ds:datastoreItem>
</file>

<file path=customXml/itemProps4.xml><?xml version="1.0" encoding="utf-8"?>
<ds:datastoreItem xmlns:ds="http://schemas.openxmlformats.org/officeDocument/2006/customXml" ds:itemID="{EA39E778-4BAA-445F-BC47-A93A5BBB0A36}">
  <ds:schemaRefs/>
</ds:datastoreItem>
</file>

<file path=customXml/itemProps5.xml><?xml version="1.0" encoding="utf-8"?>
<ds:datastoreItem xmlns:ds="http://schemas.openxmlformats.org/officeDocument/2006/customXml" ds:itemID="{1A996FE1-6CB0-44D1-A076-7821F67794CC}">
  <ds:schemaRefs/>
</ds:datastoreItem>
</file>

<file path=customXml/itemProps6.xml><?xml version="1.0" encoding="utf-8"?>
<ds:datastoreItem xmlns:ds="http://schemas.openxmlformats.org/officeDocument/2006/customXml" ds:itemID="{888B1570-F91C-4D92-BF7D-DC5EF0452413}">
  <ds:schemaRefs/>
</ds:datastoreItem>
</file>

<file path=customXml/itemProps7.xml><?xml version="1.0" encoding="utf-8"?>
<ds:datastoreItem xmlns:ds="http://schemas.openxmlformats.org/officeDocument/2006/customXml" ds:itemID="{B0F9B6C1-8558-487D-A656-792C2587280C}">
  <ds:schemaRefs/>
</ds:datastoreItem>
</file>

<file path=customXml/itemProps8.xml><?xml version="1.0" encoding="utf-8"?>
<ds:datastoreItem xmlns:ds="http://schemas.openxmlformats.org/officeDocument/2006/customXml" ds:itemID="{B4387263-8434-4308-AA60-878569176AF5}">
  <ds:schemaRefs/>
</ds:datastoreItem>
</file>

<file path=customXml/itemProps9.xml><?xml version="1.0" encoding="utf-8"?>
<ds:datastoreItem xmlns:ds="http://schemas.openxmlformats.org/officeDocument/2006/customXml" ds:itemID="{F28D6715-76DD-4412-8ED3-64DC68A4C636}">
  <ds:schemaRefs/>
</ds:datastoreItem>
</file>

<file path=docMetadata/LabelInfo.xml><?xml version="1.0" encoding="utf-8"?>
<clbl:labelList xmlns:clbl="http://schemas.microsoft.com/office/2020/mipLabelMetadata">
  <clbl:label id="{51e9b6e7-e4bc-422b-b136-be52bca82e7c}" enabled="1" method="Privileged" siteId="{42f7676c-f455-423c-82f6-dc2d99791af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</Words>
  <Application>Microsoft Macintosh PowerPoint</Application>
  <PresentationFormat>Custom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 Unicode MS</vt:lpstr>
      <vt:lpstr>Arial</vt:lpstr>
      <vt:lpstr>Courier New</vt:lpstr>
      <vt:lpstr>Symbol</vt:lpstr>
      <vt:lpstr>Wingdings</vt:lpstr>
      <vt:lpstr>Wingdings</vt:lpstr>
      <vt:lpstr>SAP 2022 16x9 white</vt:lpstr>
      <vt:lpstr>1_SAP 2022 16x9 black</vt:lpstr>
      <vt:lpstr>SAP 2022 16x9 blue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2023-06-06T08:05:24Z</dcterms:created>
  <dcterms:modified xsi:type="dcterms:W3CDTF">2025-09-10T09:34:10Z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2023-03-21T15:09:29</vt:lpwstr>
  </property>
  <property fmtid="{D5CDD505-2E9C-101B-9397-08002B2CF9AE}" pid="3" name="TemplafyTenantId">
    <vt:lpwstr>sap</vt:lpwstr>
  </property>
  <property fmtid="{D5CDD505-2E9C-101B-9397-08002B2CF9AE}" pid="4" name="TemplafyTemplateId">
    <vt:lpwstr>638150081678746406</vt:lpwstr>
  </property>
  <property fmtid="{D5CDD505-2E9C-101B-9397-08002B2CF9AE}" pid="5" name="TemplafyUserProfileId">
    <vt:lpwstr>637722329707392351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