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358" r:id="rId4"/>
    <p:sldId id="369" r:id="rId5"/>
    <p:sldId id="370" r:id="rId6"/>
    <p:sldId id="371" r:id="rId7"/>
    <p:sldId id="372" r:id="rId8"/>
    <p:sldId id="373" r:id="rId9"/>
    <p:sldId id="368" r:id="rId10"/>
    <p:sldId id="374" r:id="rId11"/>
    <p:sldId id="375" r:id="rId12"/>
    <p:sldId id="31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70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7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57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25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728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67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363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6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5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0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6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7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83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18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7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29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B91C-4C9A-4217-A75C-7E37EA109C41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F0B4C5-9971-45BE-A21E-F9042078C5D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0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C486-29C5-9C7B-F851-C1EB17D51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2313250"/>
            <a:ext cx="9144000" cy="238760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이것이 리눅스다</a:t>
            </a:r>
            <a:r>
              <a:rPr lang="en-US" altLang="ko-KR" dirty="0">
                <a:solidFill>
                  <a:schemeClr val="tx1"/>
                </a:solidFill>
              </a:rPr>
              <a:t>(CentOS)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31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2B8623-5556-6C2D-BD43-D7BA2D0DCDE9}"/>
              </a:ext>
            </a:extLst>
          </p:cNvPr>
          <p:cNvSpPr/>
          <p:nvPr/>
        </p:nvSpPr>
        <p:spPr>
          <a:xfrm>
            <a:off x="9731666" y="330682"/>
            <a:ext cx="2272980" cy="12864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실습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데이터 서버 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생성 및 운영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FF5DAD-1688-7E2D-6F4F-CE8B965929EB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715259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2. </a:t>
            </a:r>
            <a:r>
              <a:rPr lang="ko-KR" altLang="en-US" sz="1800" dirty="0"/>
              <a:t>생성된 </a:t>
            </a:r>
            <a:r>
              <a:rPr lang="en-US" altLang="ko-KR" sz="1800" dirty="0"/>
              <a:t>DB</a:t>
            </a:r>
            <a:r>
              <a:rPr lang="ko-KR" altLang="en-US" sz="1800" dirty="0"/>
              <a:t>에 테이블 생성</a:t>
            </a:r>
            <a:endParaRPr lang="en-US" altLang="ko-KR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2DB193-32EC-7F08-1289-5417A3205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7" y="973896"/>
            <a:ext cx="6872976" cy="16194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C9C2AE-78AD-5E36-10CA-A84D6BFD1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7" y="2593372"/>
            <a:ext cx="6872976" cy="363864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2B7E0EE-1316-8423-2836-AD9D05F0516D}"/>
              </a:ext>
            </a:extLst>
          </p:cNvPr>
          <p:cNvSpPr/>
          <p:nvPr/>
        </p:nvSpPr>
        <p:spPr>
          <a:xfrm>
            <a:off x="1583126" y="1758467"/>
            <a:ext cx="3206987" cy="809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914494-F609-DBF6-0E0F-BDE041FDF2DD}"/>
              </a:ext>
            </a:extLst>
          </p:cNvPr>
          <p:cNvSpPr/>
          <p:nvPr/>
        </p:nvSpPr>
        <p:spPr>
          <a:xfrm>
            <a:off x="1710359" y="2623932"/>
            <a:ext cx="4385641" cy="66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F49507-D953-2FCE-1F58-4141324C160E}"/>
              </a:ext>
            </a:extLst>
          </p:cNvPr>
          <p:cNvCxnSpPr/>
          <p:nvPr/>
        </p:nvCxnSpPr>
        <p:spPr>
          <a:xfrm flipV="1">
            <a:off x="4790115" y="2139192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BEBB54F-ADB1-BA9F-44E0-87A48CE1E4E7}"/>
              </a:ext>
            </a:extLst>
          </p:cNvPr>
          <p:cNvSpPr txBox="1"/>
          <p:nvPr/>
        </p:nvSpPr>
        <p:spPr>
          <a:xfrm>
            <a:off x="5150840" y="1971412"/>
            <a:ext cx="204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‘customer’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테이블 생성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BF46C1-E92A-7B16-8397-C5A8B5746345}"/>
              </a:ext>
            </a:extLst>
          </p:cNvPr>
          <p:cNvCxnSpPr/>
          <p:nvPr/>
        </p:nvCxnSpPr>
        <p:spPr>
          <a:xfrm flipV="1">
            <a:off x="6100197" y="2962712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1E448D-29F6-52F6-2AAB-97D2098C1318}"/>
              </a:ext>
            </a:extLst>
          </p:cNvPr>
          <p:cNvSpPr txBox="1"/>
          <p:nvPr/>
        </p:nvSpPr>
        <p:spPr>
          <a:xfrm>
            <a:off x="6477700" y="2794932"/>
            <a:ext cx="2046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‘purchase’ 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테이블 생성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49D409-E3FF-F6B7-1EE9-A7E795EFC65A}"/>
              </a:ext>
            </a:extLst>
          </p:cNvPr>
          <p:cNvSpPr/>
          <p:nvPr/>
        </p:nvSpPr>
        <p:spPr>
          <a:xfrm>
            <a:off x="1711758" y="4874404"/>
            <a:ext cx="1551560" cy="242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189BF65-AAB2-2A6E-D09B-7BDD1D568820}"/>
              </a:ext>
            </a:extLst>
          </p:cNvPr>
          <p:cNvCxnSpPr/>
          <p:nvPr/>
        </p:nvCxnSpPr>
        <p:spPr>
          <a:xfrm flipV="1">
            <a:off x="3264715" y="4984461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027D2C-19DA-395E-7CBD-A4EC34169B2B}"/>
              </a:ext>
            </a:extLst>
          </p:cNvPr>
          <p:cNvSpPr txBox="1"/>
          <p:nvPr/>
        </p:nvSpPr>
        <p:spPr>
          <a:xfrm>
            <a:off x="3617051" y="4816681"/>
            <a:ext cx="2046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테이블 상세 내역 확인</a:t>
            </a:r>
          </a:p>
        </p:txBody>
      </p:sp>
    </p:spTree>
    <p:extLst>
      <p:ext uri="{BB962C8B-B14F-4D97-AF65-F5344CB8AC3E}">
        <p14:creationId xmlns:p14="http://schemas.microsoft.com/office/powerpoint/2010/main" val="310599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2B8623-5556-6C2D-BD43-D7BA2D0DCDE9}"/>
              </a:ext>
            </a:extLst>
          </p:cNvPr>
          <p:cNvSpPr/>
          <p:nvPr/>
        </p:nvSpPr>
        <p:spPr>
          <a:xfrm>
            <a:off x="9731666" y="330682"/>
            <a:ext cx="2272980" cy="12864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실습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데이터 서버 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생성 및 운영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BFF5DAD-1688-7E2D-6F4F-CE8B965929EB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715259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3. </a:t>
            </a:r>
            <a:r>
              <a:rPr lang="ko-KR" altLang="en-US" sz="1800" dirty="0"/>
              <a:t>생성된 테이블에 데이터 입력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BD1A73-073E-C639-5954-999DE1EE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3" y="1813919"/>
            <a:ext cx="5540692" cy="37437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50048-49BC-64A3-85BA-82B79CDE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19" y="2042414"/>
            <a:ext cx="5481470" cy="35152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28A3106-0B6A-E86A-5B58-1AF79AD7D75C}"/>
              </a:ext>
            </a:extLst>
          </p:cNvPr>
          <p:cNvSpPr/>
          <p:nvPr/>
        </p:nvSpPr>
        <p:spPr>
          <a:xfrm>
            <a:off x="5830349" y="3429000"/>
            <a:ext cx="478172" cy="59771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0FB217F-E3BF-5F87-6369-870A6BCB5EF0}"/>
              </a:ext>
            </a:extLst>
          </p:cNvPr>
          <p:cNvSpPr txBox="1">
            <a:spLocks/>
          </p:cNvSpPr>
          <p:nvPr/>
        </p:nvSpPr>
        <p:spPr>
          <a:xfrm>
            <a:off x="1669738" y="5557630"/>
            <a:ext cx="2528861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테이블에 데이터 입력</a:t>
            </a: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B01515C-8B25-D670-263C-429E85507453}"/>
              </a:ext>
            </a:extLst>
          </p:cNvPr>
          <p:cNvSpPr txBox="1">
            <a:spLocks/>
          </p:cNvSpPr>
          <p:nvPr/>
        </p:nvSpPr>
        <p:spPr>
          <a:xfrm>
            <a:off x="8460953" y="5557630"/>
            <a:ext cx="1387801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2977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421C-49CA-87C4-964C-BC6E5FCA3D30}"/>
              </a:ext>
            </a:extLst>
          </p:cNvPr>
          <p:cNvSpPr txBox="1">
            <a:spLocks/>
          </p:cNvSpPr>
          <p:nvPr/>
        </p:nvSpPr>
        <p:spPr>
          <a:xfrm>
            <a:off x="3210323" y="2428316"/>
            <a:ext cx="5057377" cy="20013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7200" b="1" dirty="0">
                <a:latin typeface="+mj-ea"/>
              </a:rPr>
              <a:t>감사합니다</a:t>
            </a:r>
            <a:endParaRPr lang="en-US" altLang="ko-KR" sz="7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488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E83AD-A314-5471-DCC7-EB5CD035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5EB21-DEA0-8D78-5319-B04AFC18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261257"/>
            <a:ext cx="9305565" cy="3535536"/>
          </a:xfrm>
        </p:spPr>
        <p:txBody>
          <a:bodyPr/>
          <a:lstStyle/>
          <a:p>
            <a:r>
              <a:rPr lang="en-US" altLang="ko-KR" sz="2800" dirty="0">
                <a:latin typeface="+mj-ea"/>
                <a:ea typeface="+mj-ea"/>
              </a:rPr>
              <a:t>9. </a:t>
            </a:r>
            <a:r>
              <a:rPr lang="ko-KR" altLang="en-US" sz="2800" dirty="0">
                <a:latin typeface="+mj-ea"/>
                <a:ea typeface="+mj-ea"/>
              </a:rPr>
              <a:t>데이터베이스 서버 구축과 운영</a:t>
            </a:r>
            <a:endParaRPr lang="en-US" altLang="ko-KR" sz="2800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      9-1. DBMS </a:t>
            </a:r>
            <a:r>
              <a:rPr lang="ko-KR" altLang="en-US" dirty="0">
                <a:latin typeface="+mj-ea"/>
                <a:ea typeface="+mj-ea"/>
              </a:rPr>
              <a:t>개념</a:t>
            </a:r>
            <a:r>
              <a:rPr lang="en-US" altLang="ko-KR" dirty="0">
                <a:latin typeface="+mj-ea"/>
                <a:ea typeface="+mj-ea"/>
              </a:rPr>
              <a:t>(1),(2)</a:t>
            </a:r>
          </a:p>
          <a:p>
            <a:pPr marL="0" indent="0">
              <a:buNone/>
            </a:pPr>
            <a:r>
              <a:rPr lang="en-US" altLang="ko-KR" sz="1800" dirty="0">
                <a:latin typeface="+mj-ea"/>
                <a:ea typeface="+mj-ea"/>
              </a:rPr>
              <a:t>       9-2. </a:t>
            </a:r>
            <a:r>
              <a:rPr lang="ko-KR" altLang="en-US" sz="1800" dirty="0">
                <a:latin typeface="+mj-ea"/>
                <a:ea typeface="+mj-ea"/>
              </a:rPr>
              <a:t>필수 </a:t>
            </a:r>
            <a:r>
              <a:rPr lang="en-US" altLang="ko-KR" sz="1800" dirty="0">
                <a:latin typeface="+mj-ea"/>
                <a:ea typeface="+mj-ea"/>
              </a:rPr>
              <a:t>SQL </a:t>
            </a:r>
            <a:r>
              <a:rPr lang="ko-KR" altLang="en-US" sz="1800" dirty="0">
                <a:latin typeface="+mj-ea"/>
                <a:ea typeface="+mj-ea"/>
              </a:rPr>
              <a:t>구문</a:t>
            </a:r>
            <a:r>
              <a:rPr lang="en-US" altLang="ko-KR" sz="1800" dirty="0">
                <a:latin typeface="+mj-ea"/>
                <a:ea typeface="+mj-ea"/>
              </a:rPr>
              <a:t>(1),(2),(3),(4)</a:t>
            </a:r>
          </a:p>
          <a:p>
            <a:pPr marL="0" indent="0">
              <a:buNone/>
            </a:pPr>
            <a:r>
              <a:rPr lang="ko-KR" altLang="en-US" sz="1800" dirty="0">
                <a:latin typeface="+mj-ea"/>
                <a:ea typeface="+mj-ea"/>
              </a:rPr>
              <a:t>      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sz="18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241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9-1. DBMS </a:t>
            </a:r>
            <a:r>
              <a:rPr lang="ko-KR" altLang="en-US" sz="2200" dirty="0"/>
              <a:t>개념</a:t>
            </a:r>
            <a:r>
              <a:rPr lang="en-US" altLang="ko-KR" sz="2200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C11AA7-C0D7-26B7-B9A4-BE66B98A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60" y="740824"/>
            <a:ext cx="9392746" cy="596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52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9-1. DBMS </a:t>
            </a:r>
            <a:r>
              <a:rPr lang="ko-KR" altLang="en-US" sz="2200" dirty="0"/>
              <a:t>개념</a:t>
            </a:r>
            <a:r>
              <a:rPr lang="en-US" altLang="ko-KR" sz="2200" dirty="0"/>
              <a:t>(2)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EE70AB-F37A-0CC6-F83A-2558A5DB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47" y="873935"/>
            <a:ext cx="9567740" cy="57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9-2. </a:t>
            </a:r>
            <a:r>
              <a:rPr lang="ko-KR" altLang="en-US" sz="2200" dirty="0"/>
              <a:t>필수 </a:t>
            </a:r>
            <a:r>
              <a:rPr lang="en-US" altLang="ko-KR" sz="2200" dirty="0"/>
              <a:t>SQL </a:t>
            </a:r>
            <a:r>
              <a:rPr lang="ko-KR" altLang="en-US" sz="2200" dirty="0"/>
              <a:t>구문</a:t>
            </a:r>
            <a:r>
              <a:rPr lang="en-US" altLang="ko-KR" sz="2200" dirty="0"/>
              <a:t>(1)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A35ED0-4ED5-76B8-63CB-5C7DB46D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48" y="1006679"/>
            <a:ext cx="9458227" cy="54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3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9-2. </a:t>
            </a:r>
            <a:r>
              <a:rPr lang="ko-KR" altLang="en-US" sz="2200" dirty="0"/>
              <a:t>필수 </a:t>
            </a:r>
            <a:r>
              <a:rPr lang="en-US" altLang="ko-KR" sz="2200" dirty="0"/>
              <a:t>SQL </a:t>
            </a:r>
            <a:r>
              <a:rPr lang="ko-KR" altLang="en-US" sz="2200" dirty="0"/>
              <a:t>구문</a:t>
            </a:r>
            <a:r>
              <a:rPr lang="en-US" altLang="ko-KR" sz="2200" dirty="0"/>
              <a:t>(2)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B56E4-F169-6A17-B2F9-6E91F776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29" y="891130"/>
            <a:ext cx="9171328" cy="55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9-2. </a:t>
            </a:r>
            <a:r>
              <a:rPr lang="ko-KR" altLang="en-US" sz="2200" dirty="0"/>
              <a:t>필수 </a:t>
            </a:r>
            <a:r>
              <a:rPr lang="en-US" altLang="ko-KR" sz="2200" dirty="0"/>
              <a:t>SQL </a:t>
            </a:r>
            <a:r>
              <a:rPr lang="ko-KR" altLang="en-US" sz="2200" dirty="0"/>
              <a:t>구문</a:t>
            </a:r>
            <a:r>
              <a:rPr lang="en-US" altLang="ko-KR" sz="2200" dirty="0"/>
              <a:t>(3)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F5DC3-9A0C-3656-3D6E-5FAA1FDB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025" y="976202"/>
            <a:ext cx="8953156" cy="54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8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17907E-9EDB-F5B6-8957-D3C70ADDF0F9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621554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dirty="0"/>
              <a:t>9-2. </a:t>
            </a:r>
            <a:r>
              <a:rPr lang="ko-KR" altLang="en-US" sz="2200" dirty="0"/>
              <a:t>필수 </a:t>
            </a:r>
            <a:r>
              <a:rPr lang="en-US" altLang="ko-KR" sz="2200" dirty="0"/>
              <a:t>SQL </a:t>
            </a:r>
            <a:r>
              <a:rPr lang="ko-KR" altLang="en-US" sz="2200" dirty="0"/>
              <a:t>구문</a:t>
            </a:r>
            <a:r>
              <a:rPr lang="en-US" altLang="ko-KR" sz="2200" dirty="0"/>
              <a:t>(4)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C700F-2B94-C440-3A4B-E892B76B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93" y="1107346"/>
            <a:ext cx="9386614" cy="478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2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2B8623-5556-6C2D-BD43-D7BA2D0DCDE9}"/>
              </a:ext>
            </a:extLst>
          </p:cNvPr>
          <p:cNvSpPr/>
          <p:nvPr/>
        </p:nvSpPr>
        <p:spPr>
          <a:xfrm>
            <a:off x="9731666" y="330682"/>
            <a:ext cx="2272980" cy="128642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j-ea"/>
                <a:ea typeface="+mj-ea"/>
              </a:rPr>
              <a:t>실습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데이터 서버 </a:t>
            </a:r>
            <a:endParaRPr lang="en-US" altLang="ko-KR" b="1" dirty="0">
              <a:latin typeface="+mj-ea"/>
              <a:ea typeface="+mj-ea"/>
            </a:endParaRPr>
          </a:p>
          <a:p>
            <a:pPr algn="ctr"/>
            <a:r>
              <a:rPr lang="ko-KR" altLang="en-US" b="1" dirty="0">
                <a:latin typeface="+mj-ea"/>
                <a:ea typeface="+mj-ea"/>
              </a:rPr>
              <a:t>생성 및 운영</a:t>
            </a:r>
            <a:endParaRPr lang="en-US" altLang="ko-KR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DEAB91-26AA-6228-FD53-9EA7E4AC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4" y="973896"/>
            <a:ext cx="7007482" cy="544906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BFF5DAD-1688-7E2D-6F4F-CE8B965929EB}"/>
              </a:ext>
            </a:extLst>
          </p:cNvPr>
          <p:cNvSpPr txBox="1">
            <a:spLocks/>
          </p:cNvSpPr>
          <p:nvPr/>
        </p:nvSpPr>
        <p:spPr>
          <a:xfrm>
            <a:off x="766614" y="217418"/>
            <a:ext cx="7152593" cy="673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1. </a:t>
            </a:r>
            <a:r>
              <a:rPr lang="ko-KR" altLang="en-US" sz="1800" dirty="0"/>
              <a:t>텍스트 모드인 서버 가상모드로 접속하여 </a:t>
            </a:r>
            <a:r>
              <a:rPr lang="en-US" altLang="ko-KR" sz="1800" dirty="0" err="1"/>
              <a:t>mysql</a:t>
            </a:r>
            <a:r>
              <a:rPr lang="en-US" altLang="ko-KR" sz="1800" dirty="0"/>
              <a:t> </a:t>
            </a:r>
            <a:r>
              <a:rPr lang="ko-KR" altLang="en-US" sz="1800" dirty="0"/>
              <a:t>접속 및 </a:t>
            </a:r>
            <a:r>
              <a:rPr lang="en-US" altLang="ko-KR" sz="1800" dirty="0"/>
              <a:t>DB </a:t>
            </a:r>
            <a:r>
              <a:rPr lang="ko-KR" altLang="en-US" sz="1800" dirty="0"/>
              <a:t>생성</a:t>
            </a:r>
            <a:endParaRPr lang="en-US" altLang="ko-KR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847B14-F380-56FF-FC3B-5178F4574F92}"/>
              </a:ext>
            </a:extLst>
          </p:cNvPr>
          <p:cNvSpPr/>
          <p:nvPr/>
        </p:nvSpPr>
        <p:spPr>
          <a:xfrm>
            <a:off x="1551963" y="2776756"/>
            <a:ext cx="2474753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8242AA-D443-24A4-373D-0AD2E9C98062}"/>
              </a:ext>
            </a:extLst>
          </p:cNvPr>
          <p:cNvSpPr/>
          <p:nvPr/>
        </p:nvSpPr>
        <p:spPr>
          <a:xfrm>
            <a:off x="1553361" y="3239549"/>
            <a:ext cx="1424731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B75170-DC64-6844-5D46-5DB0694167E3}"/>
              </a:ext>
            </a:extLst>
          </p:cNvPr>
          <p:cNvSpPr/>
          <p:nvPr/>
        </p:nvSpPr>
        <p:spPr>
          <a:xfrm>
            <a:off x="1553361" y="5521357"/>
            <a:ext cx="2474753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664882-C176-C0D6-1F0A-6C5FABF2DD60}"/>
              </a:ext>
            </a:extLst>
          </p:cNvPr>
          <p:cNvSpPr/>
          <p:nvPr/>
        </p:nvSpPr>
        <p:spPr>
          <a:xfrm>
            <a:off x="1563148" y="5984150"/>
            <a:ext cx="4032309" cy="26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7CD1222-3AA1-736A-0655-6C8DD69D10D9}"/>
              </a:ext>
            </a:extLst>
          </p:cNvPr>
          <p:cNvCxnSpPr>
            <a:stCxn id="6" idx="3"/>
          </p:cNvCxnSpPr>
          <p:nvPr/>
        </p:nvCxnSpPr>
        <p:spPr>
          <a:xfrm flipV="1">
            <a:off x="4026716" y="2902591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A7DC94-FCE0-E47B-8201-9B7E72E334D7}"/>
              </a:ext>
            </a:extLst>
          </p:cNvPr>
          <p:cNvSpPr txBox="1"/>
          <p:nvPr/>
        </p:nvSpPr>
        <p:spPr>
          <a:xfrm>
            <a:off x="4429387" y="2768367"/>
            <a:ext cx="80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생성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7E7CAA8-A58F-0806-5A97-88F52A168CC7}"/>
              </a:ext>
            </a:extLst>
          </p:cNvPr>
          <p:cNvCxnSpPr/>
          <p:nvPr/>
        </p:nvCxnSpPr>
        <p:spPr>
          <a:xfrm flipV="1">
            <a:off x="2971100" y="3348606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EF934F-B811-A46F-1AEA-92F0C3C42DEE}"/>
              </a:ext>
            </a:extLst>
          </p:cNvPr>
          <p:cNvSpPr txBox="1"/>
          <p:nvPr/>
        </p:nvSpPr>
        <p:spPr>
          <a:xfrm>
            <a:off x="3373771" y="3214382"/>
            <a:ext cx="126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해당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사용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3C30B10-25D0-9235-CBA1-AB9D6D0F1227}"/>
              </a:ext>
            </a:extLst>
          </p:cNvPr>
          <p:cNvCxnSpPr>
            <a:cxnSpLocks/>
          </p:cNvCxnSpPr>
          <p:nvPr/>
        </p:nvCxnSpPr>
        <p:spPr>
          <a:xfrm flipV="1">
            <a:off x="4029512" y="5640201"/>
            <a:ext cx="402671" cy="4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858855-2E42-DD0C-3ED4-397F2FD68450}"/>
              </a:ext>
            </a:extLst>
          </p:cNvPr>
          <p:cNvSpPr txBox="1"/>
          <p:nvPr/>
        </p:nvSpPr>
        <p:spPr>
          <a:xfrm>
            <a:off x="4390238" y="5489199"/>
            <a:ext cx="1265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해당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삭제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D725783-CA02-2A5E-7565-9434C05CCC32}"/>
              </a:ext>
            </a:extLst>
          </p:cNvPr>
          <p:cNvCxnSpPr>
            <a:cxnSpLocks/>
          </p:cNvCxnSpPr>
          <p:nvPr/>
        </p:nvCxnSpPr>
        <p:spPr>
          <a:xfrm>
            <a:off x="5591264" y="6098800"/>
            <a:ext cx="29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A81FA-9CEC-C810-E69B-BCA7632136F7}"/>
              </a:ext>
            </a:extLst>
          </p:cNvPr>
          <p:cNvSpPr txBox="1"/>
          <p:nvPr/>
        </p:nvSpPr>
        <p:spPr>
          <a:xfrm>
            <a:off x="5817766" y="5951992"/>
            <a:ext cx="2453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해당 </a:t>
            </a:r>
            <a:r>
              <a:rPr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DB </a:t>
            </a:r>
            <a:r>
              <a:rPr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생성 및 한글 사용</a:t>
            </a:r>
          </a:p>
        </p:txBody>
      </p:sp>
    </p:spTree>
    <p:extLst>
      <p:ext uri="{BB962C8B-B14F-4D97-AF65-F5344CB8AC3E}">
        <p14:creationId xmlns:p14="http://schemas.microsoft.com/office/powerpoint/2010/main" val="225834825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8378</TotalTime>
  <Words>165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Trebuchet MS</vt:lpstr>
      <vt:lpstr>Wingdings 3</vt:lpstr>
      <vt:lpstr>패싯</vt:lpstr>
      <vt:lpstr>이것이 리눅스다(CentOS) 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리눅스다(CentOS)</dc:title>
  <dc:creator>user</dc:creator>
  <cp:lastModifiedBy>user</cp:lastModifiedBy>
  <cp:revision>54</cp:revision>
  <dcterms:created xsi:type="dcterms:W3CDTF">2022-09-13T01:29:23Z</dcterms:created>
  <dcterms:modified xsi:type="dcterms:W3CDTF">2022-12-08T02:23:54Z</dcterms:modified>
</cp:coreProperties>
</file>