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4" r:id="rId3"/>
    <p:sldId id="539" r:id="rId4"/>
    <p:sldId id="544" r:id="rId5"/>
    <p:sldId id="559" r:id="rId6"/>
    <p:sldId id="560" r:id="rId7"/>
    <p:sldId id="541" r:id="rId8"/>
    <p:sldId id="545" r:id="rId9"/>
    <p:sldId id="546" r:id="rId10"/>
    <p:sldId id="561" r:id="rId11"/>
    <p:sldId id="562" r:id="rId12"/>
    <p:sldId id="571" r:id="rId13"/>
    <p:sldId id="547" r:id="rId14"/>
    <p:sldId id="578" r:id="rId15"/>
    <p:sldId id="572" r:id="rId16"/>
    <p:sldId id="573" r:id="rId17"/>
    <p:sldId id="575" r:id="rId18"/>
    <p:sldId id="576" r:id="rId19"/>
    <p:sldId id="577" r:id="rId20"/>
    <p:sldId id="550" r:id="rId21"/>
    <p:sldId id="551" r:id="rId22"/>
    <p:sldId id="552" r:id="rId23"/>
    <p:sldId id="553" r:id="rId24"/>
    <p:sldId id="565" r:id="rId25"/>
    <p:sldId id="555" r:id="rId26"/>
    <p:sldId id="556" r:id="rId27"/>
    <p:sldId id="568" r:id="rId28"/>
    <p:sldId id="557" r:id="rId29"/>
    <p:sldId id="558" r:id="rId30"/>
    <p:sldId id="56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237731"/>
    <a:srgbClr val="E7E200"/>
    <a:srgbClr val="CCCC00"/>
    <a:srgbClr val="F8F2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5D4ACD-5B03-4AA1-A2A4-B3A11E188CD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CE98F23-E8DD-4DEF-BADB-0C886F80C8E1}">
      <dgm:prSet phldrT="[텍스트]" custT="1"/>
      <dgm:spPr/>
      <dgm:t>
        <a:bodyPr/>
        <a:lstStyle/>
        <a:p>
          <a:pPr latinLnBrk="1">
            <a:lnSpc>
              <a:spcPct val="90000"/>
            </a:lnSpc>
          </a:pPr>
          <a:r>
            <a:rPr lang="en-US" altLang="ko-KR" sz="2700" dirty="0" err="1"/>
            <a:t>ParentsInterface</a:t>
          </a:r>
          <a:endParaRPr lang="en-US" altLang="ko-KR" sz="2700" dirty="0"/>
        </a:p>
        <a:p>
          <a:pPr latinLnBrk="1">
            <a:lnSpc>
              <a:spcPct val="50000"/>
            </a:lnSpc>
          </a:pPr>
          <a:r>
            <a:rPr lang="en-US" altLang="ko-KR" sz="1600" dirty="0"/>
            <a:t>Method1(); (</a:t>
          </a:r>
          <a:r>
            <a:rPr lang="ko-KR" altLang="en-US" sz="1600" dirty="0"/>
            <a:t>추</a:t>
          </a:r>
          <a:r>
            <a:rPr lang="en-US" altLang="ko-KR" sz="1600" dirty="0"/>
            <a:t>)</a:t>
          </a:r>
        </a:p>
        <a:p>
          <a:pPr latinLnBrk="1">
            <a:lnSpc>
              <a:spcPct val="50000"/>
            </a:lnSpc>
          </a:pPr>
          <a:r>
            <a:rPr lang="en-US" altLang="ko-KR" sz="1600" dirty="0"/>
            <a:t>Method2(); (</a:t>
          </a:r>
          <a:r>
            <a:rPr lang="ko-KR" altLang="en-US" sz="1600" dirty="0"/>
            <a:t>디</a:t>
          </a:r>
          <a:r>
            <a:rPr lang="en-US" altLang="ko-KR" sz="1600" dirty="0"/>
            <a:t>)</a:t>
          </a:r>
          <a:endParaRPr lang="ko-KR" altLang="en-US" sz="1600" dirty="0"/>
        </a:p>
      </dgm:t>
    </dgm:pt>
    <dgm:pt modelId="{08A7EFAF-C039-41D9-875B-ACCD86DAB803}" type="parTrans" cxnId="{C49C9264-4E47-4748-9B2E-8EE177D5644D}">
      <dgm:prSet/>
      <dgm:spPr/>
      <dgm:t>
        <a:bodyPr/>
        <a:lstStyle/>
        <a:p>
          <a:pPr latinLnBrk="1"/>
          <a:endParaRPr lang="ko-KR" altLang="en-US"/>
        </a:p>
      </dgm:t>
    </dgm:pt>
    <dgm:pt modelId="{09A3C0BF-EED0-47DF-BEB4-50FF519B274D}" type="sibTrans" cxnId="{C49C9264-4E47-4748-9B2E-8EE177D5644D}">
      <dgm:prSet/>
      <dgm:spPr/>
      <dgm:t>
        <a:bodyPr/>
        <a:lstStyle/>
        <a:p>
          <a:pPr latinLnBrk="1"/>
          <a:endParaRPr lang="ko-KR" altLang="en-US"/>
        </a:p>
      </dgm:t>
    </dgm:pt>
    <dgm:pt modelId="{D5D6D3BD-05E5-4C6A-8179-9A0D79CFFF16}">
      <dgm:prSet phldrT="[텍스트]" custT="1"/>
      <dgm:spPr/>
      <dgm:t>
        <a:bodyPr/>
        <a:lstStyle/>
        <a:p>
          <a:pPr latinLnBrk="1"/>
          <a:r>
            <a:rPr lang="en-US" altLang="ko-KR" sz="2400" dirty="0"/>
            <a:t>ChildInterface1</a:t>
          </a:r>
        </a:p>
        <a:p>
          <a:pPr latinLnBrk="1"/>
          <a:r>
            <a:rPr lang="en-US" altLang="ko-KR" sz="1200" dirty="0"/>
            <a:t>Method3(); (</a:t>
          </a:r>
          <a:r>
            <a:rPr lang="ko-KR" altLang="en-US" sz="1200" dirty="0"/>
            <a:t>추</a:t>
          </a:r>
          <a:r>
            <a:rPr lang="en-US" altLang="ko-KR" sz="1200" dirty="0"/>
            <a:t>)</a:t>
          </a:r>
          <a:endParaRPr lang="ko-KR" altLang="en-US" sz="1200" dirty="0"/>
        </a:p>
      </dgm:t>
    </dgm:pt>
    <dgm:pt modelId="{7B7612EB-20D1-4272-9B9B-C26B08561E8B}" type="parTrans" cxnId="{2EF43351-B24A-4C9B-BE5B-B3B346A87D3E}">
      <dgm:prSet/>
      <dgm:spPr>
        <a:ln>
          <a:prstDash val="solid"/>
        </a:ln>
      </dgm:spPr>
      <dgm:t>
        <a:bodyPr/>
        <a:lstStyle/>
        <a:p>
          <a:pPr latinLnBrk="1"/>
          <a:endParaRPr lang="ko-KR" altLang="en-US"/>
        </a:p>
      </dgm:t>
    </dgm:pt>
    <dgm:pt modelId="{5D29D43A-EE9B-4F2A-868F-446879AF4C87}" type="sibTrans" cxnId="{2EF43351-B24A-4C9B-BE5B-B3B346A87D3E}">
      <dgm:prSet/>
      <dgm:spPr/>
      <dgm:t>
        <a:bodyPr/>
        <a:lstStyle/>
        <a:p>
          <a:pPr latinLnBrk="1"/>
          <a:endParaRPr lang="ko-KR" altLang="en-US"/>
        </a:p>
      </dgm:t>
    </dgm:pt>
    <dgm:pt modelId="{8E2CF081-FA11-443A-8A7A-6801B7488261}">
      <dgm:prSet phldrT="[텍스트]" custT="1"/>
      <dgm:spPr/>
      <dgm:t>
        <a:bodyPr/>
        <a:lstStyle/>
        <a:p>
          <a:pPr latinLnBrk="1">
            <a:lnSpc>
              <a:spcPct val="90000"/>
            </a:lnSpc>
          </a:pPr>
          <a:r>
            <a:rPr lang="en-US" altLang="ko-KR" sz="2400" dirty="0"/>
            <a:t>ChildInterface2</a:t>
          </a:r>
        </a:p>
        <a:p>
          <a:pPr latinLnBrk="1">
            <a:lnSpc>
              <a:spcPct val="50000"/>
            </a:lnSpc>
          </a:pPr>
          <a:r>
            <a: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rPr>
            <a:t>② </a:t>
          </a:r>
          <a:r>
            <a:rPr lang="en-US" altLang="ko-KR" sz="1200" dirty="0"/>
            <a:t>method2(); (</a:t>
          </a:r>
          <a:r>
            <a:rPr lang="ko-KR" altLang="en-US" sz="1200" dirty="0"/>
            <a:t>디</a:t>
          </a:r>
          <a:r>
            <a: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rPr>
            <a:t>∙</a:t>
          </a:r>
          <a:r>
            <a:rPr lang="ko-KR" altLang="en-US" sz="1200" dirty="0"/>
            <a:t>재</a:t>
          </a:r>
          <a:r>
            <a:rPr lang="en-US" altLang="ko-KR" sz="1200" dirty="0"/>
            <a:t>)</a:t>
          </a:r>
        </a:p>
        <a:p>
          <a:pPr latinLnBrk="1">
            <a:lnSpc>
              <a:spcPct val="50000"/>
            </a:lnSpc>
          </a:pPr>
          <a:r>
            <a:rPr lang="en-US" altLang="ko-KR" sz="1200" dirty="0"/>
            <a:t>Method3(); (</a:t>
          </a:r>
          <a:r>
            <a:rPr lang="ko-KR" altLang="en-US" sz="1200" dirty="0"/>
            <a:t>추</a:t>
          </a:r>
          <a:r>
            <a:rPr lang="en-US" altLang="ko-KR" sz="1200" dirty="0"/>
            <a:t>)</a:t>
          </a:r>
          <a:endParaRPr lang="ko-KR" altLang="en-US" sz="1200" dirty="0"/>
        </a:p>
      </dgm:t>
    </dgm:pt>
    <dgm:pt modelId="{26C86A0D-1C8D-4DF3-BD8C-D5BA5DE5CB6D}" type="parTrans" cxnId="{07A5A52B-1EAD-40A3-AE5F-F344F18BA2ED}">
      <dgm:prSet/>
      <dgm:spPr/>
      <dgm:t>
        <a:bodyPr/>
        <a:lstStyle/>
        <a:p>
          <a:pPr latinLnBrk="1"/>
          <a:endParaRPr lang="ko-KR" altLang="en-US"/>
        </a:p>
      </dgm:t>
    </dgm:pt>
    <dgm:pt modelId="{23D4A1C5-3D8B-4F4F-B587-DDB0783259CD}" type="sibTrans" cxnId="{07A5A52B-1EAD-40A3-AE5F-F344F18BA2ED}">
      <dgm:prSet/>
      <dgm:spPr/>
      <dgm:t>
        <a:bodyPr/>
        <a:lstStyle/>
        <a:p>
          <a:pPr latinLnBrk="1"/>
          <a:endParaRPr lang="ko-KR" altLang="en-US"/>
        </a:p>
      </dgm:t>
    </dgm:pt>
    <dgm:pt modelId="{6ECF8B9F-F406-43AE-AAB8-CBD4100AC9D6}">
      <dgm:prSet custT="1"/>
      <dgm:spPr/>
      <dgm:t>
        <a:bodyPr/>
        <a:lstStyle/>
        <a:p>
          <a:pPr latinLnBrk="1">
            <a:lnSpc>
              <a:spcPct val="110000"/>
            </a:lnSpc>
          </a:pPr>
          <a:r>
            <a:rPr lang="en-US" altLang="ko-KR" sz="1600" b="1" dirty="0">
              <a:solidFill>
                <a:srgbClr val="FFFF00"/>
              </a:solidFill>
            </a:rPr>
            <a:t>ci3.method1(); </a:t>
          </a:r>
          <a:r>
            <a:rPr lang="en-US" altLang="ko-KR" sz="1200" b="1" dirty="0">
              <a:solidFill>
                <a:srgbClr val="FFFF00"/>
              </a:solidFill>
            </a:rPr>
            <a:t>- </a:t>
          </a:r>
          <a:r>
            <a:rPr lang="ko-KR" altLang="en-US" sz="1200" b="1" dirty="0">
              <a:solidFill>
                <a:srgbClr val="FFFF00"/>
              </a:solidFill>
            </a:rPr>
            <a:t>재정의</a:t>
          </a:r>
          <a:endParaRPr lang="en-US" altLang="ko-KR" sz="1200" b="1" dirty="0">
            <a:solidFill>
              <a:srgbClr val="FFFF00"/>
            </a:solidFill>
          </a:endParaRPr>
        </a:p>
        <a:p>
          <a:pPr latinLnBrk="1">
            <a:lnSpc>
              <a:spcPct val="110000"/>
            </a:lnSpc>
          </a:pPr>
          <a:r>
            <a:rPr lang="en-US" altLang="ko-KR" sz="1200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③ </a:t>
          </a:r>
          <a:r>
            <a:rPr lang="en-US" altLang="ko-KR" sz="1600" b="1" dirty="0">
              <a:solidFill>
                <a:srgbClr val="FFFF00"/>
              </a:solidFill>
            </a:rPr>
            <a:t>ci3.method2(); </a:t>
          </a:r>
          <a:r>
            <a:rPr lang="en-US" altLang="ko-KR" sz="1200" b="1" dirty="0">
              <a:solidFill>
                <a:srgbClr val="FFFF00"/>
              </a:solidFill>
            </a:rPr>
            <a:t>- </a:t>
          </a:r>
          <a:r>
            <a:rPr lang="ko-KR" altLang="en-US" sz="1200" b="1" dirty="0">
              <a:solidFill>
                <a:srgbClr val="FFFF00"/>
              </a:solidFill>
            </a:rPr>
            <a:t>재정의</a:t>
          </a:r>
          <a:endParaRPr lang="en-US" altLang="ko-KR" sz="1200" b="1" dirty="0">
            <a:solidFill>
              <a:srgbClr val="FFFF00"/>
            </a:solidFill>
          </a:endParaRPr>
        </a:p>
        <a:p>
          <a:pPr latinLnBrk="1">
            <a:lnSpc>
              <a:spcPct val="110000"/>
            </a:lnSpc>
          </a:pPr>
          <a:r>
            <a:rPr lang="en-US" altLang="ko-KR" sz="1600" b="1" dirty="0">
              <a:solidFill>
                <a:srgbClr val="FFFF00"/>
              </a:solidFill>
            </a:rPr>
            <a:t>ci3.method3(); </a:t>
          </a:r>
          <a:r>
            <a:rPr lang="en-US" altLang="ko-KR" sz="1200" b="1" dirty="0">
              <a:solidFill>
                <a:srgbClr val="FFFF00"/>
              </a:solidFill>
            </a:rPr>
            <a:t>- </a:t>
          </a:r>
          <a:r>
            <a:rPr lang="ko-KR" altLang="en-US" sz="1200" b="1" dirty="0">
              <a:solidFill>
                <a:srgbClr val="FFFF00"/>
              </a:solidFill>
            </a:rPr>
            <a:t>재정의</a:t>
          </a:r>
          <a:endParaRPr lang="en-US" altLang="ko-KR" sz="1600" b="1" dirty="0">
            <a:solidFill>
              <a:srgbClr val="FFFF00"/>
            </a:solidFill>
          </a:endParaRPr>
        </a:p>
      </dgm:t>
    </dgm:pt>
    <dgm:pt modelId="{0EBE3E54-2DC2-4CE8-BF2C-BDD1D2369B6E}" type="parTrans" cxnId="{21EA8800-5A18-428A-ABAD-C198590D0701}">
      <dgm:prSet/>
      <dgm:spPr>
        <a:ln>
          <a:prstDash val="solid"/>
        </a:ln>
      </dgm:spPr>
      <dgm:t>
        <a:bodyPr/>
        <a:lstStyle/>
        <a:p>
          <a:pPr latinLnBrk="1"/>
          <a:endParaRPr lang="ko-KR" altLang="en-US"/>
        </a:p>
      </dgm:t>
    </dgm:pt>
    <dgm:pt modelId="{005CDF1A-90C8-4918-A3C8-18C464D81FB6}" type="sibTrans" cxnId="{21EA8800-5A18-428A-ABAD-C198590D0701}">
      <dgm:prSet/>
      <dgm:spPr/>
      <dgm:t>
        <a:bodyPr/>
        <a:lstStyle/>
        <a:p>
          <a:pPr latinLnBrk="1"/>
          <a:endParaRPr lang="ko-KR" altLang="en-US"/>
        </a:p>
      </dgm:t>
    </dgm:pt>
    <dgm:pt modelId="{C4DE5B28-C203-4481-BBDC-0CFD45DC75D9}">
      <dgm:prSet custT="1"/>
      <dgm:spPr/>
      <dgm:t>
        <a:bodyPr/>
        <a:lstStyle/>
        <a:p>
          <a:pPr latinLnBrk="1"/>
          <a:r>
            <a:rPr lang="en-US" altLang="ko-KR" sz="1600" b="1" dirty="0">
              <a:solidFill>
                <a:srgbClr val="FFFF00"/>
              </a:solidFill>
            </a:rPr>
            <a:t>ci1.method1(); - </a:t>
          </a:r>
          <a:r>
            <a:rPr lang="ko-KR" altLang="en-US" sz="1200" b="1" dirty="0">
              <a:solidFill>
                <a:srgbClr val="FFFF00"/>
              </a:solidFill>
            </a:rPr>
            <a:t>재정의</a:t>
          </a:r>
          <a:endParaRPr lang="en-US" altLang="ko-KR" sz="1600" b="1" dirty="0">
            <a:solidFill>
              <a:srgbClr val="FFFF00"/>
            </a:solidFill>
          </a:endParaRPr>
        </a:p>
        <a:p>
          <a:pPr latinLnBrk="1"/>
          <a:r>
            <a: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rPr>
            <a:t>①</a:t>
          </a:r>
          <a:r>
            <a: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1600" dirty="0"/>
            <a:t>ci1.method2();</a:t>
          </a:r>
        </a:p>
        <a:p>
          <a:pPr latinLnBrk="1"/>
          <a:r>
            <a:rPr lang="en-US" altLang="ko-KR" sz="1600" b="1" dirty="0">
              <a:solidFill>
                <a:srgbClr val="FFFF00"/>
              </a:solidFill>
            </a:rPr>
            <a:t>ci1.method3(); </a:t>
          </a:r>
          <a:r>
            <a:rPr lang="en-US" altLang="ko-KR" sz="1200" b="1" dirty="0">
              <a:solidFill>
                <a:srgbClr val="FFFF00"/>
              </a:solidFill>
            </a:rPr>
            <a:t>- </a:t>
          </a:r>
          <a:r>
            <a:rPr lang="ko-KR" altLang="en-US" sz="1200" b="1" dirty="0">
              <a:solidFill>
                <a:srgbClr val="FFFF00"/>
              </a:solidFill>
            </a:rPr>
            <a:t>재정의</a:t>
          </a:r>
          <a:endParaRPr lang="ko-KR" altLang="en-US" sz="1600" b="1" dirty="0">
            <a:solidFill>
              <a:srgbClr val="FFFF00"/>
            </a:solidFill>
          </a:endParaRPr>
        </a:p>
      </dgm:t>
    </dgm:pt>
    <dgm:pt modelId="{EB36E0F2-5F5E-430F-936E-207936418BD6}" type="parTrans" cxnId="{C1AF7E39-A31E-4F7B-B8EF-9DD4D5BE994B}">
      <dgm:prSet/>
      <dgm:spPr/>
      <dgm:t>
        <a:bodyPr/>
        <a:lstStyle/>
        <a:p>
          <a:pPr latinLnBrk="1"/>
          <a:endParaRPr lang="ko-KR" altLang="en-US"/>
        </a:p>
      </dgm:t>
    </dgm:pt>
    <dgm:pt modelId="{4AC53D87-D8B9-46FC-973C-02C4BA2AC890}" type="sibTrans" cxnId="{C1AF7E39-A31E-4F7B-B8EF-9DD4D5BE994B}">
      <dgm:prSet/>
      <dgm:spPr/>
      <dgm:t>
        <a:bodyPr/>
        <a:lstStyle/>
        <a:p>
          <a:pPr latinLnBrk="1"/>
          <a:endParaRPr lang="ko-KR" altLang="en-US"/>
        </a:p>
      </dgm:t>
    </dgm:pt>
    <dgm:pt modelId="{4BA297FD-22AE-4BD7-84F5-DA5C98D03391}">
      <dgm:prSet custT="1"/>
      <dgm:spPr/>
      <dgm:t>
        <a:bodyPr/>
        <a:lstStyle/>
        <a:p>
          <a:pPr latinLnBrk="1"/>
          <a:r>
            <a:rPr lang="en-US" altLang="ko-KR" sz="1600" b="1" dirty="0">
              <a:solidFill>
                <a:srgbClr val="FFFF00"/>
              </a:solidFill>
            </a:rPr>
            <a:t>ci2.method1(); </a:t>
          </a:r>
          <a:r>
            <a:rPr lang="en-US" altLang="ko-KR" sz="1200" b="1" dirty="0">
              <a:solidFill>
                <a:srgbClr val="FFFF00"/>
              </a:solidFill>
            </a:rPr>
            <a:t>- </a:t>
          </a:r>
          <a:r>
            <a:rPr lang="ko-KR" altLang="en-US" sz="1200" b="1" dirty="0">
              <a:solidFill>
                <a:srgbClr val="FFFF00"/>
              </a:solidFill>
            </a:rPr>
            <a:t>재정의</a:t>
          </a:r>
          <a:endParaRPr lang="en-US" altLang="ko-KR" sz="1600" b="1" dirty="0">
            <a:solidFill>
              <a:srgbClr val="FFFF00"/>
            </a:solidFill>
          </a:endParaRPr>
        </a:p>
        <a:p>
          <a:pPr latinLnBrk="1"/>
          <a:r>
            <a: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rPr>
            <a:t>②</a:t>
          </a:r>
          <a:r>
            <a: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1600" dirty="0"/>
            <a:t>ci2.method2();</a:t>
          </a:r>
        </a:p>
        <a:p>
          <a:pPr latinLnBrk="1"/>
          <a:r>
            <a:rPr lang="en-US" altLang="ko-KR" sz="1600" b="1" dirty="0">
              <a:solidFill>
                <a:srgbClr val="FFFF00"/>
              </a:solidFill>
            </a:rPr>
            <a:t>ci2.method3(); </a:t>
          </a:r>
          <a:r>
            <a:rPr lang="en-US" altLang="ko-KR" sz="1200" b="1" dirty="0">
              <a:solidFill>
                <a:srgbClr val="FFFF00"/>
              </a:solidFill>
            </a:rPr>
            <a:t>- </a:t>
          </a:r>
          <a:r>
            <a:rPr lang="ko-KR" altLang="en-US" sz="1200" b="1" dirty="0">
              <a:solidFill>
                <a:srgbClr val="FFFF00"/>
              </a:solidFill>
            </a:rPr>
            <a:t>재정의</a:t>
          </a:r>
          <a:endParaRPr lang="ko-KR" altLang="en-US" sz="1600" b="1" dirty="0">
            <a:solidFill>
              <a:srgbClr val="FFFF00"/>
            </a:solidFill>
          </a:endParaRPr>
        </a:p>
      </dgm:t>
    </dgm:pt>
    <dgm:pt modelId="{76E2959A-FD74-48C9-ABE9-BC46E7B19D66}" type="parTrans" cxnId="{8894A94A-AF76-4C28-BEDB-89E9088E8DCE}">
      <dgm:prSet/>
      <dgm:spPr/>
      <dgm:t>
        <a:bodyPr/>
        <a:lstStyle/>
        <a:p>
          <a:pPr latinLnBrk="1"/>
          <a:endParaRPr lang="ko-KR" altLang="en-US"/>
        </a:p>
      </dgm:t>
    </dgm:pt>
    <dgm:pt modelId="{803E9265-E47E-4B2E-BA39-28717E30783E}" type="sibTrans" cxnId="{8894A94A-AF76-4C28-BEDB-89E9088E8DCE}">
      <dgm:prSet/>
      <dgm:spPr/>
      <dgm:t>
        <a:bodyPr/>
        <a:lstStyle/>
        <a:p>
          <a:pPr latinLnBrk="1"/>
          <a:endParaRPr lang="ko-KR" altLang="en-US"/>
        </a:p>
      </dgm:t>
    </dgm:pt>
    <dgm:pt modelId="{EC58415B-839F-4A12-9BDF-8CE1AA6E5876}">
      <dgm:prSet custT="1"/>
      <dgm:spPr/>
      <dgm:t>
        <a:bodyPr/>
        <a:lstStyle/>
        <a:p>
          <a:pPr latinLnBrk="1">
            <a:lnSpc>
              <a:spcPct val="90000"/>
            </a:lnSpc>
          </a:pPr>
          <a:r>
            <a:rPr lang="en-US" altLang="ko-KR" sz="2400" dirty="0"/>
            <a:t>ChildInterface3</a:t>
          </a:r>
        </a:p>
        <a:p>
          <a:pPr latinLnBrk="1">
            <a:lnSpc>
              <a:spcPct val="50000"/>
            </a:lnSpc>
          </a:pPr>
          <a:r>
            <a: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rPr>
            <a:t>③ </a:t>
          </a:r>
          <a:r>
            <a:rPr lang="en-US" altLang="ko-KR" sz="1200" dirty="0"/>
            <a:t>method2(); (</a:t>
          </a:r>
          <a:r>
            <a:rPr lang="ko-KR" altLang="en-US" sz="1200" dirty="0"/>
            <a:t>디</a:t>
          </a:r>
          <a:r>
            <a: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rPr>
            <a:t>∙추</a:t>
          </a:r>
          <a:r>
            <a:rPr lang="en-US" altLang="ko-KR" sz="1200" dirty="0"/>
            <a:t>)</a:t>
          </a:r>
        </a:p>
        <a:p>
          <a:pPr latinLnBrk="1">
            <a:lnSpc>
              <a:spcPct val="50000"/>
            </a:lnSpc>
          </a:pPr>
          <a:r>
            <a:rPr lang="en-US" altLang="ko-KR" sz="1200" dirty="0"/>
            <a:t>Method3(); (</a:t>
          </a:r>
          <a:r>
            <a:rPr lang="ko-KR" altLang="en-US" sz="1200" dirty="0"/>
            <a:t>추</a:t>
          </a:r>
          <a:r>
            <a:rPr lang="en-US" altLang="ko-KR" sz="1200" dirty="0"/>
            <a:t>)</a:t>
          </a:r>
          <a:endParaRPr lang="ko-KR" altLang="en-US" sz="1200" dirty="0"/>
        </a:p>
      </dgm:t>
    </dgm:pt>
    <dgm:pt modelId="{1DE41E67-46E9-46AE-B592-21A4CC2FD244}" type="parTrans" cxnId="{3ABE7289-EB15-4CAD-8375-961FA54ABCB8}">
      <dgm:prSet/>
      <dgm:spPr>
        <a:ln>
          <a:prstDash val="solid"/>
        </a:ln>
      </dgm:spPr>
      <dgm:t>
        <a:bodyPr/>
        <a:lstStyle/>
        <a:p>
          <a:pPr latinLnBrk="1"/>
          <a:endParaRPr lang="ko-KR" altLang="en-US"/>
        </a:p>
      </dgm:t>
    </dgm:pt>
    <dgm:pt modelId="{19A01C8F-47AA-4B00-A6D1-812D324A0B1B}" type="sibTrans" cxnId="{3ABE7289-EB15-4CAD-8375-961FA54ABCB8}">
      <dgm:prSet/>
      <dgm:spPr/>
      <dgm:t>
        <a:bodyPr/>
        <a:lstStyle/>
        <a:p>
          <a:pPr latinLnBrk="1"/>
          <a:endParaRPr lang="ko-KR" altLang="en-US"/>
        </a:p>
      </dgm:t>
    </dgm:pt>
    <dgm:pt modelId="{2B34E719-10F4-4D5A-ABA7-CC97E9874719}" type="pres">
      <dgm:prSet presAssocID="{3D5D4ACD-5B03-4AA1-A2A4-B3A11E188C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D91DE97-2101-4D4B-AAD0-0E25245E4BF2}" type="pres">
      <dgm:prSet presAssocID="{2CE98F23-E8DD-4DEF-BADB-0C886F80C8E1}" presName="hierRoot1" presStyleCnt="0">
        <dgm:presLayoutVars>
          <dgm:hierBranch val="init"/>
        </dgm:presLayoutVars>
      </dgm:prSet>
      <dgm:spPr/>
    </dgm:pt>
    <dgm:pt modelId="{44022801-C0D4-427A-8BCC-164E0D1688AE}" type="pres">
      <dgm:prSet presAssocID="{2CE98F23-E8DD-4DEF-BADB-0C886F80C8E1}" presName="rootComposite1" presStyleCnt="0"/>
      <dgm:spPr/>
    </dgm:pt>
    <dgm:pt modelId="{46AF92D5-C6DD-4F62-B64B-97E3D7E47D20}" type="pres">
      <dgm:prSet presAssocID="{2CE98F23-E8DD-4DEF-BADB-0C886F80C8E1}" presName="rootText1" presStyleLbl="node0" presStyleIdx="0" presStyleCnt="1" custScaleX="171147" custLinFactNeighborY="-36784">
        <dgm:presLayoutVars>
          <dgm:chPref val="3"/>
        </dgm:presLayoutVars>
      </dgm:prSet>
      <dgm:spPr/>
    </dgm:pt>
    <dgm:pt modelId="{628246F4-433C-4DA4-8B36-F4E3E92F5E30}" type="pres">
      <dgm:prSet presAssocID="{2CE98F23-E8DD-4DEF-BADB-0C886F80C8E1}" presName="rootConnector1" presStyleLbl="node1" presStyleIdx="0" presStyleCnt="0"/>
      <dgm:spPr/>
    </dgm:pt>
    <dgm:pt modelId="{85B0AD49-2A0D-434B-81F0-0A84BCA74702}" type="pres">
      <dgm:prSet presAssocID="{2CE98F23-E8DD-4DEF-BADB-0C886F80C8E1}" presName="hierChild2" presStyleCnt="0"/>
      <dgm:spPr/>
    </dgm:pt>
    <dgm:pt modelId="{E2C572FE-8883-482E-8504-26AF2F67C5AA}" type="pres">
      <dgm:prSet presAssocID="{7B7612EB-20D1-4272-9B9B-C26B08561E8B}" presName="Name37" presStyleLbl="parChTrans1D2" presStyleIdx="0" presStyleCnt="3"/>
      <dgm:spPr/>
    </dgm:pt>
    <dgm:pt modelId="{53B27A2B-A39A-412B-B481-5E3FE83F3ADB}" type="pres">
      <dgm:prSet presAssocID="{D5D6D3BD-05E5-4C6A-8179-9A0D79CFFF16}" presName="hierRoot2" presStyleCnt="0">
        <dgm:presLayoutVars>
          <dgm:hierBranch val="init"/>
        </dgm:presLayoutVars>
      </dgm:prSet>
      <dgm:spPr/>
    </dgm:pt>
    <dgm:pt modelId="{CCE5CC1C-5485-4ABA-B054-B74B7CBBE688}" type="pres">
      <dgm:prSet presAssocID="{D5D6D3BD-05E5-4C6A-8179-9A0D79CFFF16}" presName="rootComposite" presStyleCnt="0"/>
      <dgm:spPr/>
    </dgm:pt>
    <dgm:pt modelId="{CBA2A67E-CB66-4D44-BA16-2CBA944E8AC0}" type="pres">
      <dgm:prSet presAssocID="{D5D6D3BD-05E5-4C6A-8179-9A0D79CFFF16}" presName="rootText" presStyleLbl="node2" presStyleIdx="0" presStyleCnt="3">
        <dgm:presLayoutVars>
          <dgm:chPref val="3"/>
        </dgm:presLayoutVars>
      </dgm:prSet>
      <dgm:spPr/>
    </dgm:pt>
    <dgm:pt modelId="{FB16DC89-16D8-414F-BE31-001E9DDD351B}" type="pres">
      <dgm:prSet presAssocID="{D5D6D3BD-05E5-4C6A-8179-9A0D79CFFF16}" presName="rootConnector" presStyleLbl="node2" presStyleIdx="0" presStyleCnt="3"/>
      <dgm:spPr/>
    </dgm:pt>
    <dgm:pt modelId="{1956974A-FB4B-4415-A2A0-F2F42AE20F1E}" type="pres">
      <dgm:prSet presAssocID="{D5D6D3BD-05E5-4C6A-8179-9A0D79CFFF16}" presName="hierChild4" presStyleCnt="0"/>
      <dgm:spPr/>
    </dgm:pt>
    <dgm:pt modelId="{15120D4E-D4D8-42D4-89A0-8DE5D58D1697}" type="pres">
      <dgm:prSet presAssocID="{EB36E0F2-5F5E-430F-936E-207936418BD6}" presName="Name37" presStyleLbl="parChTrans1D3" presStyleIdx="0" presStyleCnt="3"/>
      <dgm:spPr/>
    </dgm:pt>
    <dgm:pt modelId="{D4BC7712-E745-40A7-A458-DECDE5A5C506}" type="pres">
      <dgm:prSet presAssocID="{C4DE5B28-C203-4481-BBDC-0CFD45DC75D9}" presName="hierRoot2" presStyleCnt="0">
        <dgm:presLayoutVars>
          <dgm:hierBranch val="init"/>
        </dgm:presLayoutVars>
      </dgm:prSet>
      <dgm:spPr/>
    </dgm:pt>
    <dgm:pt modelId="{01B369A1-EC0F-4B24-B615-5E77111FB6E7}" type="pres">
      <dgm:prSet presAssocID="{C4DE5B28-C203-4481-BBDC-0CFD45DC75D9}" presName="rootComposite" presStyleCnt="0"/>
      <dgm:spPr/>
    </dgm:pt>
    <dgm:pt modelId="{CF253226-4447-449C-95EC-8A39E72CD926}" type="pres">
      <dgm:prSet presAssocID="{C4DE5B28-C203-4481-BBDC-0CFD45DC75D9}" presName="rootText" presStyleLbl="node3" presStyleIdx="0" presStyleCnt="3">
        <dgm:presLayoutVars>
          <dgm:chPref val="3"/>
        </dgm:presLayoutVars>
      </dgm:prSet>
      <dgm:spPr/>
    </dgm:pt>
    <dgm:pt modelId="{D2E6E2B4-1333-4B2F-9EFE-AC09DF573F72}" type="pres">
      <dgm:prSet presAssocID="{C4DE5B28-C203-4481-BBDC-0CFD45DC75D9}" presName="rootConnector" presStyleLbl="node3" presStyleIdx="0" presStyleCnt="3"/>
      <dgm:spPr/>
    </dgm:pt>
    <dgm:pt modelId="{ABD35DC4-5ED2-4C6B-9DCA-76C861ECB7C5}" type="pres">
      <dgm:prSet presAssocID="{C4DE5B28-C203-4481-BBDC-0CFD45DC75D9}" presName="hierChild4" presStyleCnt="0"/>
      <dgm:spPr/>
    </dgm:pt>
    <dgm:pt modelId="{EF272E29-F362-4EC1-92F8-CD521407A28E}" type="pres">
      <dgm:prSet presAssocID="{C4DE5B28-C203-4481-BBDC-0CFD45DC75D9}" presName="hierChild5" presStyleCnt="0"/>
      <dgm:spPr/>
    </dgm:pt>
    <dgm:pt modelId="{76DF6C08-8A95-406F-B0FE-A7D5FF168A4E}" type="pres">
      <dgm:prSet presAssocID="{D5D6D3BD-05E5-4C6A-8179-9A0D79CFFF16}" presName="hierChild5" presStyleCnt="0"/>
      <dgm:spPr/>
    </dgm:pt>
    <dgm:pt modelId="{C3C97C2A-9A02-472C-802E-A310AF3AD09D}" type="pres">
      <dgm:prSet presAssocID="{26C86A0D-1C8D-4DF3-BD8C-D5BA5DE5CB6D}" presName="Name37" presStyleLbl="parChTrans1D2" presStyleIdx="1" presStyleCnt="3"/>
      <dgm:spPr/>
    </dgm:pt>
    <dgm:pt modelId="{5C12CEBE-1A3E-4F3A-B275-974363972EF2}" type="pres">
      <dgm:prSet presAssocID="{8E2CF081-FA11-443A-8A7A-6801B7488261}" presName="hierRoot2" presStyleCnt="0">
        <dgm:presLayoutVars>
          <dgm:hierBranch val="init"/>
        </dgm:presLayoutVars>
      </dgm:prSet>
      <dgm:spPr/>
    </dgm:pt>
    <dgm:pt modelId="{EAB53AA6-58A4-464A-9493-09CD5C693327}" type="pres">
      <dgm:prSet presAssocID="{8E2CF081-FA11-443A-8A7A-6801B7488261}" presName="rootComposite" presStyleCnt="0"/>
      <dgm:spPr/>
    </dgm:pt>
    <dgm:pt modelId="{BBCBD760-D258-4B9B-9535-D8E022D58B6A}" type="pres">
      <dgm:prSet presAssocID="{8E2CF081-FA11-443A-8A7A-6801B7488261}" presName="rootText" presStyleLbl="node2" presStyleIdx="1" presStyleCnt="3">
        <dgm:presLayoutVars>
          <dgm:chPref val="3"/>
        </dgm:presLayoutVars>
      </dgm:prSet>
      <dgm:spPr/>
    </dgm:pt>
    <dgm:pt modelId="{6BD48A18-1A78-446C-AF05-114BACF1454D}" type="pres">
      <dgm:prSet presAssocID="{8E2CF081-FA11-443A-8A7A-6801B7488261}" presName="rootConnector" presStyleLbl="node2" presStyleIdx="1" presStyleCnt="3"/>
      <dgm:spPr/>
    </dgm:pt>
    <dgm:pt modelId="{C2118997-D00B-42A2-9CB3-F03557FCF0F4}" type="pres">
      <dgm:prSet presAssocID="{8E2CF081-FA11-443A-8A7A-6801B7488261}" presName="hierChild4" presStyleCnt="0"/>
      <dgm:spPr/>
    </dgm:pt>
    <dgm:pt modelId="{B299C006-7656-49CF-B5C7-03FFE2CCFBF3}" type="pres">
      <dgm:prSet presAssocID="{76E2959A-FD74-48C9-ABE9-BC46E7B19D66}" presName="Name37" presStyleLbl="parChTrans1D3" presStyleIdx="1" presStyleCnt="3"/>
      <dgm:spPr/>
    </dgm:pt>
    <dgm:pt modelId="{16E639EC-2E0D-4A0C-AB99-AEE5A318EF54}" type="pres">
      <dgm:prSet presAssocID="{4BA297FD-22AE-4BD7-84F5-DA5C98D03391}" presName="hierRoot2" presStyleCnt="0">
        <dgm:presLayoutVars>
          <dgm:hierBranch val="init"/>
        </dgm:presLayoutVars>
      </dgm:prSet>
      <dgm:spPr/>
    </dgm:pt>
    <dgm:pt modelId="{F69078EA-FE29-4414-9136-2710D3A24B93}" type="pres">
      <dgm:prSet presAssocID="{4BA297FD-22AE-4BD7-84F5-DA5C98D03391}" presName="rootComposite" presStyleCnt="0"/>
      <dgm:spPr/>
    </dgm:pt>
    <dgm:pt modelId="{4D79BDB2-E911-497D-9C92-6016FC460520}" type="pres">
      <dgm:prSet presAssocID="{4BA297FD-22AE-4BD7-84F5-DA5C98D03391}" presName="rootText" presStyleLbl="node3" presStyleIdx="1" presStyleCnt="3">
        <dgm:presLayoutVars>
          <dgm:chPref val="3"/>
        </dgm:presLayoutVars>
      </dgm:prSet>
      <dgm:spPr/>
    </dgm:pt>
    <dgm:pt modelId="{B44C3919-DA0F-4EC3-A2A5-9865B75A1560}" type="pres">
      <dgm:prSet presAssocID="{4BA297FD-22AE-4BD7-84F5-DA5C98D03391}" presName="rootConnector" presStyleLbl="node3" presStyleIdx="1" presStyleCnt="3"/>
      <dgm:spPr/>
    </dgm:pt>
    <dgm:pt modelId="{58B740DB-1B80-4C5C-B18C-E8E5E294ADC4}" type="pres">
      <dgm:prSet presAssocID="{4BA297FD-22AE-4BD7-84F5-DA5C98D03391}" presName="hierChild4" presStyleCnt="0"/>
      <dgm:spPr/>
    </dgm:pt>
    <dgm:pt modelId="{7A472EB3-D29A-4688-993A-8C8432171334}" type="pres">
      <dgm:prSet presAssocID="{4BA297FD-22AE-4BD7-84F5-DA5C98D03391}" presName="hierChild5" presStyleCnt="0"/>
      <dgm:spPr/>
    </dgm:pt>
    <dgm:pt modelId="{F8A387AB-B7A5-43EF-A072-68611694B223}" type="pres">
      <dgm:prSet presAssocID="{8E2CF081-FA11-443A-8A7A-6801B7488261}" presName="hierChild5" presStyleCnt="0"/>
      <dgm:spPr/>
    </dgm:pt>
    <dgm:pt modelId="{05EB52AE-2BE7-4B03-A5F3-05E08C3EB9CA}" type="pres">
      <dgm:prSet presAssocID="{1DE41E67-46E9-46AE-B592-21A4CC2FD244}" presName="Name37" presStyleLbl="parChTrans1D2" presStyleIdx="2" presStyleCnt="3"/>
      <dgm:spPr/>
    </dgm:pt>
    <dgm:pt modelId="{2885C1BD-C0D5-4962-B56B-D99BA5BB8215}" type="pres">
      <dgm:prSet presAssocID="{EC58415B-839F-4A12-9BDF-8CE1AA6E5876}" presName="hierRoot2" presStyleCnt="0">
        <dgm:presLayoutVars>
          <dgm:hierBranch val="init"/>
        </dgm:presLayoutVars>
      </dgm:prSet>
      <dgm:spPr/>
    </dgm:pt>
    <dgm:pt modelId="{B022F78D-1A21-4340-B7A4-A2922D63C577}" type="pres">
      <dgm:prSet presAssocID="{EC58415B-839F-4A12-9BDF-8CE1AA6E5876}" presName="rootComposite" presStyleCnt="0"/>
      <dgm:spPr/>
    </dgm:pt>
    <dgm:pt modelId="{3C6EB08D-A43F-4575-9869-7EA33037DA84}" type="pres">
      <dgm:prSet presAssocID="{EC58415B-839F-4A12-9BDF-8CE1AA6E5876}" presName="rootText" presStyleLbl="node2" presStyleIdx="2" presStyleCnt="3">
        <dgm:presLayoutVars>
          <dgm:chPref val="3"/>
        </dgm:presLayoutVars>
      </dgm:prSet>
      <dgm:spPr/>
    </dgm:pt>
    <dgm:pt modelId="{6F004219-3389-4243-8A66-08D31F813824}" type="pres">
      <dgm:prSet presAssocID="{EC58415B-839F-4A12-9BDF-8CE1AA6E5876}" presName="rootConnector" presStyleLbl="node2" presStyleIdx="2" presStyleCnt="3"/>
      <dgm:spPr/>
    </dgm:pt>
    <dgm:pt modelId="{50AA19A4-BDD1-40C2-8FFB-FED16E1B5517}" type="pres">
      <dgm:prSet presAssocID="{EC58415B-839F-4A12-9BDF-8CE1AA6E5876}" presName="hierChild4" presStyleCnt="0"/>
      <dgm:spPr/>
    </dgm:pt>
    <dgm:pt modelId="{0D3E05AE-CDFC-42D8-B4CE-9B52F7FFAA2C}" type="pres">
      <dgm:prSet presAssocID="{0EBE3E54-2DC2-4CE8-BF2C-BDD1D2369B6E}" presName="Name37" presStyleLbl="parChTrans1D3" presStyleIdx="2" presStyleCnt="3"/>
      <dgm:spPr/>
    </dgm:pt>
    <dgm:pt modelId="{58D66FE2-005A-45E2-A569-EF13058F404A}" type="pres">
      <dgm:prSet presAssocID="{6ECF8B9F-F406-43AE-AAB8-CBD4100AC9D6}" presName="hierRoot2" presStyleCnt="0">
        <dgm:presLayoutVars>
          <dgm:hierBranch val="init"/>
        </dgm:presLayoutVars>
      </dgm:prSet>
      <dgm:spPr/>
    </dgm:pt>
    <dgm:pt modelId="{EFDBFF4F-C946-401F-9315-A82A91D9E117}" type="pres">
      <dgm:prSet presAssocID="{6ECF8B9F-F406-43AE-AAB8-CBD4100AC9D6}" presName="rootComposite" presStyleCnt="0"/>
      <dgm:spPr/>
    </dgm:pt>
    <dgm:pt modelId="{347B9815-4EA8-4C73-ABC8-0BC23672884F}" type="pres">
      <dgm:prSet presAssocID="{6ECF8B9F-F406-43AE-AAB8-CBD4100AC9D6}" presName="rootText" presStyleLbl="node3" presStyleIdx="2" presStyleCnt="3">
        <dgm:presLayoutVars>
          <dgm:chPref val="3"/>
        </dgm:presLayoutVars>
      </dgm:prSet>
      <dgm:spPr/>
    </dgm:pt>
    <dgm:pt modelId="{8A77CBBF-D617-42A1-8C54-BA301A61326F}" type="pres">
      <dgm:prSet presAssocID="{6ECF8B9F-F406-43AE-AAB8-CBD4100AC9D6}" presName="rootConnector" presStyleLbl="node3" presStyleIdx="2" presStyleCnt="3"/>
      <dgm:spPr/>
    </dgm:pt>
    <dgm:pt modelId="{9BBF0AC7-5D6A-4B4E-BF89-F560F2144787}" type="pres">
      <dgm:prSet presAssocID="{6ECF8B9F-F406-43AE-AAB8-CBD4100AC9D6}" presName="hierChild4" presStyleCnt="0"/>
      <dgm:spPr/>
    </dgm:pt>
    <dgm:pt modelId="{A6520599-22A9-46F1-9C27-CF09F57F8A6C}" type="pres">
      <dgm:prSet presAssocID="{6ECF8B9F-F406-43AE-AAB8-CBD4100AC9D6}" presName="hierChild5" presStyleCnt="0"/>
      <dgm:spPr/>
    </dgm:pt>
    <dgm:pt modelId="{C15D3199-C03D-490A-9D56-5CC6E101D96A}" type="pres">
      <dgm:prSet presAssocID="{EC58415B-839F-4A12-9BDF-8CE1AA6E5876}" presName="hierChild5" presStyleCnt="0"/>
      <dgm:spPr/>
    </dgm:pt>
    <dgm:pt modelId="{DDCFF267-6BBE-4F57-ABD3-7CFEC01563E6}" type="pres">
      <dgm:prSet presAssocID="{2CE98F23-E8DD-4DEF-BADB-0C886F80C8E1}" presName="hierChild3" presStyleCnt="0"/>
      <dgm:spPr/>
    </dgm:pt>
  </dgm:ptLst>
  <dgm:cxnLst>
    <dgm:cxn modelId="{21EA8800-5A18-428A-ABAD-C198590D0701}" srcId="{EC58415B-839F-4A12-9BDF-8CE1AA6E5876}" destId="{6ECF8B9F-F406-43AE-AAB8-CBD4100AC9D6}" srcOrd="0" destOrd="0" parTransId="{0EBE3E54-2DC2-4CE8-BF2C-BDD1D2369B6E}" sibTransId="{005CDF1A-90C8-4918-A3C8-18C464D81FB6}"/>
    <dgm:cxn modelId="{5FBB4304-18EF-4367-B33F-ED5641AA0F0C}" type="presOf" srcId="{D5D6D3BD-05E5-4C6A-8179-9A0D79CFFF16}" destId="{FB16DC89-16D8-414F-BE31-001E9DDD351B}" srcOrd="1" destOrd="0" presId="urn:microsoft.com/office/officeart/2005/8/layout/orgChart1"/>
    <dgm:cxn modelId="{4CFFD40C-1F88-4F5B-ADD1-DEDDC8F4ADAD}" type="presOf" srcId="{4BA297FD-22AE-4BD7-84F5-DA5C98D03391}" destId="{4D79BDB2-E911-497D-9C92-6016FC460520}" srcOrd="0" destOrd="0" presId="urn:microsoft.com/office/officeart/2005/8/layout/orgChart1"/>
    <dgm:cxn modelId="{2B645214-0E9E-4A03-94A5-4C301E9DC048}" type="presOf" srcId="{6ECF8B9F-F406-43AE-AAB8-CBD4100AC9D6}" destId="{8A77CBBF-D617-42A1-8C54-BA301A61326F}" srcOrd="1" destOrd="0" presId="urn:microsoft.com/office/officeart/2005/8/layout/orgChart1"/>
    <dgm:cxn modelId="{6EFB4419-E61A-4BD2-BF92-0E88D7D6DDF2}" type="presOf" srcId="{EB36E0F2-5F5E-430F-936E-207936418BD6}" destId="{15120D4E-D4D8-42D4-89A0-8DE5D58D1697}" srcOrd="0" destOrd="0" presId="urn:microsoft.com/office/officeart/2005/8/layout/orgChart1"/>
    <dgm:cxn modelId="{EF8A0B28-7563-4DCC-9267-C7F5E70A74C2}" type="presOf" srcId="{26C86A0D-1C8D-4DF3-BD8C-D5BA5DE5CB6D}" destId="{C3C97C2A-9A02-472C-802E-A310AF3AD09D}" srcOrd="0" destOrd="0" presId="urn:microsoft.com/office/officeart/2005/8/layout/orgChart1"/>
    <dgm:cxn modelId="{07A5A52B-1EAD-40A3-AE5F-F344F18BA2ED}" srcId="{2CE98F23-E8DD-4DEF-BADB-0C886F80C8E1}" destId="{8E2CF081-FA11-443A-8A7A-6801B7488261}" srcOrd="1" destOrd="0" parTransId="{26C86A0D-1C8D-4DF3-BD8C-D5BA5DE5CB6D}" sibTransId="{23D4A1C5-3D8B-4F4F-B587-DDB0783259CD}"/>
    <dgm:cxn modelId="{C1AF7E39-A31E-4F7B-B8EF-9DD4D5BE994B}" srcId="{D5D6D3BD-05E5-4C6A-8179-9A0D79CFFF16}" destId="{C4DE5B28-C203-4481-BBDC-0CFD45DC75D9}" srcOrd="0" destOrd="0" parTransId="{EB36E0F2-5F5E-430F-936E-207936418BD6}" sibTransId="{4AC53D87-D8B9-46FC-973C-02C4BA2AC890}"/>
    <dgm:cxn modelId="{C49C9264-4E47-4748-9B2E-8EE177D5644D}" srcId="{3D5D4ACD-5B03-4AA1-A2A4-B3A11E188CDA}" destId="{2CE98F23-E8DD-4DEF-BADB-0C886F80C8E1}" srcOrd="0" destOrd="0" parTransId="{08A7EFAF-C039-41D9-875B-ACCD86DAB803}" sibTransId="{09A3C0BF-EED0-47DF-BEB4-50FF519B274D}"/>
    <dgm:cxn modelId="{95A7A74A-5F2C-4ED7-B837-EC7FC7558117}" type="presOf" srcId="{3D5D4ACD-5B03-4AA1-A2A4-B3A11E188CDA}" destId="{2B34E719-10F4-4D5A-ABA7-CC97E9874719}" srcOrd="0" destOrd="0" presId="urn:microsoft.com/office/officeart/2005/8/layout/orgChart1"/>
    <dgm:cxn modelId="{8894A94A-AF76-4C28-BEDB-89E9088E8DCE}" srcId="{8E2CF081-FA11-443A-8A7A-6801B7488261}" destId="{4BA297FD-22AE-4BD7-84F5-DA5C98D03391}" srcOrd="0" destOrd="0" parTransId="{76E2959A-FD74-48C9-ABE9-BC46E7B19D66}" sibTransId="{803E9265-E47E-4B2E-BA39-28717E30783E}"/>
    <dgm:cxn modelId="{2EF43351-B24A-4C9B-BE5B-B3B346A87D3E}" srcId="{2CE98F23-E8DD-4DEF-BADB-0C886F80C8E1}" destId="{D5D6D3BD-05E5-4C6A-8179-9A0D79CFFF16}" srcOrd="0" destOrd="0" parTransId="{7B7612EB-20D1-4272-9B9B-C26B08561E8B}" sibTransId="{5D29D43A-EE9B-4F2A-868F-446879AF4C87}"/>
    <dgm:cxn modelId="{8FDD6E72-2546-4E73-B668-F0DFE5AD255C}" type="presOf" srcId="{76E2959A-FD74-48C9-ABE9-BC46E7B19D66}" destId="{B299C006-7656-49CF-B5C7-03FFE2CCFBF3}" srcOrd="0" destOrd="0" presId="urn:microsoft.com/office/officeart/2005/8/layout/orgChart1"/>
    <dgm:cxn modelId="{3890A086-C8DD-48ED-9D39-050A9CD50CD6}" type="presOf" srcId="{0EBE3E54-2DC2-4CE8-BF2C-BDD1D2369B6E}" destId="{0D3E05AE-CDFC-42D8-B4CE-9B52F7FFAA2C}" srcOrd="0" destOrd="0" presId="urn:microsoft.com/office/officeart/2005/8/layout/orgChart1"/>
    <dgm:cxn modelId="{257AFC87-C10F-48C0-B424-E55D0F3191E3}" type="presOf" srcId="{7B7612EB-20D1-4272-9B9B-C26B08561E8B}" destId="{E2C572FE-8883-482E-8504-26AF2F67C5AA}" srcOrd="0" destOrd="0" presId="urn:microsoft.com/office/officeart/2005/8/layout/orgChart1"/>
    <dgm:cxn modelId="{3ABE7289-EB15-4CAD-8375-961FA54ABCB8}" srcId="{2CE98F23-E8DD-4DEF-BADB-0C886F80C8E1}" destId="{EC58415B-839F-4A12-9BDF-8CE1AA6E5876}" srcOrd="2" destOrd="0" parTransId="{1DE41E67-46E9-46AE-B592-21A4CC2FD244}" sibTransId="{19A01C8F-47AA-4B00-A6D1-812D324A0B1B}"/>
    <dgm:cxn modelId="{401A7F8A-8F1F-4F2B-81A4-3DED2BB35D72}" type="presOf" srcId="{2CE98F23-E8DD-4DEF-BADB-0C886F80C8E1}" destId="{628246F4-433C-4DA4-8B36-F4E3E92F5E30}" srcOrd="1" destOrd="0" presId="urn:microsoft.com/office/officeart/2005/8/layout/orgChart1"/>
    <dgm:cxn modelId="{24F4FF8E-A6DA-4524-8DCB-34130ADF0633}" type="presOf" srcId="{8E2CF081-FA11-443A-8A7A-6801B7488261}" destId="{BBCBD760-D258-4B9B-9535-D8E022D58B6A}" srcOrd="0" destOrd="0" presId="urn:microsoft.com/office/officeart/2005/8/layout/orgChart1"/>
    <dgm:cxn modelId="{358A149E-9BC7-44E1-9E46-EBB52C948D65}" type="presOf" srcId="{2CE98F23-E8DD-4DEF-BADB-0C886F80C8E1}" destId="{46AF92D5-C6DD-4F62-B64B-97E3D7E47D20}" srcOrd="0" destOrd="0" presId="urn:microsoft.com/office/officeart/2005/8/layout/orgChart1"/>
    <dgm:cxn modelId="{7682D2A8-607F-4AA4-BDBE-144535F86AEB}" type="presOf" srcId="{EC58415B-839F-4A12-9BDF-8CE1AA6E5876}" destId="{3C6EB08D-A43F-4575-9869-7EA33037DA84}" srcOrd="0" destOrd="0" presId="urn:microsoft.com/office/officeart/2005/8/layout/orgChart1"/>
    <dgm:cxn modelId="{5B3269AE-69FE-4023-81D8-0F747F665F7C}" type="presOf" srcId="{D5D6D3BD-05E5-4C6A-8179-9A0D79CFFF16}" destId="{CBA2A67E-CB66-4D44-BA16-2CBA944E8AC0}" srcOrd="0" destOrd="0" presId="urn:microsoft.com/office/officeart/2005/8/layout/orgChart1"/>
    <dgm:cxn modelId="{3C1584B0-5B67-4467-8495-115E75A3E4D0}" type="presOf" srcId="{6ECF8B9F-F406-43AE-AAB8-CBD4100AC9D6}" destId="{347B9815-4EA8-4C73-ABC8-0BC23672884F}" srcOrd="0" destOrd="0" presId="urn:microsoft.com/office/officeart/2005/8/layout/orgChart1"/>
    <dgm:cxn modelId="{936803CE-F534-4DAF-8783-10AC65A3B299}" type="presOf" srcId="{C4DE5B28-C203-4481-BBDC-0CFD45DC75D9}" destId="{D2E6E2B4-1333-4B2F-9EFE-AC09DF573F72}" srcOrd="1" destOrd="0" presId="urn:microsoft.com/office/officeart/2005/8/layout/orgChart1"/>
    <dgm:cxn modelId="{B4F39AD1-EEFC-4DE3-95B1-F134CAB6F8BF}" type="presOf" srcId="{EC58415B-839F-4A12-9BDF-8CE1AA6E5876}" destId="{6F004219-3389-4243-8A66-08D31F813824}" srcOrd="1" destOrd="0" presId="urn:microsoft.com/office/officeart/2005/8/layout/orgChart1"/>
    <dgm:cxn modelId="{69EFC8D3-2877-435B-A43C-EEDC05B6EDBD}" type="presOf" srcId="{1DE41E67-46E9-46AE-B592-21A4CC2FD244}" destId="{05EB52AE-2BE7-4B03-A5F3-05E08C3EB9CA}" srcOrd="0" destOrd="0" presId="urn:microsoft.com/office/officeart/2005/8/layout/orgChart1"/>
    <dgm:cxn modelId="{4318CAE0-BBAD-4A95-BAEF-0E98A95F2149}" type="presOf" srcId="{C4DE5B28-C203-4481-BBDC-0CFD45DC75D9}" destId="{CF253226-4447-449C-95EC-8A39E72CD926}" srcOrd="0" destOrd="0" presId="urn:microsoft.com/office/officeart/2005/8/layout/orgChart1"/>
    <dgm:cxn modelId="{7A61F5E3-0564-4B9B-AA25-5686CE3B1B13}" type="presOf" srcId="{8E2CF081-FA11-443A-8A7A-6801B7488261}" destId="{6BD48A18-1A78-446C-AF05-114BACF1454D}" srcOrd="1" destOrd="0" presId="urn:microsoft.com/office/officeart/2005/8/layout/orgChart1"/>
    <dgm:cxn modelId="{51E1F6F6-F839-454D-A5E0-C9EDEBC872BD}" type="presOf" srcId="{4BA297FD-22AE-4BD7-84F5-DA5C98D03391}" destId="{B44C3919-DA0F-4EC3-A2A5-9865B75A1560}" srcOrd="1" destOrd="0" presId="urn:microsoft.com/office/officeart/2005/8/layout/orgChart1"/>
    <dgm:cxn modelId="{4498DAA3-0A10-403C-AE3F-C1B50E3028FA}" type="presParOf" srcId="{2B34E719-10F4-4D5A-ABA7-CC97E9874719}" destId="{AD91DE97-2101-4D4B-AAD0-0E25245E4BF2}" srcOrd="0" destOrd="0" presId="urn:microsoft.com/office/officeart/2005/8/layout/orgChart1"/>
    <dgm:cxn modelId="{E2962D72-6D71-42EE-BBD4-0E1A6BF13CD7}" type="presParOf" srcId="{AD91DE97-2101-4D4B-AAD0-0E25245E4BF2}" destId="{44022801-C0D4-427A-8BCC-164E0D1688AE}" srcOrd="0" destOrd="0" presId="urn:microsoft.com/office/officeart/2005/8/layout/orgChart1"/>
    <dgm:cxn modelId="{4567AC1E-7DE0-437C-9F17-549E397ADACA}" type="presParOf" srcId="{44022801-C0D4-427A-8BCC-164E0D1688AE}" destId="{46AF92D5-C6DD-4F62-B64B-97E3D7E47D20}" srcOrd="0" destOrd="0" presId="urn:microsoft.com/office/officeart/2005/8/layout/orgChart1"/>
    <dgm:cxn modelId="{9B3F5C53-80C7-465B-8350-CFB65980966B}" type="presParOf" srcId="{44022801-C0D4-427A-8BCC-164E0D1688AE}" destId="{628246F4-433C-4DA4-8B36-F4E3E92F5E30}" srcOrd="1" destOrd="0" presId="urn:microsoft.com/office/officeart/2005/8/layout/orgChart1"/>
    <dgm:cxn modelId="{A1D857DE-2818-4477-BC9D-114FCE11E14B}" type="presParOf" srcId="{AD91DE97-2101-4D4B-AAD0-0E25245E4BF2}" destId="{85B0AD49-2A0D-434B-81F0-0A84BCA74702}" srcOrd="1" destOrd="0" presId="urn:microsoft.com/office/officeart/2005/8/layout/orgChart1"/>
    <dgm:cxn modelId="{AF330B4E-2133-4A9D-A572-3FDAAE33FFEC}" type="presParOf" srcId="{85B0AD49-2A0D-434B-81F0-0A84BCA74702}" destId="{E2C572FE-8883-482E-8504-26AF2F67C5AA}" srcOrd="0" destOrd="0" presId="urn:microsoft.com/office/officeart/2005/8/layout/orgChart1"/>
    <dgm:cxn modelId="{8519CE28-D88D-4537-B6A8-83A71BBACD8A}" type="presParOf" srcId="{85B0AD49-2A0D-434B-81F0-0A84BCA74702}" destId="{53B27A2B-A39A-412B-B481-5E3FE83F3ADB}" srcOrd="1" destOrd="0" presId="urn:microsoft.com/office/officeart/2005/8/layout/orgChart1"/>
    <dgm:cxn modelId="{D3483A26-464C-4CC9-B6E1-280F2AB7777B}" type="presParOf" srcId="{53B27A2B-A39A-412B-B481-5E3FE83F3ADB}" destId="{CCE5CC1C-5485-4ABA-B054-B74B7CBBE688}" srcOrd="0" destOrd="0" presId="urn:microsoft.com/office/officeart/2005/8/layout/orgChart1"/>
    <dgm:cxn modelId="{45FD552C-F147-4BE2-B572-CBD322EF75D0}" type="presParOf" srcId="{CCE5CC1C-5485-4ABA-B054-B74B7CBBE688}" destId="{CBA2A67E-CB66-4D44-BA16-2CBA944E8AC0}" srcOrd="0" destOrd="0" presId="urn:microsoft.com/office/officeart/2005/8/layout/orgChart1"/>
    <dgm:cxn modelId="{F3619AA6-A96E-4A85-AE9A-FAC08C4517B2}" type="presParOf" srcId="{CCE5CC1C-5485-4ABA-B054-B74B7CBBE688}" destId="{FB16DC89-16D8-414F-BE31-001E9DDD351B}" srcOrd="1" destOrd="0" presId="urn:microsoft.com/office/officeart/2005/8/layout/orgChart1"/>
    <dgm:cxn modelId="{5D13DCB7-8033-45A4-951F-AFAB6D493FEB}" type="presParOf" srcId="{53B27A2B-A39A-412B-B481-5E3FE83F3ADB}" destId="{1956974A-FB4B-4415-A2A0-F2F42AE20F1E}" srcOrd="1" destOrd="0" presId="urn:microsoft.com/office/officeart/2005/8/layout/orgChart1"/>
    <dgm:cxn modelId="{5D30789D-3427-4BAE-9F4A-7AA2E7B5E874}" type="presParOf" srcId="{1956974A-FB4B-4415-A2A0-F2F42AE20F1E}" destId="{15120D4E-D4D8-42D4-89A0-8DE5D58D1697}" srcOrd="0" destOrd="0" presId="urn:microsoft.com/office/officeart/2005/8/layout/orgChart1"/>
    <dgm:cxn modelId="{97FACC54-FA0F-41AD-8BF4-ABA0403B72FD}" type="presParOf" srcId="{1956974A-FB4B-4415-A2A0-F2F42AE20F1E}" destId="{D4BC7712-E745-40A7-A458-DECDE5A5C506}" srcOrd="1" destOrd="0" presId="urn:microsoft.com/office/officeart/2005/8/layout/orgChart1"/>
    <dgm:cxn modelId="{D1082763-8CEE-493D-91E8-796A5557B671}" type="presParOf" srcId="{D4BC7712-E745-40A7-A458-DECDE5A5C506}" destId="{01B369A1-EC0F-4B24-B615-5E77111FB6E7}" srcOrd="0" destOrd="0" presId="urn:microsoft.com/office/officeart/2005/8/layout/orgChart1"/>
    <dgm:cxn modelId="{9D4707C7-052D-4E25-8418-87EAE8057D77}" type="presParOf" srcId="{01B369A1-EC0F-4B24-B615-5E77111FB6E7}" destId="{CF253226-4447-449C-95EC-8A39E72CD926}" srcOrd="0" destOrd="0" presId="urn:microsoft.com/office/officeart/2005/8/layout/orgChart1"/>
    <dgm:cxn modelId="{394B60FF-E27D-4D6B-B4A2-AD367F0794A3}" type="presParOf" srcId="{01B369A1-EC0F-4B24-B615-5E77111FB6E7}" destId="{D2E6E2B4-1333-4B2F-9EFE-AC09DF573F72}" srcOrd="1" destOrd="0" presId="urn:microsoft.com/office/officeart/2005/8/layout/orgChart1"/>
    <dgm:cxn modelId="{E8264D6D-4EA6-4BF3-B351-C2EC185F6BB7}" type="presParOf" srcId="{D4BC7712-E745-40A7-A458-DECDE5A5C506}" destId="{ABD35DC4-5ED2-4C6B-9DCA-76C861ECB7C5}" srcOrd="1" destOrd="0" presId="urn:microsoft.com/office/officeart/2005/8/layout/orgChart1"/>
    <dgm:cxn modelId="{5ADA598E-A417-49A5-AD5F-47D09E265871}" type="presParOf" srcId="{D4BC7712-E745-40A7-A458-DECDE5A5C506}" destId="{EF272E29-F362-4EC1-92F8-CD521407A28E}" srcOrd="2" destOrd="0" presId="urn:microsoft.com/office/officeart/2005/8/layout/orgChart1"/>
    <dgm:cxn modelId="{5D40B822-D104-4672-8573-EB451A0FBAF3}" type="presParOf" srcId="{53B27A2B-A39A-412B-B481-5E3FE83F3ADB}" destId="{76DF6C08-8A95-406F-B0FE-A7D5FF168A4E}" srcOrd="2" destOrd="0" presId="urn:microsoft.com/office/officeart/2005/8/layout/orgChart1"/>
    <dgm:cxn modelId="{64EC41FA-171E-4B02-B837-CCF9237A74B8}" type="presParOf" srcId="{85B0AD49-2A0D-434B-81F0-0A84BCA74702}" destId="{C3C97C2A-9A02-472C-802E-A310AF3AD09D}" srcOrd="2" destOrd="0" presId="urn:microsoft.com/office/officeart/2005/8/layout/orgChart1"/>
    <dgm:cxn modelId="{C10B1BD8-E95B-41F0-B11D-AE4E8DF0BE23}" type="presParOf" srcId="{85B0AD49-2A0D-434B-81F0-0A84BCA74702}" destId="{5C12CEBE-1A3E-4F3A-B275-974363972EF2}" srcOrd="3" destOrd="0" presId="urn:microsoft.com/office/officeart/2005/8/layout/orgChart1"/>
    <dgm:cxn modelId="{CBD62179-C3D7-4F16-88FA-532FCAF1A087}" type="presParOf" srcId="{5C12CEBE-1A3E-4F3A-B275-974363972EF2}" destId="{EAB53AA6-58A4-464A-9493-09CD5C693327}" srcOrd="0" destOrd="0" presId="urn:microsoft.com/office/officeart/2005/8/layout/orgChart1"/>
    <dgm:cxn modelId="{C784D03E-07E2-49C1-ABEC-53618D3B8C3C}" type="presParOf" srcId="{EAB53AA6-58A4-464A-9493-09CD5C693327}" destId="{BBCBD760-D258-4B9B-9535-D8E022D58B6A}" srcOrd="0" destOrd="0" presId="urn:microsoft.com/office/officeart/2005/8/layout/orgChart1"/>
    <dgm:cxn modelId="{F4145B4E-4D0E-4365-A136-67302223BCC9}" type="presParOf" srcId="{EAB53AA6-58A4-464A-9493-09CD5C693327}" destId="{6BD48A18-1A78-446C-AF05-114BACF1454D}" srcOrd="1" destOrd="0" presId="urn:microsoft.com/office/officeart/2005/8/layout/orgChart1"/>
    <dgm:cxn modelId="{E39BF92B-20C2-4E94-A006-0C4F9DA8D529}" type="presParOf" srcId="{5C12CEBE-1A3E-4F3A-B275-974363972EF2}" destId="{C2118997-D00B-42A2-9CB3-F03557FCF0F4}" srcOrd="1" destOrd="0" presId="urn:microsoft.com/office/officeart/2005/8/layout/orgChart1"/>
    <dgm:cxn modelId="{B9B4BFCA-3210-4759-B1EE-1DB3052491D1}" type="presParOf" srcId="{C2118997-D00B-42A2-9CB3-F03557FCF0F4}" destId="{B299C006-7656-49CF-B5C7-03FFE2CCFBF3}" srcOrd="0" destOrd="0" presId="urn:microsoft.com/office/officeart/2005/8/layout/orgChart1"/>
    <dgm:cxn modelId="{6EACD500-F11A-4E00-A6A1-718E7EC8AE18}" type="presParOf" srcId="{C2118997-D00B-42A2-9CB3-F03557FCF0F4}" destId="{16E639EC-2E0D-4A0C-AB99-AEE5A318EF54}" srcOrd="1" destOrd="0" presId="urn:microsoft.com/office/officeart/2005/8/layout/orgChart1"/>
    <dgm:cxn modelId="{AF9B92A3-F205-43C4-ADD8-896A627C0C44}" type="presParOf" srcId="{16E639EC-2E0D-4A0C-AB99-AEE5A318EF54}" destId="{F69078EA-FE29-4414-9136-2710D3A24B93}" srcOrd="0" destOrd="0" presId="urn:microsoft.com/office/officeart/2005/8/layout/orgChart1"/>
    <dgm:cxn modelId="{714EFA27-E1D0-4383-B56A-3A51EA446452}" type="presParOf" srcId="{F69078EA-FE29-4414-9136-2710D3A24B93}" destId="{4D79BDB2-E911-497D-9C92-6016FC460520}" srcOrd="0" destOrd="0" presId="urn:microsoft.com/office/officeart/2005/8/layout/orgChart1"/>
    <dgm:cxn modelId="{4F22DB48-A010-4278-BBD2-7282EF223260}" type="presParOf" srcId="{F69078EA-FE29-4414-9136-2710D3A24B93}" destId="{B44C3919-DA0F-4EC3-A2A5-9865B75A1560}" srcOrd="1" destOrd="0" presId="urn:microsoft.com/office/officeart/2005/8/layout/orgChart1"/>
    <dgm:cxn modelId="{D15241DE-24CC-46BF-8905-4B75A20D2C71}" type="presParOf" srcId="{16E639EC-2E0D-4A0C-AB99-AEE5A318EF54}" destId="{58B740DB-1B80-4C5C-B18C-E8E5E294ADC4}" srcOrd="1" destOrd="0" presId="urn:microsoft.com/office/officeart/2005/8/layout/orgChart1"/>
    <dgm:cxn modelId="{54B107DF-F4B2-4CDE-BCAC-ACD771E3D742}" type="presParOf" srcId="{16E639EC-2E0D-4A0C-AB99-AEE5A318EF54}" destId="{7A472EB3-D29A-4688-993A-8C8432171334}" srcOrd="2" destOrd="0" presId="urn:microsoft.com/office/officeart/2005/8/layout/orgChart1"/>
    <dgm:cxn modelId="{FD7E63B2-D9CF-47E4-B3C5-43410CB062DE}" type="presParOf" srcId="{5C12CEBE-1A3E-4F3A-B275-974363972EF2}" destId="{F8A387AB-B7A5-43EF-A072-68611694B223}" srcOrd="2" destOrd="0" presId="urn:microsoft.com/office/officeart/2005/8/layout/orgChart1"/>
    <dgm:cxn modelId="{AB0A356D-CAD6-4A57-8402-5B4E6D3C5867}" type="presParOf" srcId="{85B0AD49-2A0D-434B-81F0-0A84BCA74702}" destId="{05EB52AE-2BE7-4B03-A5F3-05E08C3EB9CA}" srcOrd="4" destOrd="0" presId="urn:microsoft.com/office/officeart/2005/8/layout/orgChart1"/>
    <dgm:cxn modelId="{EF3376FE-C0EA-4214-B875-97A29D758617}" type="presParOf" srcId="{85B0AD49-2A0D-434B-81F0-0A84BCA74702}" destId="{2885C1BD-C0D5-4962-B56B-D99BA5BB8215}" srcOrd="5" destOrd="0" presId="urn:microsoft.com/office/officeart/2005/8/layout/orgChart1"/>
    <dgm:cxn modelId="{CD4C8CC0-5F41-460C-8047-3D7A68BF4082}" type="presParOf" srcId="{2885C1BD-C0D5-4962-B56B-D99BA5BB8215}" destId="{B022F78D-1A21-4340-B7A4-A2922D63C577}" srcOrd="0" destOrd="0" presId="urn:microsoft.com/office/officeart/2005/8/layout/orgChart1"/>
    <dgm:cxn modelId="{A8AEA7F6-EBF8-4355-984E-2BCC7AB1E32C}" type="presParOf" srcId="{B022F78D-1A21-4340-B7A4-A2922D63C577}" destId="{3C6EB08D-A43F-4575-9869-7EA33037DA84}" srcOrd="0" destOrd="0" presId="urn:microsoft.com/office/officeart/2005/8/layout/orgChart1"/>
    <dgm:cxn modelId="{61488662-FAC1-435B-BCF4-788EAB5FA60F}" type="presParOf" srcId="{B022F78D-1A21-4340-B7A4-A2922D63C577}" destId="{6F004219-3389-4243-8A66-08D31F813824}" srcOrd="1" destOrd="0" presId="urn:microsoft.com/office/officeart/2005/8/layout/orgChart1"/>
    <dgm:cxn modelId="{EF199BE9-7161-4977-856B-8D93503124FB}" type="presParOf" srcId="{2885C1BD-C0D5-4962-B56B-D99BA5BB8215}" destId="{50AA19A4-BDD1-40C2-8FFB-FED16E1B5517}" srcOrd="1" destOrd="0" presId="urn:microsoft.com/office/officeart/2005/8/layout/orgChart1"/>
    <dgm:cxn modelId="{1A29E4B6-06CE-4EA4-A5F4-132C42808A59}" type="presParOf" srcId="{50AA19A4-BDD1-40C2-8FFB-FED16E1B5517}" destId="{0D3E05AE-CDFC-42D8-B4CE-9B52F7FFAA2C}" srcOrd="0" destOrd="0" presId="urn:microsoft.com/office/officeart/2005/8/layout/orgChart1"/>
    <dgm:cxn modelId="{4DC26129-15C5-4524-9054-52FC6AC45A75}" type="presParOf" srcId="{50AA19A4-BDD1-40C2-8FFB-FED16E1B5517}" destId="{58D66FE2-005A-45E2-A569-EF13058F404A}" srcOrd="1" destOrd="0" presId="urn:microsoft.com/office/officeart/2005/8/layout/orgChart1"/>
    <dgm:cxn modelId="{08CA2A89-7884-4602-9EC4-4CB25B00E7F6}" type="presParOf" srcId="{58D66FE2-005A-45E2-A569-EF13058F404A}" destId="{EFDBFF4F-C946-401F-9315-A82A91D9E117}" srcOrd="0" destOrd="0" presId="urn:microsoft.com/office/officeart/2005/8/layout/orgChart1"/>
    <dgm:cxn modelId="{58C0DB1D-182E-426C-BE11-A2E7C931FD9D}" type="presParOf" srcId="{EFDBFF4F-C946-401F-9315-A82A91D9E117}" destId="{347B9815-4EA8-4C73-ABC8-0BC23672884F}" srcOrd="0" destOrd="0" presId="urn:microsoft.com/office/officeart/2005/8/layout/orgChart1"/>
    <dgm:cxn modelId="{28FE2CD2-6B00-45CB-8861-8B75EF53ACCD}" type="presParOf" srcId="{EFDBFF4F-C946-401F-9315-A82A91D9E117}" destId="{8A77CBBF-D617-42A1-8C54-BA301A61326F}" srcOrd="1" destOrd="0" presId="urn:microsoft.com/office/officeart/2005/8/layout/orgChart1"/>
    <dgm:cxn modelId="{5F61F006-0578-4FDC-B5C9-6E38C4AEE402}" type="presParOf" srcId="{58D66FE2-005A-45E2-A569-EF13058F404A}" destId="{9BBF0AC7-5D6A-4B4E-BF89-F560F2144787}" srcOrd="1" destOrd="0" presId="urn:microsoft.com/office/officeart/2005/8/layout/orgChart1"/>
    <dgm:cxn modelId="{92FFFDE1-E917-4A22-B7EF-EC971153F399}" type="presParOf" srcId="{58D66FE2-005A-45E2-A569-EF13058F404A}" destId="{A6520599-22A9-46F1-9C27-CF09F57F8A6C}" srcOrd="2" destOrd="0" presId="urn:microsoft.com/office/officeart/2005/8/layout/orgChart1"/>
    <dgm:cxn modelId="{C64CC13A-6A4D-47BF-9CD1-2F75EFED71D6}" type="presParOf" srcId="{2885C1BD-C0D5-4962-B56B-D99BA5BB8215}" destId="{C15D3199-C03D-490A-9D56-5CC6E101D96A}" srcOrd="2" destOrd="0" presId="urn:microsoft.com/office/officeart/2005/8/layout/orgChart1"/>
    <dgm:cxn modelId="{140907C8-6D33-49AC-A38D-542BFA8036ED}" type="presParOf" srcId="{AD91DE97-2101-4D4B-AAD0-0E25245E4BF2}" destId="{DDCFF267-6BBE-4F57-ABD3-7CFEC01563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E05AE-CDFC-42D8-B4CE-9B52F7FFAA2C}">
      <dsp:nvSpPr>
        <dsp:cNvPr id="0" name=""/>
        <dsp:cNvSpPr/>
      </dsp:nvSpPr>
      <dsp:spPr>
        <a:xfrm>
          <a:off x="6022401" y="3234174"/>
          <a:ext cx="358224" cy="1098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555"/>
              </a:lnTo>
              <a:lnTo>
                <a:pt x="358224" y="1098555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B52AE-2BE7-4B03-A5F3-05E08C3EB9CA}">
      <dsp:nvSpPr>
        <dsp:cNvPr id="0" name=""/>
        <dsp:cNvSpPr/>
      </dsp:nvSpPr>
      <dsp:spPr>
        <a:xfrm>
          <a:off x="4087989" y="1194081"/>
          <a:ext cx="2889677" cy="846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253"/>
              </a:lnTo>
              <a:lnTo>
                <a:pt x="2889677" y="595253"/>
              </a:lnTo>
              <a:lnTo>
                <a:pt x="2889677" y="846010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9C006-7656-49CF-B5C7-03FFE2CCFBF3}">
      <dsp:nvSpPr>
        <dsp:cNvPr id="0" name=""/>
        <dsp:cNvSpPr/>
      </dsp:nvSpPr>
      <dsp:spPr>
        <a:xfrm>
          <a:off x="3132724" y="3234174"/>
          <a:ext cx="358224" cy="1098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555"/>
              </a:lnTo>
              <a:lnTo>
                <a:pt x="358224" y="109855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97C2A-9A02-472C-802E-A310AF3AD09D}">
      <dsp:nvSpPr>
        <dsp:cNvPr id="0" name=""/>
        <dsp:cNvSpPr/>
      </dsp:nvSpPr>
      <dsp:spPr>
        <a:xfrm>
          <a:off x="4042269" y="1194081"/>
          <a:ext cx="91440" cy="846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460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20D4E-D4D8-42D4-89A0-8DE5D58D1697}">
      <dsp:nvSpPr>
        <dsp:cNvPr id="0" name=""/>
        <dsp:cNvSpPr/>
      </dsp:nvSpPr>
      <dsp:spPr>
        <a:xfrm>
          <a:off x="243046" y="3234174"/>
          <a:ext cx="358224" cy="1098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555"/>
              </a:lnTo>
              <a:lnTo>
                <a:pt x="358224" y="109855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572FE-8883-482E-8504-26AF2F67C5AA}">
      <dsp:nvSpPr>
        <dsp:cNvPr id="0" name=""/>
        <dsp:cNvSpPr/>
      </dsp:nvSpPr>
      <dsp:spPr>
        <a:xfrm>
          <a:off x="1198311" y="1194081"/>
          <a:ext cx="2889677" cy="846010"/>
        </a:xfrm>
        <a:custGeom>
          <a:avLst/>
          <a:gdLst/>
          <a:ahLst/>
          <a:cxnLst/>
          <a:rect l="0" t="0" r="0" b="0"/>
          <a:pathLst>
            <a:path>
              <a:moveTo>
                <a:pt x="2889677" y="0"/>
              </a:moveTo>
              <a:lnTo>
                <a:pt x="2889677" y="595253"/>
              </a:lnTo>
              <a:lnTo>
                <a:pt x="0" y="595253"/>
              </a:lnTo>
              <a:lnTo>
                <a:pt x="0" y="846010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F92D5-C6DD-4F62-B64B-97E3D7E47D20}">
      <dsp:nvSpPr>
        <dsp:cNvPr id="0" name=""/>
        <dsp:cNvSpPr/>
      </dsp:nvSpPr>
      <dsp:spPr>
        <a:xfrm>
          <a:off x="2044354" y="0"/>
          <a:ext cx="4087270" cy="1194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 err="1"/>
            <a:t>ParentsInterface</a:t>
          </a:r>
          <a:endParaRPr lang="en-US" altLang="ko-KR" sz="2700" kern="1200" dirty="0"/>
        </a:p>
        <a:p>
          <a:pPr marL="0" lvl="0" indent="0" algn="ctr" defTabSz="120015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Method1(); (</a:t>
          </a:r>
          <a:r>
            <a:rPr lang="ko-KR" altLang="en-US" sz="1600" kern="1200" dirty="0"/>
            <a:t>추</a:t>
          </a:r>
          <a:r>
            <a:rPr lang="en-US" altLang="ko-KR" sz="1600" kern="1200" dirty="0"/>
            <a:t>)</a:t>
          </a:r>
        </a:p>
        <a:p>
          <a:pPr marL="0" lvl="0" indent="0" algn="ctr" defTabSz="120015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Method2(); (</a:t>
          </a:r>
          <a:r>
            <a:rPr lang="ko-KR" altLang="en-US" sz="1600" kern="1200" dirty="0"/>
            <a:t>디</a:t>
          </a:r>
          <a:r>
            <a:rPr lang="en-US" altLang="ko-KR" sz="1600" kern="1200" dirty="0"/>
            <a:t>)</a:t>
          </a:r>
          <a:endParaRPr lang="ko-KR" altLang="en-US" sz="1600" kern="1200" dirty="0"/>
        </a:p>
      </dsp:txBody>
      <dsp:txXfrm>
        <a:off x="2044354" y="0"/>
        <a:ext cx="4087270" cy="1194081"/>
      </dsp:txXfrm>
    </dsp:sp>
    <dsp:sp modelId="{CBA2A67E-CB66-4D44-BA16-2CBA944E8AC0}">
      <dsp:nvSpPr>
        <dsp:cNvPr id="0" name=""/>
        <dsp:cNvSpPr/>
      </dsp:nvSpPr>
      <dsp:spPr>
        <a:xfrm>
          <a:off x="4230" y="2040092"/>
          <a:ext cx="2388163" cy="1194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ChildInterface1</a:t>
          </a:r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Method3(); (</a:t>
          </a:r>
          <a:r>
            <a:rPr lang="ko-KR" altLang="en-US" sz="1200" kern="1200" dirty="0"/>
            <a:t>추</a:t>
          </a:r>
          <a:r>
            <a:rPr lang="en-US" altLang="ko-KR" sz="1200" kern="1200" dirty="0"/>
            <a:t>)</a:t>
          </a:r>
          <a:endParaRPr lang="ko-KR" altLang="en-US" sz="1200" kern="1200" dirty="0"/>
        </a:p>
      </dsp:txBody>
      <dsp:txXfrm>
        <a:off x="4230" y="2040092"/>
        <a:ext cx="2388163" cy="1194081"/>
      </dsp:txXfrm>
    </dsp:sp>
    <dsp:sp modelId="{CF253226-4447-449C-95EC-8A39E72CD926}">
      <dsp:nvSpPr>
        <dsp:cNvPr id="0" name=""/>
        <dsp:cNvSpPr/>
      </dsp:nvSpPr>
      <dsp:spPr>
        <a:xfrm>
          <a:off x="601271" y="3735688"/>
          <a:ext cx="2388163" cy="1194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rgbClr val="FFFF00"/>
              </a:solidFill>
            </a:rPr>
            <a:t>ci1.method1(); - </a:t>
          </a:r>
          <a:r>
            <a:rPr lang="ko-KR" altLang="en-US" sz="1200" b="1" kern="1200" dirty="0">
              <a:solidFill>
                <a:srgbClr val="FFFF00"/>
              </a:solidFill>
            </a:rPr>
            <a:t>재정의</a:t>
          </a:r>
          <a:endParaRPr lang="en-US" altLang="ko-KR" sz="1600" b="1" kern="1200" dirty="0">
            <a:solidFill>
              <a:srgbClr val="FFFF00"/>
            </a:solidFill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①</a:t>
          </a:r>
          <a:r>
            <a:rPr lang="en-US" altLang="ko-KR" sz="16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1600" kern="1200" dirty="0"/>
            <a:t>ci1.method2();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rgbClr val="FFFF00"/>
              </a:solidFill>
            </a:rPr>
            <a:t>ci1.method3(); </a:t>
          </a:r>
          <a:r>
            <a:rPr lang="en-US" altLang="ko-KR" sz="1200" b="1" kern="1200" dirty="0">
              <a:solidFill>
                <a:srgbClr val="FFFF00"/>
              </a:solidFill>
            </a:rPr>
            <a:t>- </a:t>
          </a:r>
          <a:r>
            <a:rPr lang="ko-KR" altLang="en-US" sz="1200" b="1" kern="1200" dirty="0">
              <a:solidFill>
                <a:srgbClr val="FFFF00"/>
              </a:solidFill>
            </a:rPr>
            <a:t>재정의</a:t>
          </a:r>
          <a:endParaRPr lang="ko-KR" altLang="en-US" sz="1600" b="1" kern="1200" dirty="0">
            <a:solidFill>
              <a:srgbClr val="FFFF00"/>
            </a:solidFill>
          </a:endParaRPr>
        </a:p>
      </dsp:txBody>
      <dsp:txXfrm>
        <a:off x="601271" y="3735688"/>
        <a:ext cx="2388163" cy="1194081"/>
      </dsp:txXfrm>
    </dsp:sp>
    <dsp:sp modelId="{BBCBD760-D258-4B9B-9535-D8E022D58B6A}">
      <dsp:nvSpPr>
        <dsp:cNvPr id="0" name=""/>
        <dsp:cNvSpPr/>
      </dsp:nvSpPr>
      <dsp:spPr>
        <a:xfrm>
          <a:off x="2893907" y="2040092"/>
          <a:ext cx="2388163" cy="1194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ChildInterface2</a:t>
          </a:r>
        </a:p>
        <a:p>
          <a:pPr marL="0" lvl="0" indent="0" algn="ctr" defTabSz="10668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② </a:t>
          </a:r>
          <a:r>
            <a:rPr lang="en-US" altLang="ko-KR" sz="1200" kern="1200" dirty="0"/>
            <a:t>method2(); (</a:t>
          </a:r>
          <a:r>
            <a:rPr lang="ko-KR" altLang="en-US" sz="1200" kern="1200" dirty="0"/>
            <a:t>디</a:t>
          </a:r>
          <a:r>
            <a:rPr lang="ko-KR" altLang="en-US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∙</a:t>
          </a:r>
          <a:r>
            <a:rPr lang="ko-KR" altLang="en-US" sz="1200" kern="1200" dirty="0"/>
            <a:t>재</a:t>
          </a:r>
          <a:r>
            <a:rPr lang="en-US" altLang="ko-KR" sz="1200" kern="1200" dirty="0"/>
            <a:t>)</a:t>
          </a:r>
        </a:p>
        <a:p>
          <a:pPr marL="0" lvl="0" indent="0" algn="ctr" defTabSz="10668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Method3(); (</a:t>
          </a:r>
          <a:r>
            <a:rPr lang="ko-KR" altLang="en-US" sz="1200" kern="1200" dirty="0"/>
            <a:t>추</a:t>
          </a:r>
          <a:r>
            <a:rPr lang="en-US" altLang="ko-KR" sz="1200" kern="1200" dirty="0"/>
            <a:t>)</a:t>
          </a:r>
          <a:endParaRPr lang="ko-KR" altLang="en-US" sz="1200" kern="1200" dirty="0"/>
        </a:p>
      </dsp:txBody>
      <dsp:txXfrm>
        <a:off x="2893907" y="2040092"/>
        <a:ext cx="2388163" cy="1194081"/>
      </dsp:txXfrm>
    </dsp:sp>
    <dsp:sp modelId="{4D79BDB2-E911-497D-9C92-6016FC460520}">
      <dsp:nvSpPr>
        <dsp:cNvPr id="0" name=""/>
        <dsp:cNvSpPr/>
      </dsp:nvSpPr>
      <dsp:spPr>
        <a:xfrm>
          <a:off x="3490948" y="3735688"/>
          <a:ext cx="2388163" cy="1194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rgbClr val="FFFF00"/>
              </a:solidFill>
            </a:rPr>
            <a:t>ci2.method1(); </a:t>
          </a:r>
          <a:r>
            <a:rPr lang="en-US" altLang="ko-KR" sz="1200" b="1" kern="1200" dirty="0">
              <a:solidFill>
                <a:srgbClr val="FFFF00"/>
              </a:solidFill>
            </a:rPr>
            <a:t>- </a:t>
          </a:r>
          <a:r>
            <a:rPr lang="ko-KR" altLang="en-US" sz="1200" b="1" kern="1200" dirty="0">
              <a:solidFill>
                <a:srgbClr val="FFFF00"/>
              </a:solidFill>
            </a:rPr>
            <a:t>재정의</a:t>
          </a:r>
          <a:endParaRPr lang="en-US" altLang="ko-KR" sz="1600" b="1" kern="1200" dirty="0">
            <a:solidFill>
              <a:srgbClr val="FFFF00"/>
            </a:solidFill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②</a:t>
          </a:r>
          <a:r>
            <a:rPr lang="en-US" altLang="ko-KR" sz="16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1600" kern="1200" dirty="0"/>
            <a:t>ci2.method2();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rgbClr val="FFFF00"/>
              </a:solidFill>
            </a:rPr>
            <a:t>ci2.method3(); </a:t>
          </a:r>
          <a:r>
            <a:rPr lang="en-US" altLang="ko-KR" sz="1200" b="1" kern="1200" dirty="0">
              <a:solidFill>
                <a:srgbClr val="FFFF00"/>
              </a:solidFill>
            </a:rPr>
            <a:t>- </a:t>
          </a:r>
          <a:r>
            <a:rPr lang="ko-KR" altLang="en-US" sz="1200" b="1" kern="1200" dirty="0">
              <a:solidFill>
                <a:srgbClr val="FFFF00"/>
              </a:solidFill>
            </a:rPr>
            <a:t>재정의</a:t>
          </a:r>
          <a:endParaRPr lang="ko-KR" altLang="en-US" sz="1600" b="1" kern="1200" dirty="0">
            <a:solidFill>
              <a:srgbClr val="FFFF00"/>
            </a:solidFill>
          </a:endParaRPr>
        </a:p>
      </dsp:txBody>
      <dsp:txXfrm>
        <a:off x="3490948" y="3735688"/>
        <a:ext cx="2388163" cy="1194081"/>
      </dsp:txXfrm>
    </dsp:sp>
    <dsp:sp modelId="{3C6EB08D-A43F-4575-9869-7EA33037DA84}">
      <dsp:nvSpPr>
        <dsp:cNvPr id="0" name=""/>
        <dsp:cNvSpPr/>
      </dsp:nvSpPr>
      <dsp:spPr>
        <a:xfrm>
          <a:off x="5783585" y="2040092"/>
          <a:ext cx="2388163" cy="1194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ChildInterface3</a:t>
          </a:r>
        </a:p>
        <a:p>
          <a:pPr marL="0" lvl="0" indent="0" algn="ctr" defTabSz="10668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③ </a:t>
          </a:r>
          <a:r>
            <a:rPr lang="en-US" altLang="ko-KR" sz="1200" kern="1200" dirty="0"/>
            <a:t>method2(); (</a:t>
          </a:r>
          <a:r>
            <a:rPr lang="ko-KR" altLang="en-US" sz="1200" kern="1200" dirty="0"/>
            <a:t>디</a:t>
          </a:r>
          <a:r>
            <a:rPr lang="ko-KR" altLang="en-US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∙추</a:t>
          </a:r>
          <a:r>
            <a:rPr lang="en-US" altLang="ko-KR" sz="1200" kern="1200" dirty="0"/>
            <a:t>)</a:t>
          </a:r>
        </a:p>
        <a:p>
          <a:pPr marL="0" lvl="0" indent="0" algn="ctr" defTabSz="10668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Method3(); (</a:t>
          </a:r>
          <a:r>
            <a:rPr lang="ko-KR" altLang="en-US" sz="1200" kern="1200" dirty="0"/>
            <a:t>추</a:t>
          </a:r>
          <a:r>
            <a:rPr lang="en-US" altLang="ko-KR" sz="1200" kern="1200" dirty="0"/>
            <a:t>)</a:t>
          </a:r>
          <a:endParaRPr lang="ko-KR" altLang="en-US" sz="1200" kern="1200" dirty="0"/>
        </a:p>
      </dsp:txBody>
      <dsp:txXfrm>
        <a:off x="5783585" y="2040092"/>
        <a:ext cx="2388163" cy="1194081"/>
      </dsp:txXfrm>
    </dsp:sp>
    <dsp:sp modelId="{347B9815-4EA8-4C73-ABC8-0BC23672884F}">
      <dsp:nvSpPr>
        <dsp:cNvPr id="0" name=""/>
        <dsp:cNvSpPr/>
      </dsp:nvSpPr>
      <dsp:spPr>
        <a:xfrm>
          <a:off x="6380626" y="3735688"/>
          <a:ext cx="2388163" cy="1194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rgbClr val="FFFF00"/>
              </a:solidFill>
            </a:rPr>
            <a:t>ci3.method1(); </a:t>
          </a:r>
          <a:r>
            <a:rPr lang="en-US" altLang="ko-KR" sz="1200" b="1" kern="1200" dirty="0">
              <a:solidFill>
                <a:srgbClr val="FFFF00"/>
              </a:solidFill>
            </a:rPr>
            <a:t>- </a:t>
          </a:r>
          <a:r>
            <a:rPr lang="ko-KR" altLang="en-US" sz="1200" b="1" kern="1200" dirty="0">
              <a:solidFill>
                <a:srgbClr val="FFFF00"/>
              </a:solidFill>
            </a:rPr>
            <a:t>재정의</a:t>
          </a:r>
          <a:endParaRPr lang="en-US" altLang="ko-KR" sz="1200" b="1" kern="1200" dirty="0">
            <a:solidFill>
              <a:srgbClr val="FFFF00"/>
            </a:solidFill>
          </a:endParaRPr>
        </a:p>
        <a:p>
          <a:pPr marL="0" lvl="0" indent="0" algn="ctr" defTabSz="711200" latinLnBrk="1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③ </a:t>
          </a:r>
          <a:r>
            <a:rPr lang="en-US" altLang="ko-KR" sz="1600" b="1" kern="1200" dirty="0">
              <a:solidFill>
                <a:srgbClr val="FFFF00"/>
              </a:solidFill>
            </a:rPr>
            <a:t>ci3.method2(); </a:t>
          </a:r>
          <a:r>
            <a:rPr lang="en-US" altLang="ko-KR" sz="1200" b="1" kern="1200" dirty="0">
              <a:solidFill>
                <a:srgbClr val="FFFF00"/>
              </a:solidFill>
            </a:rPr>
            <a:t>- </a:t>
          </a:r>
          <a:r>
            <a:rPr lang="ko-KR" altLang="en-US" sz="1200" b="1" kern="1200" dirty="0">
              <a:solidFill>
                <a:srgbClr val="FFFF00"/>
              </a:solidFill>
            </a:rPr>
            <a:t>재정의</a:t>
          </a:r>
          <a:endParaRPr lang="en-US" altLang="ko-KR" sz="1200" b="1" kern="1200" dirty="0">
            <a:solidFill>
              <a:srgbClr val="FFFF00"/>
            </a:solidFill>
          </a:endParaRPr>
        </a:p>
        <a:p>
          <a:pPr marL="0" lvl="0" indent="0" algn="ctr" defTabSz="711200" latinLnBrk="1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rgbClr val="FFFF00"/>
              </a:solidFill>
            </a:rPr>
            <a:t>ci3.method3(); </a:t>
          </a:r>
          <a:r>
            <a:rPr lang="en-US" altLang="ko-KR" sz="1200" b="1" kern="1200" dirty="0">
              <a:solidFill>
                <a:srgbClr val="FFFF00"/>
              </a:solidFill>
            </a:rPr>
            <a:t>- </a:t>
          </a:r>
          <a:r>
            <a:rPr lang="ko-KR" altLang="en-US" sz="1200" b="1" kern="1200" dirty="0">
              <a:solidFill>
                <a:srgbClr val="FFFF00"/>
              </a:solidFill>
            </a:rPr>
            <a:t>재정의</a:t>
          </a:r>
          <a:endParaRPr lang="en-US" altLang="ko-KR" sz="1600" b="1" kern="1200" dirty="0">
            <a:solidFill>
              <a:srgbClr val="FFFF00"/>
            </a:solidFill>
          </a:endParaRPr>
        </a:p>
      </dsp:txBody>
      <dsp:txXfrm>
        <a:off x="6380626" y="3735688"/>
        <a:ext cx="2388163" cy="1194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67CB728-2773-B9B4-CFEE-F25685F721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D73C9A-E200-82E4-0EA4-2609A8425C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95127-D148-4971-8801-14A838BB56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0B1667-EEFB-CDEE-2D14-FA1F39AD23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EB869B-A04E-DE78-3E43-7FAE6ABDAE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922A0-E5B8-443A-B94A-F12A5489B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40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CB2E5-D705-4A1C-9E29-A72ACFD3D45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1B839-5E4D-4F00-AC89-5CBE3CA71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58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B4B0-3B5A-4A82-88A9-D746E8D30C8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294B-7939-4279-8AF0-DB51BC260B7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5299365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B4B0-3B5A-4A82-88A9-D746E8D30C8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294B-7939-4279-8AF0-DB51BC26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92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B4B0-3B5A-4A82-88A9-D746E8D30C8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294B-7939-4279-8AF0-DB51BC26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6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B4B0-3B5A-4A82-88A9-D746E8D30C8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294B-7939-4279-8AF0-DB51BC26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8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B4B0-3B5A-4A82-88A9-D746E8D30C8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294B-7939-4279-8AF0-DB51BC260B7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54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B4B0-3B5A-4A82-88A9-D746E8D30C8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294B-7939-4279-8AF0-DB51BC26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06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B4B0-3B5A-4A82-88A9-D746E8D30C8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294B-7939-4279-8AF0-DB51BC26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1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B4B0-3B5A-4A82-88A9-D746E8D30C8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294B-7939-4279-8AF0-DB51BC26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3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B4B0-3B5A-4A82-88A9-D746E8D30C8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294B-7939-4279-8AF0-DB51BC26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4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02B4B0-3B5A-4A82-88A9-D746E8D30C8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B294B-7939-4279-8AF0-DB51BC26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99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B4B0-3B5A-4A82-88A9-D746E8D30C8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294B-7939-4279-8AF0-DB51BC26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20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02B4B0-3B5A-4A82-88A9-D746E8D30C8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B294B-7939-4279-8AF0-DB51BC260B7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0562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20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FB428B-0C09-FCB9-9A6F-37DC82524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>
                <a:solidFill>
                  <a:srgbClr val="FFFFFF"/>
                </a:solidFill>
              </a:rPr>
              <a:t>자바 스터디 </a:t>
            </a:r>
            <a:r>
              <a:rPr lang="en-US" altLang="ko-KR" sz="3600" dirty="0">
                <a:solidFill>
                  <a:srgbClr val="FFFFFF"/>
                </a:solidFill>
              </a:rPr>
              <a:t>#7</a:t>
            </a:r>
            <a:br>
              <a:rPr lang="en-US" altLang="ko-KR" sz="3600" dirty="0">
                <a:solidFill>
                  <a:srgbClr val="FFFFFF"/>
                </a:solidFill>
              </a:rPr>
            </a:br>
            <a:r>
              <a:rPr lang="en-US" altLang="ko-KR" sz="3600" dirty="0">
                <a:solidFill>
                  <a:srgbClr val="FFFFFF"/>
                </a:solidFill>
              </a:rPr>
              <a:t>_ (20221110)</a:t>
            </a:r>
            <a:br>
              <a:rPr lang="en-US" altLang="ko-KR" sz="3600" dirty="0">
                <a:solidFill>
                  <a:srgbClr val="FFFFFF"/>
                </a:solidFill>
              </a:rPr>
            </a:br>
            <a:endParaRPr lang="en-US" altLang="ko-KR" sz="36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4CF0F2-07E4-6A44-2588-5A40A7D1B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latinLnBrk="0"/>
            <a:r>
              <a:rPr lang="en-US" altLang="ko-KR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10.</a:t>
            </a:r>
            <a:r>
              <a:rPr lang="en-US" altLang="ko-KR" cap="none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ko-KR" altLang="en-US" cap="none" dirty="0">
                <a:solidFill>
                  <a:schemeClr val="tx1"/>
                </a:solidFill>
                <a:latin typeface="+mn-ea"/>
              </a:rPr>
              <a:t>인터페이스</a:t>
            </a:r>
            <a:endParaRPr lang="en-US" altLang="ko-KR" cap="none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734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D051E61-3607-0076-3940-6814401A3CD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484658" cy="86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10-4. </a:t>
            </a:r>
            <a:r>
              <a:rPr lang="ko-KR" altLang="en-US" sz="3600"/>
              <a:t>인터페이스 활용하기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E78B70-DD18-D4E6-E04C-45F227BB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70" y="2043112"/>
            <a:ext cx="7991475" cy="2771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57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D051E61-3607-0076-3940-6814401A3CD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484658" cy="86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10-4. </a:t>
            </a:r>
            <a:r>
              <a:rPr lang="ko-KR" altLang="en-US" sz="3600"/>
              <a:t>인터페이스 활용하기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FEFAF0-0C43-7346-9F04-9E19234A4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523039"/>
            <a:ext cx="8039100" cy="4248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2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D051E61-3607-0076-3940-6814401A3CD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484658" cy="86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10-4. </a:t>
            </a:r>
            <a:r>
              <a:rPr lang="ko-KR" altLang="en-US" sz="3600" dirty="0"/>
              <a:t>인터페이스 활용하기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A25739-D90F-49E4-4B75-E688971AF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84" y="1310517"/>
            <a:ext cx="6877050" cy="4857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1D32B4-AA32-5E3B-BA89-AB8101061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535" y="3739392"/>
            <a:ext cx="3733800" cy="20383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925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B9D53-9418-3C2A-0A7E-81684C0CA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6246"/>
            <a:ext cx="10058400" cy="4228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70C0"/>
                </a:solidFill>
              </a:rPr>
              <a:t>■ 디폴트 메소드가 있는 인터페이스 상속</a:t>
            </a:r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부모 인터페이스의 디폴트 메소드를 자식 인터페이스에서 활용하는 방법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디폴트 메소드를 단순히 상속만 받는다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②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디폴트 메소드를 재정의해서 실행 내용을 변경한다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③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디폴트 메소드를 추상 메소드로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재선언한다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  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6208E8B-030F-54AE-C8FC-DE9648FD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484658" cy="86268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10-4. </a:t>
            </a:r>
            <a:r>
              <a:rPr lang="ko-KR" altLang="en-US" sz="3600" dirty="0"/>
              <a:t>인터페이스 활용하기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354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574D9CE-0820-4CC6-9F2F-387AFC95B026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484658" cy="86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10-4. </a:t>
            </a:r>
            <a:r>
              <a:rPr lang="ko-KR" altLang="en-US" sz="3600" dirty="0"/>
              <a:t>인터페이스 활용하기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4424E-88F5-43F2-9BDA-F693B03EDC6C}"/>
              </a:ext>
            </a:extLst>
          </p:cNvPr>
          <p:cNvSpPr txBox="1"/>
          <p:nvPr/>
        </p:nvSpPr>
        <p:spPr>
          <a:xfrm>
            <a:off x="6206709" y="691613"/>
            <a:ext cx="6094602" cy="770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lvl="0" indent="-91440" algn="ctr" defTabSz="914400"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38AD7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실습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lang="ko-KR" altLang="en-US" sz="2000" b="1" dirty="0">
                <a:solidFill>
                  <a:srgbClr val="FF0000"/>
                </a:solidFill>
              </a:rPr>
              <a:t>디폴트 메소드가 있는 인터페이스 상속</a:t>
            </a:r>
          </a:p>
          <a:p>
            <a:pPr marL="91440" marR="0" lvl="0" indent="-91440" algn="ctr" defTabSz="914400" rtl="0" eaLnBrk="1" fontAlgn="auto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38AD7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14C34BEE-E1D7-498C-AFDE-047747A15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1722542"/>
              </p:ext>
            </p:extLst>
          </p:nvPr>
        </p:nvGraphicFramePr>
        <p:xfrm>
          <a:off x="1780330" y="1333850"/>
          <a:ext cx="8773020" cy="5274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63593D5-22C6-4E76-BED5-D8F706450908}"/>
              </a:ext>
            </a:extLst>
          </p:cNvPr>
          <p:cNvSpPr/>
          <p:nvPr/>
        </p:nvSpPr>
        <p:spPr>
          <a:xfrm>
            <a:off x="1674070" y="3233956"/>
            <a:ext cx="848174" cy="2726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인터페이스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CABF90-A40D-4B1A-97F3-6ABD2CEAAF9C}"/>
              </a:ext>
            </a:extLst>
          </p:cNvPr>
          <p:cNvSpPr/>
          <p:nvPr/>
        </p:nvSpPr>
        <p:spPr>
          <a:xfrm>
            <a:off x="3282613" y="1602298"/>
            <a:ext cx="1117414" cy="5452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인터페이스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21F7AB-3BC6-48B4-BC75-BD52BAAB73E2}"/>
              </a:ext>
            </a:extLst>
          </p:cNvPr>
          <p:cNvSpPr/>
          <p:nvPr/>
        </p:nvSpPr>
        <p:spPr>
          <a:xfrm>
            <a:off x="4520712" y="3233956"/>
            <a:ext cx="848174" cy="2726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인터페이스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E0B3CF-11C7-49FA-BFDD-FF452A1BB2AF}"/>
              </a:ext>
            </a:extLst>
          </p:cNvPr>
          <p:cNvSpPr/>
          <p:nvPr/>
        </p:nvSpPr>
        <p:spPr>
          <a:xfrm>
            <a:off x="7402774" y="3233956"/>
            <a:ext cx="848174" cy="2726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인터페이스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F7B7AF-8E5E-4579-8D6A-A6CBD2BBABC5}"/>
              </a:ext>
            </a:extLst>
          </p:cNvPr>
          <p:cNvSpPr/>
          <p:nvPr/>
        </p:nvSpPr>
        <p:spPr>
          <a:xfrm>
            <a:off x="2388532" y="4804097"/>
            <a:ext cx="950285" cy="2726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실행 클래스</a:t>
            </a:r>
            <a:endParaRPr lang="ko-KR" altLang="en-US" sz="1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402B65-611C-40E0-9A54-0E81CF939A98}"/>
              </a:ext>
            </a:extLst>
          </p:cNvPr>
          <p:cNvSpPr/>
          <p:nvPr/>
        </p:nvSpPr>
        <p:spPr>
          <a:xfrm>
            <a:off x="8174145" y="4806893"/>
            <a:ext cx="950285" cy="2726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실행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99EE1C-6224-4BD7-B8B6-C8C48BFF5610}"/>
              </a:ext>
            </a:extLst>
          </p:cNvPr>
          <p:cNvSpPr/>
          <p:nvPr/>
        </p:nvSpPr>
        <p:spPr>
          <a:xfrm>
            <a:off x="5277144" y="4798504"/>
            <a:ext cx="950285" cy="2726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실행 클래스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6344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B8F4006-0521-7DED-E146-9DAEC368F291}"/>
              </a:ext>
            </a:extLst>
          </p:cNvPr>
          <p:cNvSpPr txBox="1"/>
          <p:nvPr/>
        </p:nvSpPr>
        <p:spPr>
          <a:xfrm>
            <a:off x="2834334" y="15640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0" lvl="0" indent="-91440" algn="ctr" defTabSz="914400" rtl="0" eaLnBrk="1" fontAlgn="auto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38AD7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실습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디폴트 메소드 </a:t>
            </a:r>
            <a:r>
              <a:rPr lang="ko-KR" altLang="en-US" sz="2000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상속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051E61-3607-0076-3940-6814401A3CD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484658" cy="86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10-4. </a:t>
            </a:r>
            <a:r>
              <a:rPr lang="ko-KR" altLang="en-US" sz="3600" dirty="0"/>
              <a:t>인터페이스 활용하기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90562A-EBF7-4813-4201-3F75C316B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20" y="2559875"/>
            <a:ext cx="8487960" cy="2734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613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D051E61-3607-0076-3940-6814401A3CD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484658" cy="86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10-4. </a:t>
            </a:r>
            <a:r>
              <a:rPr lang="ko-KR" altLang="en-US" sz="3600"/>
              <a:t>인터페이스 활용하기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A19A44-12DA-BDCC-8D3C-51C28E37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4" y="2514472"/>
            <a:ext cx="8897592" cy="18290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0AFC68-7532-9D30-C44A-8FC852422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4" y="2514472"/>
            <a:ext cx="8897592" cy="1829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858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D051E61-3607-0076-3940-6814401A3CD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484658" cy="86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10-4. </a:t>
            </a:r>
            <a:r>
              <a:rPr lang="ko-KR" altLang="en-US" sz="3600"/>
              <a:t>인터페이스 활용하기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2A579A-5CD9-7E0F-DB9A-8E45A1C3D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1752366"/>
            <a:ext cx="8983329" cy="33532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727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D051E61-3607-0076-3940-6814401A3CD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484658" cy="86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10-4. </a:t>
            </a:r>
            <a:r>
              <a:rPr lang="ko-KR" altLang="en-US" sz="3600"/>
              <a:t>인터페이스 활용하기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986E8C-7527-C066-8F0D-0C489C771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2042919"/>
            <a:ext cx="8878539" cy="2772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1977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6AE2E2E-DFC7-1B08-E4BE-3D87D99B2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19" y="0"/>
            <a:ext cx="4525347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71C527-BE79-8A7C-9C82-17EAF662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110" y="0"/>
            <a:ext cx="4820478" cy="4319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23B4BC-F000-BBCE-A2EE-2EBDB9E90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72" y="3699545"/>
            <a:ext cx="2908609" cy="29586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14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B428B-0C09-FCB9-9A6F-37DC82524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744" y="450507"/>
            <a:ext cx="7026442" cy="128395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10. </a:t>
            </a:r>
            <a:r>
              <a:rPr lang="ko-KR" altLang="en-US" sz="4000" dirty="0"/>
              <a:t>인터페이스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4CF0F2-07E4-6A44-2588-5A40A7D1B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0954"/>
            <a:ext cx="9144000" cy="2220339"/>
          </a:xfrm>
        </p:spPr>
        <p:txBody>
          <a:bodyPr>
            <a:normAutofit/>
          </a:bodyPr>
          <a:lstStyle/>
          <a:p>
            <a:r>
              <a:rPr lang="en-US" altLang="ko-KR" cap="none" dirty="0"/>
              <a:t>10-1. </a:t>
            </a:r>
            <a:r>
              <a:rPr lang="ko-KR" altLang="en-US" cap="none" dirty="0"/>
              <a:t>인터페이스란</a:t>
            </a:r>
            <a:r>
              <a:rPr lang="en-US" altLang="ko-KR" cap="none" dirty="0"/>
              <a:t>?</a:t>
            </a:r>
          </a:p>
          <a:p>
            <a:r>
              <a:rPr lang="en-US" altLang="ko-KR" cap="none" dirty="0"/>
              <a:t>10-2. </a:t>
            </a:r>
            <a:r>
              <a:rPr lang="ko-KR" altLang="en-US" cap="none" dirty="0"/>
              <a:t>인터페이스와 </a:t>
            </a:r>
            <a:r>
              <a:rPr lang="ko-KR" altLang="en-US" cap="none" dirty="0" err="1"/>
              <a:t>다형성</a:t>
            </a:r>
            <a:endParaRPr lang="en-US" altLang="ko-KR" cap="none" dirty="0"/>
          </a:p>
          <a:p>
            <a:r>
              <a:rPr lang="en-US" altLang="ko-KR" cap="none" dirty="0"/>
              <a:t>10-3. </a:t>
            </a:r>
            <a:r>
              <a:rPr lang="ko-KR" altLang="en-US" cap="none" dirty="0"/>
              <a:t>인터페이스 요소 살펴보기</a:t>
            </a:r>
            <a:endParaRPr lang="en-US" altLang="ko-KR" cap="none" dirty="0"/>
          </a:p>
          <a:p>
            <a:r>
              <a:rPr lang="en-US" altLang="ko-KR" cap="none" dirty="0"/>
              <a:t>10-4. </a:t>
            </a:r>
            <a:r>
              <a:rPr lang="ko-KR" altLang="en-US" cap="none" dirty="0"/>
              <a:t>인터페이스 활용하기</a:t>
            </a:r>
          </a:p>
        </p:txBody>
      </p:sp>
    </p:spTree>
    <p:extLst>
      <p:ext uri="{BB962C8B-B14F-4D97-AF65-F5344CB8AC3E}">
        <p14:creationId xmlns:p14="http://schemas.microsoft.com/office/powerpoint/2010/main" val="26326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BB41-A212-B5A7-A634-A4139725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484658" cy="86268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10-4. </a:t>
            </a:r>
            <a:r>
              <a:rPr lang="ko-KR" altLang="en-US" sz="3600" dirty="0"/>
              <a:t>인터페이스 활용하기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B9D53-9418-3C2A-0A7E-81684C0CA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33182"/>
            <a:ext cx="10058400" cy="5285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■ 중첩 클래스와 중첩 인터페이스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5ED86-F14F-FB9C-745B-DCC208CA0E57}"/>
              </a:ext>
            </a:extLst>
          </p:cNvPr>
          <p:cNvSpPr txBox="1"/>
          <p:nvPr/>
        </p:nvSpPr>
        <p:spPr>
          <a:xfrm>
            <a:off x="1172574" y="1666347"/>
            <a:ext cx="477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중첩 클래스 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클래스 멤버로 선언된 클래스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70950A-E8FF-0B30-0953-D8F594C53B4C}"/>
              </a:ext>
            </a:extLst>
          </p:cNvPr>
          <p:cNvSpPr txBox="1"/>
          <p:nvPr/>
        </p:nvSpPr>
        <p:spPr>
          <a:xfrm>
            <a:off x="1172574" y="3466261"/>
            <a:ext cx="5649303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중첩 인터페이스 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클래스 멤버로 선언된 인터페이스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564D3-5E73-11ED-D9F7-F9175CDDE490}"/>
              </a:ext>
            </a:extLst>
          </p:cNvPr>
          <p:cNvSpPr txBox="1"/>
          <p:nvPr/>
        </p:nvSpPr>
        <p:spPr>
          <a:xfrm>
            <a:off x="1182361" y="5153848"/>
            <a:ext cx="6110968" cy="1119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중첩 클래스와 인터페이스의 용도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</a:rPr>
              <a:t>   - 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</a:rPr>
              <a:t>해당 클래스에서만 사용하는 클래스와 인터페이스가 필요할 때 활용된다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</a:rPr>
              <a:t>   - 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</a:rPr>
              <a:t>중첩 인터페이스는 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</a:rPr>
              <a:t>UI 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</a:rPr>
              <a:t>컴포넌트 내부 이벤트 처리에 많이 활용된다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7BFFD1-82D4-3366-D357-D0C23234D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30" y="2036613"/>
            <a:ext cx="5320248" cy="13494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C23A51-FCF3-850A-99D2-7DFB5B1FA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37" y="3927951"/>
            <a:ext cx="4794852" cy="108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09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6208E8B-030F-54AE-C8FC-DE9648FD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484658" cy="86268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10-4. </a:t>
            </a:r>
            <a:r>
              <a:rPr lang="ko-KR" altLang="en-US" sz="3600" dirty="0"/>
              <a:t>인터페이스 활용하기</a:t>
            </a:r>
            <a:endParaRPr lang="ko-KR" altLang="en-US" sz="20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AE59CFE-BAB2-732D-BEE4-CBA599044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91906"/>
            <a:ext cx="4724680" cy="419448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■ 중첩 클래스의 분류</a:t>
            </a:r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32EA1-60C1-50ED-88C6-25F1AA06446D}"/>
              </a:ext>
            </a:extLst>
          </p:cNvPr>
          <p:cNvSpPr txBox="1">
            <a:spLocks/>
          </p:cNvSpPr>
          <p:nvPr/>
        </p:nvSpPr>
        <p:spPr>
          <a:xfrm>
            <a:off x="1098678" y="4917352"/>
            <a:ext cx="4724680" cy="4194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0070C0"/>
                </a:solidFill>
              </a:rPr>
              <a:t>■ 중첩 클래스의 바이트 코드 파일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8C7C6-447D-FC02-E3B9-BCA5DC4F2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684" y="1692991"/>
            <a:ext cx="6605331" cy="30803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F0CD3D-4703-4B1C-05E8-382E48CCE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684" y="5317035"/>
            <a:ext cx="6218908" cy="9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0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6208E8B-030F-54AE-C8FC-DE9648FD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484658" cy="86268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10-4. </a:t>
            </a:r>
            <a:r>
              <a:rPr lang="ko-KR" altLang="en-US" sz="3600" dirty="0"/>
              <a:t>인터페이스 활용하기</a:t>
            </a:r>
            <a:endParaRPr lang="ko-KR" altLang="en-US" sz="20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AE59CFE-BAB2-732D-BEE4-CBA599044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91906"/>
            <a:ext cx="4724680" cy="419448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■ 인스턴스 멤버 클래스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1C6A5E-DB40-EAD8-9697-EC9F195C1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59" y="1853968"/>
            <a:ext cx="6175609" cy="40502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3D9789-959B-7571-FA89-CCAE17F19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879" y="2665424"/>
            <a:ext cx="2157627" cy="15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06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B8F4006-0521-7DED-E146-9DAEC368F291}"/>
              </a:ext>
            </a:extLst>
          </p:cNvPr>
          <p:cNvSpPr txBox="1"/>
          <p:nvPr/>
        </p:nvSpPr>
        <p:spPr>
          <a:xfrm>
            <a:off x="5142537" y="68631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0" lvl="0" indent="-91440" algn="ctr" defTabSz="914400" rtl="0" eaLnBrk="1" fontAlgn="auto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38AD7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실습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인스턴스 멤버 클래스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051E61-3607-0076-3940-6814401A3CD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484658" cy="86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10-4. </a:t>
            </a:r>
            <a:r>
              <a:rPr lang="ko-KR" altLang="en-US" sz="3600"/>
              <a:t>인터페이스 활용하기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51E92B-45AE-F268-E5CD-041D0C6C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572" y="1549007"/>
            <a:ext cx="6373310" cy="45153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6716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D051E61-3607-0076-3940-6814401A3CD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484658" cy="86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10-4. </a:t>
            </a:r>
            <a:r>
              <a:rPr lang="ko-KR" altLang="en-US" sz="3600"/>
              <a:t>인터페이스 활용하기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34B4C9-FE33-ADE1-D41C-0A7BCB69E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80" y="1869827"/>
            <a:ext cx="5905500" cy="3286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369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6208E8B-030F-54AE-C8FC-DE9648FD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484658" cy="86268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10-4. </a:t>
            </a:r>
            <a:r>
              <a:rPr lang="ko-KR" altLang="en-US" sz="3600" dirty="0"/>
              <a:t>인터페이스 활용하기</a:t>
            </a:r>
            <a:endParaRPr lang="ko-KR" altLang="en-US" sz="20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AE59CFE-BAB2-732D-BEE4-CBA599044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91906"/>
            <a:ext cx="4724680" cy="419448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■ 정적 멤버 클래스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841002-D6A8-9369-EBB6-4EBD735F9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31" y="1711353"/>
            <a:ext cx="6093257" cy="42196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830375-9F77-E7C1-EB80-679DB5C3F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492" y="2211590"/>
            <a:ext cx="3615147" cy="180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70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B8F4006-0521-7DED-E146-9DAEC368F291}"/>
              </a:ext>
            </a:extLst>
          </p:cNvPr>
          <p:cNvSpPr txBox="1"/>
          <p:nvPr/>
        </p:nvSpPr>
        <p:spPr>
          <a:xfrm>
            <a:off x="198630" y="210211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0" lvl="0" indent="-91440" algn="ctr" defTabSz="914400" rtl="0" eaLnBrk="1" fontAlgn="auto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38AD7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실습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정적 멤버 클래스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051E61-3607-0076-3940-6814401A3CD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484658" cy="86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10-4. </a:t>
            </a:r>
            <a:r>
              <a:rPr lang="ko-KR" altLang="en-US" sz="3600"/>
              <a:t>인터페이스 활용하기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16CB2-22E2-E112-5D16-AA1374CAA192}"/>
              </a:ext>
            </a:extLst>
          </p:cNvPr>
          <p:cNvSpPr txBox="1"/>
          <p:nvPr/>
        </p:nvSpPr>
        <p:spPr>
          <a:xfrm>
            <a:off x="594058" y="3087457"/>
            <a:ext cx="6165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+mn-ea"/>
              </a:rPr>
              <a:t>■ 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package_nestedclass_object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복사 후 내용 변경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C948EC-5B4D-7D59-6D23-989CE1C2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32" y="1149292"/>
            <a:ext cx="5593885" cy="5472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14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D051E61-3607-0076-3940-6814401A3CD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484658" cy="86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10-4. </a:t>
            </a:r>
            <a:r>
              <a:rPr lang="ko-KR" altLang="en-US" sz="3600"/>
              <a:t>인터페이스 활용하기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0CA9AE-6C94-28B4-74E4-8AEE730BF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714" y="1655787"/>
            <a:ext cx="5506218" cy="41439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8826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6208E8B-030F-54AE-C8FC-DE9648FD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484658" cy="86268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10-4. </a:t>
            </a:r>
            <a:r>
              <a:rPr lang="ko-KR" altLang="en-US" sz="3600" dirty="0"/>
              <a:t>인터페이스 활용하기</a:t>
            </a:r>
            <a:endParaRPr lang="ko-KR" altLang="en-US" sz="20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AE59CFE-BAB2-732D-BEE4-CBA599044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91906"/>
            <a:ext cx="4724680" cy="419448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■ 로컬 클래스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1E05AF-EB4C-EB3D-3D44-A9C0BFDA9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84" y="1711354"/>
            <a:ext cx="7106152" cy="447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20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B8F4006-0521-7DED-E146-9DAEC368F291}"/>
              </a:ext>
            </a:extLst>
          </p:cNvPr>
          <p:cNvSpPr txBox="1"/>
          <p:nvPr/>
        </p:nvSpPr>
        <p:spPr>
          <a:xfrm>
            <a:off x="-768945" y="195336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0" lvl="0" indent="-91440" algn="ctr" defTabSz="914400" rtl="0" eaLnBrk="1" fontAlgn="auto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38AD7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실습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로컬 클래스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051E61-3607-0076-3940-6814401A3CD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484658" cy="86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10-4. </a:t>
            </a:r>
            <a:r>
              <a:rPr lang="ko-KR" altLang="en-US" sz="3600"/>
              <a:t>인터페이스 활용하기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6A441D-EDF5-6E6B-3760-4C43F38D5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009" y="0"/>
            <a:ext cx="373795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A72A64-F1DC-0057-7510-75A247F8E735}"/>
              </a:ext>
            </a:extLst>
          </p:cNvPr>
          <p:cNvSpPr txBox="1"/>
          <p:nvPr/>
        </p:nvSpPr>
        <p:spPr>
          <a:xfrm>
            <a:off x="768101" y="3244334"/>
            <a:ext cx="6165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+mn-ea"/>
              </a:rPr>
              <a:t>■ 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package_nestedclass_object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복사 후 내용 변경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303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BB41-A212-B5A7-A634-A4139725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484658" cy="86268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10-4. </a:t>
            </a:r>
            <a:r>
              <a:rPr lang="ko-KR" altLang="en-US" sz="3600" dirty="0"/>
              <a:t>인터페이스 활용하기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B9D53-9418-3C2A-0A7E-81684C0CA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80" y="1283516"/>
            <a:ext cx="10058400" cy="5285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■ </a:t>
            </a:r>
            <a:r>
              <a:rPr lang="ko-KR" altLang="en-US" b="1" dirty="0" err="1">
                <a:solidFill>
                  <a:srgbClr val="0070C0"/>
                </a:solidFill>
              </a:rPr>
              <a:t>인터페이스간에도</a:t>
            </a:r>
            <a:r>
              <a:rPr lang="ko-KR" altLang="en-US" b="1" dirty="0">
                <a:solidFill>
                  <a:srgbClr val="0070C0"/>
                </a:solidFill>
              </a:rPr>
              <a:t> 상속이 가능 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다중 상속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CDEA1E-D4D1-3B8B-245B-C67CF6828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744" y="1750058"/>
            <a:ext cx="8202730" cy="528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F5ED86-F14F-FB9C-745B-DCC208CA0E57}"/>
              </a:ext>
            </a:extLst>
          </p:cNvPr>
          <p:cNvSpPr txBox="1"/>
          <p:nvPr/>
        </p:nvSpPr>
        <p:spPr>
          <a:xfrm>
            <a:off x="352336" y="2448952"/>
            <a:ext cx="86244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하위 인터페이스를 구현하는 클래스는 아래 추상 메소드를 모두 재정의해야 한다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하위 인터페이스의 추상 메소드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상위 인터페이스</a:t>
            </a:r>
            <a:r>
              <a:rPr lang="en-US" altLang="ko-KR" sz="1600" dirty="0"/>
              <a:t>1</a:t>
            </a:r>
            <a:r>
              <a:rPr lang="ko-KR" altLang="en-US" sz="1600" dirty="0"/>
              <a:t>의 추상 메소드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상위 인터페이스</a:t>
            </a:r>
            <a:r>
              <a:rPr lang="en-US" altLang="ko-KR" sz="1600" dirty="0"/>
              <a:t>2</a:t>
            </a:r>
            <a:r>
              <a:rPr lang="ko-KR" altLang="en-US" sz="1600" dirty="0"/>
              <a:t>의 추상 메소드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70950A-E8FF-0B30-0953-D8F594C53B4C}"/>
              </a:ext>
            </a:extLst>
          </p:cNvPr>
          <p:cNvSpPr txBox="1"/>
          <p:nvPr/>
        </p:nvSpPr>
        <p:spPr>
          <a:xfrm>
            <a:off x="251669" y="3994768"/>
            <a:ext cx="5678157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인터페이스 자동 타입 변환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해당 타입의 인터페이스에 선언된 메소드만 호출할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FA4D1C-4956-BA50-BF85-A1F41541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685" y="2953579"/>
            <a:ext cx="3998817" cy="9172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043E41A-4B68-4E61-A51E-5320602C1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907" y="4116047"/>
            <a:ext cx="5925424" cy="270035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5CFCC2-9917-7404-5340-5087A7298ECD}"/>
              </a:ext>
            </a:extLst>
          </p:cNvPr>
          <p:cNvSpPr/>
          <p:nvPr/>
        </p:nvSpPr>
        <p:spPr>
          <a:xfrm>
            <a:off x="352336" y="4999839"/>
            <a:ext cx="3514989" cy="17365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XXX</a:t>
            </a:r>
            <a:r>
              <a:rPr lang="ko-KR" altLang="en-US" dirty="0"/>
              <a:t> </a:t>
            </a:r>
            <a:r>
              <a:rPr lang="en-US" altLang="ko-KR" dirty="0"/>
              <a:t>implements </a:t>
            </a:r>
            <a:r>
              <a:rPr lang="en-US" altLang="ko-KR" dirty="0" err="1"/>
              <a:t>interfaceC</a:t>
            </a:r>
            <a:r>
              <a:rPr lang="en-US" altLang="ko-KR" dirty="0"/>
              <a:t> {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methodA</a:t>
            </a:r>
            <a:r>
              <a:rPr lang="en-US" altLang="ko-KR" dirty="0"/>
              <a:t>() { … }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methodB</a:t>
            </a:r>
            <a:r>
              <a:rPr lang="en-US" altLang="ko-KR" dirty="0"/>
              <a:t>() { … }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methodC</a:t>
            </a:r>
            <a:r>
              <a:rPr lang="en-US" altLang="ko-KR" dirty="0"/>
              <a:t>() { … }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}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BD65C5-2B6F-8544-DA6D-311D4208866B}"/>
              </a:ext>
            </a:extLst>
          </p:cNvPr>
          <p:cNvSpPr/>
          <p:nvPr/>
        </p:nvSpPr>
        <p:spPr>
          <a:xfrm>
            <a:off x="4153948" y="4999106"/>
            <a:ext cx="2506911" cy="173652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dirty="0" err="1"/>
              <a:t>interfaceC</a:t>
            </a:r>
            <a:r>
              <a:rPr lang="en-US" altLang="ko-KR" dirty="0"/>
              <a:t> c = new XXX();</a:t>
            </a:r>
          </a:p>
          <a:p>
            <a:pPr>
              <a:lnSpc>
                <a:spcPct val="120000"/>
              </a:lnSpc>
            </a:pPr>
            <a:r>
              <a:rPr lang="en-US" altLang="ko-KR" dirty="0" err="1"/>
              <a:t>c.methodA</a:t>
            </a:r>
            <a:r>
              <a:rPr lang="en-US" altLang="ko-KR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dirty="0" err="1"/>
              <a:t>c.methodB</a:t>
            </a:r>
            <a:r>
              <a:rPr lang="en-US" altLang="ko-KR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dirty="0" err="1"/>
              <a:t>c.methodC</a:t>
            </a:r>
            <a:r>
              <a:rPr lang="en-US" altLang="ko-KR" dirty="0"/>
              <a:t>();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10C64C-2F73-E0AA-5E2B-C2FBB69DBAEA}"/>
              </a:ext>
            </a:extLst>
          </p:cNvPr>
          <p:cNvSpPr/>
          <p:nvPr/>
        </p:nvSpPr>
        <p:spPr>
          <a:xfrm>
            <a:off x="9510111" y="2518225"/>
            <a:ext cx="2506911" cy="8085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interfaceA</a:t>
            </a:r>
            <a:r>
              <a:rPr lang="en-US" altLang="ko-KR" dirty="0"/>
              <a:t> a = new XXX();</a:t>
            </a:r>
          </a:p>
          <a:p>
            <a:r>
              <a:rPr lang="en-US" altLang="ko-KR" dirty="0" err="1"/>
              <a:t>a.methodA</a:t>
            </a:r>
            <a:r>
              <a:rPr lang="en-US" altLang="ko-KR" dirty="0"/>
              <a:t>();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5EB2E0-5D77-07FB-F1B4-C044B29E19C3}"/>
              </a:ext>
            </a:extLst>
          </p:cNvPr>
          <p:cNvSpPr/>
          <p:nvPr/>
        </p:nvSpPr>
        <p:spPr>
          <a:xfrm>
            <a:off x="9510111" y="3412189"/>
            <a:ext cx="2506911" cy="80858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interfaceB</a:t>
            </a:r>
            <a:r>
              <a:rPr lang="en-US" altLang="ko-KR" dirty="0"/>
              <a:t> b = new XXX();</a:t>
            </a:r>
          </a:p>
          <a:p>
            <a:r>
              <a:rPr lang="en-US" altLang="ko-KR" dirty="0" err="1"/>
              <a:t>b.methodB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71553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D051E61-3607-0076-3940-6814401A3CD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484658" cy="86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10-4. </a:t>
            </a:r>
            <a:r>
              <a:rPr lang="ko-KR" altLang="en-US" sz="3600"/>
              <a:t>인터페이스 활용하기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8E7979-E297-9114-20A4-A54E6697C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527" y="1355048"/>
            <a:ext cx="6172200" cy="4600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9C1F83-17B5-F953-190D-0AA4BC75E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171" y="2345972"/>
            <a:ext cx="3296110" cy="13908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510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B8F4006-0521-7DED-E146-9DAEC368F291}"/>
              </a:ext>
            </a:extLst>
          </p:cNvPr>
          <p:cNvSpPr txBox="1"/>
          <p:nvPr/>
        </p:nvSpPr>
        <p:spPr>
          <a:xfrm>
            <a:off x="5903459" y="69078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0" lvl="0" indent="-91440" algn="ctr" defTabSz="914400" rtl="0" eaLnBrk="1" fontAlgn="auto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38AD7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실습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인터페이스 상속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051E61-3607-0076-3940-6814401A3CD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484658" cy="86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10-4. </a:t>
            </a:r>
            <a:r>
              <a:rPr lang="ko-KR" altLang="en-US" sz="3600"/>
              <a:t>인터페이스 활용하기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34D1AE-E54C-C522-2AC5-10FF9320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58" y="1290997"/>
            <a:ext cx="6058746" cy="1524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4A36CF-9607-08C7-42EE-998CDD5C2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853" y="3015053"/>
            <a:ext cx="5953956" cy="1514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28F9A3-EF8F-34A4-4D6A-94EB12391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115" y="4717183"/>
            <a:ext cx="8973802" cy="1514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873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D051E61-3607-0076-3940-6814401A3CD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484658" cy="86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10-4. </a:t>
            </a:r>
            <a:r>
              <a:rPr lang="ko-KR" altLang="en-US" sz="3600"/>
              <a:t>인터페이스 활용하기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3EF830-16B5-4999-2B91-C4543419E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93" y="1376145"/>
            <a:ext cx="7330014" cy="46807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07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D051E61-3607-0076-3940-6814401A3CD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484658" cy="86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10-4. </a:t>
            </a:r>
            <a:r>
              <a:rPr lang="ko-KR" altLang="en-US" sz="3600"/>
              <a:t>인터페이스 활용하기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712C8F-62E8-7922-F07E-A18E7D881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42" y="1175887"/>
            <a:ext cx="6736359" cy="5395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B578D2-8970-2040-C4CA-D19490CDC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965" y="3175005"/>
            <a:ext cx="4410691" cy="26387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647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B9D53-9418-3C2A-0A7E-81684C0CA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00962"/>
            <a:ext cx="10058400" cy="49243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70C0"/>
                </a:solidFill>
              </a:rPr>
              <a:t>■ 디폴트 메소드의 어색한 동거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인터페이스 개념에 맞지 않는 디폴트 메서드</a:t>
            </a:r>
            <a:endParaRPr lang="en-US" altLang="ko-KR" sz="1500" b="1" dirty="0">
              <a:solidFill>
                <a:schemeClr val="tx1"/>
              </a:solidFill>
              <a:latin typeface="+mn-ea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인터페이스 개념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-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객체 사용 방법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메소드 호출 방법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을 기술한 타입이다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-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따라서 메소드 선언부만 있으면 된다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실행 내용을 가지고 있는 디폴트 메소드</a:t>
            </a:r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자바</a:t>
            </a:r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8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부터 허용</a:t>
            </a:r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-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인터페이스에 선언은 되지만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인터페이스만으로 사용이 불가하다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-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구현 객체의 인스턴스 메소드이다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chemeClr val="tx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636363"/>
              </a:buClr>
              <a:buSzPct val="100000"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■ 디폴트 메소드의 필요성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636363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기존 인터페이스에 추상 메소드를 추가할 수 없다</a:t>
            </a:r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buClr>
                <a:srgbClr val="636363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기존 인터페이스에 추상 메소드를 추가하면 기존 구현 클래스들이 모두 에러가 난다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0" indent="0">
              <a:buClr>
                <a:srgbClr val="636363"/>
              </a:buClr>
              <a:buNone/>
              <a:defRPr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636363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디폴트 메소드는 추상 메소드가 아니다</a:t>
            </a:r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636363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디폴트 메소드를 추가하더라도 기존 구현 클래스들은 문제 없이 사용할 수 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636363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디폴트 메소드를 재정의하는 새로운 구현 클래스를 만들 수 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6208E8B-030F-54AE-C8FC-DE9648FD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484658" cy="86268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10-4. </a:t>
            </a:r>
            <a:r>
              <a:rPr lang="ko-KR" altLang="en-US" sz="3600" dirty="0"/>
              <a:t>인터페이스 활용하기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D3397E-310C-1B46-7428-CC33BAEE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439" y="1400962"/>
            <a:ext cx="3725171" cy="36437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0925B3-DF6E-95AF-656B-A7F064BAFECC}"/>
              </a:ext>
            </a:extLst>
          </p:cNvPr>
          <p:cNvSpPr txBox="1"/>
          <p:nvPr/>
        </p:nvSpPr>
        <p:spPr>
          <a:xfrm>
            <a:off x="9383628" y="2209046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디폴트 메서드 추가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1359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6208E8B-030F-54AE-C8FC-DE9648FD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484658" cy="86268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10-4. </a:t>
            </a:r>
            <a:r>
              <a:rPr lang="ko-KR" altLang="en-US" sz="3600" dirty="0"/>
              <a:t>인터페이스 활용하기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1B293A-8B0F-41F6-D299-DC406305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524" y="1421409"/>
            <a:ext cx="87439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9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B8F4006-0521-7DED-E146-9DAEC368F291}"/>
              </a:ext>
            </a:extLst>
          </p:cNvPr>
          <p:cNvSpPr txBox="1"/>
          <p:nvPr/>
        </p:nvSpPr>
        <p:spPr>
          <a:xfrm>
            <a:off x="2834334" y="15640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0" lvl="0" indent="-91440" algn="ctr" defTabSz="914400" rtl="0" eaLnBrk="1" fontAlgn="auto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38AD7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실습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디폴트 메서드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051E61-3607-0076-3940-6814401A3CD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484658" cy="86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10-4. </a:t>
            </a:r>
            <a:r>
              <a:rPr lang="ko-KR" altLang="en-US" sz="3600"/>
              <a:t>인터페이스 활용하기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CE3F04-7EEC-C8E9-187A-E53062F62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88" y="2531682"/>
            <a:ext cx="8458200" cy="2762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063840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사용자 지정 7">
      <a:dk1>
        <a:srgbClr val="636363"/>
      </a:dk1>
      <a:lt1>
        <a:sysClr val="window" lastClr="FFFFFF"/>
      </a:lt1>
      <a:dk2>
        <a:srgbClr val="632E62"/>
      </a:dk2>
      <a:lt2>
        <a:srgbClr val="EAE5EB"/>
      </a:lt2>
      <a:accent1>
        <a:srgbClr val="636363"/>
      </a:accent1>
      <a:accent2>
        <a:srgbClr val="63636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7E6483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8439</TotalTime>
  <Words>657</Words>
  <Application>Microsoft Office PowerPoint</Application>
  <PresentationFormat>와이드스크린</PresentationFormat>
  <Paragraphs>125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Wingdings</vt:lpstr>
      <vt:lpstr>추억</vt:lpstr>
      <vt:lpstr>자바 스터디 #7 _ (20221110) </vt:lpstr>
      <vt:lpstr>10. 인터페이스</vt:lpstr>
      <vt:lpstr>10-4. 인터페이스 활용하기</vt:lpstr>
      <vt:lpstr>PowerPoint 프레젠테이션</vt:lpstr>
      <vt:lpstr>PowerPoint 프레젠테이션</vt:lpstr>
      <vt:lpstr>PowerPoint 프레젠테이션</vt:lpstr>
      <vt:lpstr>10-4. 인터페이스 활용하기</vt:lpstr>
      <vt:lpstr>10-4. 인터페이스 활용하기</vt:lpstr>
      <vt:lpstr>PowerPoint 프레젠테이션</vt:lpstr>
      <vt:lpstr>PowerPoint 프레젠테이션</vt:lpstr>
      <vt:lpstr>PowerPoint 프레젠테이션</vt:lpstr>
      <vt:lpstr>PowerPoint 프레젠테이션</vt:lpstr>
      <vt:lpstr>10-4. 인터페이스 활용하기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10-4. 인터페이스 활용하기</vt:lpstr>
      <vt:lpstr>10-4. 인터페이스 활용하기</vt:lpstr>
      <vt:lpstr>10-4. 인터페이스 활용하기</vt:lpstr>
      <vt:lpstr>PowerPoint 프레젠테이션</vt:lpstr>
      <vt:lpstr>PowerPoint 프레젠테이션</vt:lpstr>
      <vt:lpstr>10-4. 인터페이스 활용하기</vt:lpstr>
      <vt:lpstr>PowerPoint 프레젠테이션</vt:lpstr>
      <vt:lpstr>PowerPoint 프레젠테이션</vt:lpstr>
      <vt:lpstr>10-4. 인터페이스 활용하기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스터디 #1 _ (20220915)</dc:title>
  <dc:creator>2476</dc:creator>
  <cp:lastModifiedBy>2476</cp:lastModifiedBy>
  <cp:revision>1841</cp:revision>
  <dcterms:created xsi:type="dcterms:W3CDTF">2022-09-07T04:20:59Z</dcterms:created>
  <dcterms:modified xsi:type="dcterms:W3CDTF">2022-11-10T01:38:55Z</dcterms:modified>
</cp:coreProperties>
</file>