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8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8A5D1-9977-B83C-90CD-7ADAF50E3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30200-8F1C-60B2-EDF0-879E5BEBE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CD4DE-5FC1-C037-25F0-7A700F55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21865-A410-B0EC-2BCB-EE16F39A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1439E-2B9E-EC6D-5514-006A4BF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9835D-08B5-10EF-4B6D-9C0D2469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879D52-96D4-E074-3E33-A4322A132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E29BD-5378-5A25-54C9-FEB684AA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3F182-00B3-5AAC-FEFF-0C9FF2E6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C3C9F-460B-9BF2-2633-B3FB5B8F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2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C6975-0FC2-9668-D598-C6DA88F82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3029E-2EC6-D1F7-3F6E-86B56F00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4A2FD-DBE0-C8C9-15F7-ABCBADD2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5B791-0871-6369-D077-C5840A43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D8C61-9D50-B3E2-F70B-A89293AE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1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2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1576C-1833-53C9-449B-21474F0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A3811-7A3D-D269-EFFC-87E26B3A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DD868-339D-D5CC-6E2D-BC2A5BBF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86E17-EB97-D91F-5E75-40C4ADD5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8FAD-5616-A7AB-3503-95580B37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42EFB-6402-C45A-74F6-06318350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9A1B8-1766-84F5-7D86-34AAE73C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5ADBE-94F8-276C-72FE-4C06D906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45A87-16AB-9C98-66AA-A33FF3AC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58C8F-E5E6-6084-A47F-B7B73708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8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437B-FCFE-4594-544A-F7AEFCFF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21F74-4488-C7C9-27D5-DCBE48221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9D01C0-B69A-FA55-92A6-9CB8F0EA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54761-8117-D135-8406-41C8916B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6E0AC-3267-6A2C-F4A9-8808EE3A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1717C-A55E-73DD-73C2-FDA9BE6D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100C-9945-8D3E-ECCC-3F2D3271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C5008-DCA3-C309-A287-D9A8AF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DFCF1-5BC6-9807-DA2E-29BB26A23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5E67A-4223-9144-3AB6-81F67FF05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9FD0CC-8FFE-020C-4EED-752CE50AF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A30409-9884-DA17-6665-6E13232A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87530-C1D4-D553-5C6F-85AF7AF2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F9307C-6663-D805-5F72-E71E9103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350F-9236-296C-2FC1-35AF62F0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30C8DA-BD3D-F252-57C9-5C741553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1B966-1705-C659-F5BF-1600A1B4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A6D1C-6378-B4FA-8DF5-69C967CB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5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833AA1-0846-9110-DB8B-A7F1665D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891895-EE2E-B97E-B90E-C19632FC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A132-42D3-AD74-2C72-4A8D25AB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2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0364-F036-0789-AE7E-503A9AA0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F997A-88DC-43F4-3C9D-60D863E2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CFC16-8EA4-4DAE-D94A-53132B017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F2017-5470-5209-204B-588F10EA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BF207-F7A5-16FB-0E01-A2AF682E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464E6-0398-03F8-6C24-61D94028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3AEF2-4E85-1973-439A-3AE51890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504799-D360-1F84-32BD-81E21E896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3DF0E-EDA5-6348-003A-DAA7B12E3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5861C-5342-CD8C-B616-66146218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AFA8F-F5BF-0DDA-71D6-D105421D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A18BC-6A62-9F9F-1C50-F4AADA2B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AD3653-EA8D-5925-F830-ADAF6239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96A4F-2931-F924-B1B1-95CAEB80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B98AC-D42D-DE9A-85EE-A015390AC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418BC-80EC-43E5-A3AD-8EE2A0A17F6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50BA4-0903-7358-3DAF-ED09012FD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FD0A1-03F8-B995-A7C6-2D76C9576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6A2A-028C-42F4-851C-F8C904B0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2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A8FEB-F8B2-9055-8C93-9DEE384FF733}"/>
              </a:ext>
            </a:extLst>
          </p:cNvPr>
          <p:cNvSpPr/>
          <p:nvPr/>
        </p:nvSpPr>
        <p:spPr>
          <a:xfrm>
            <a:off x="1584961" y="1754579"/>
            <a:ext cx="8830490" cy="2482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485D5D-D728-EA56-F5F1-2CBF15526CD9}"/>
              </a:ext>
            </a:extLst>
          </p:cNvPr>
          <p:cNvSpPr/>
          <p:nvPr/>
        </p:nvSpPr>
        <p:spPr>
          <a:xfrm>
            <a:off x="2235989" y="2400146"/>
            <a:ext cx="7578571" cy="739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기타 설정 매뉴얼</a:t>
            </a:r>
            <a:endParaRPr lang="en-US" altLang="ko-KR" sz="54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A5944D-0400-82F2-CEF8-3A1CE046D171}"/>
              </a:ext>
            </a:extLst>
          </p:cNvPr>
          <p:cNvSpPr/>
          <p:nvPr/>
        </p:nvSpPr>
        <p:spPr>
          <a:xfrm>
            <a:off x="1496291" y="1653310"/>
            <a:ext cx="9014691" cy="2687781"/>
          </a:xfrm>
          <a:prstGeom prst="rect">
            <a:avLst/>
          </a:prstGeom>
          <a:noFill/>
          <a:ln w="25400"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DD935-970B-6314-FB14-45476D69B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3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서버 설정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1B02288A-444E-1BF9-9732-E0CEDB2C4D0E}"/>
              </a:ext>
            </a:extLst>
          </p:cNvPr>
          <p:cNvSpPr txBox="1">
            <a:spLocks/>
          </p:cNvSpPr>
          <p:nvPr/>
        </p:nvSpPr>
        <p:spPr>
          <a:xfrm>
            <a:off x="2396133" y="442700"/>
            <a:ext cx="8446038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함초롬바탕"/>
                <a:ea typeface="+mj-ea"/>
                <a:cs typeface="함초롬바탕"/>
              </a:defRPr>
            </a:lvl1pPr>
          </a:lstStyle>
          <a:p>
            <a:pPr marL="12700" latinLnBrk="0">
              <a:spcBef>
                <a:spcPts val="95"/>
              </a:spcBef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2.2. Properties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설정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en-US" altLang="ko-KR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WAR</a:t>
            </a:r>
            <a:r>
              <a:rPr lang="ko-KR" altLang="en-US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파일에서 사전 </a:t>
            </a:r>
            <a:r>
              <a:rPr lang="ko-KR" altLang="en-US" kern="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배포시</a:t>
            </a:r>
            <a:r>
              <a:rPr lang="ko-KR" altLang="en-US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생략</a:t>
            </a:r>
            <a:r>
              <a:rPr lang="en-US" altLang="ko-KR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3077-EE56-828B-1447-E39290BE449A}"/>
              </a:ext>
            </a:extLst>
          </p:cNvPr>
          <p:cNvSpPr txBox="1"/>
          <p:nvPr/>
        </p:nvSpPr>
        <p:spPr>
          <a:xfrm>
            <a:off x="400050" y="1163858"/>
            <a:ext cx="11391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kms.properties</a:t>
            </a:r>
            <a:r>
              <a:rPr lang="en-US" altLang="ko-KR" dirty="0"/>
              <a:t> </a:t>
            </a:r>
            <a:r>
              <a:rPr lang="ko-KR" altLang="en-US" dirty="0"/>
              <a:t>내용 변경</a:t>
            </a:r>
            <a:endParaRPr lang="en-US" altLang="ko-KR" dirty="0"/>
          </a:p>
          <a:p>
            <a:r>
              <a:rPr lang="en-US" altLang="ko-KR" dirty="0"/>
              <a:t>   # vi </a:t>
            </a:r>
            <a:r>
              <a:rPr lang="en-US" altLang="ko-KR" dirty="0" err="1"/>
              <a:t>kms.properties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93645-C7FF-CE6D-7213-0F0FED97B1C3}"/>
              </a:ext>
            </a:extLst>
          </p:cNvPr>
          <p:cNvSpPr txBox="1"/>
          <p:nvPr/>
        </p:nvSpPr>
        <p:spPr>
          <a:xfrm>
            <a:off x="4762496" y="5343528"/>
            <a:ext cx="149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연결 할 </a:t>
            </a:r>
            <a:r>
              <a:rPr lang="en-US" altLang="ko-KR" sz="1100" dirty="0">
                <a:solidFill>
                  <a:schemeClr val="bg1"/>
                </a:solidFill>
              </a:rPr>
              <a:t>DB</a:t>
            </a:r>
            <a:r>
              <a:rPr lang="ko-KR" altLang="en-US" sz="1100" dirty="0">
                <a:solidFill>
                  <a:schemeClr val="bg1"/>
                </a:solidFill>
              </a:rPr>
              <a:t>서버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2125D9-A544-87F2-0622-13EE14F47DE8}"/>
              </a:ext>
            </a:extLst>
          </p:cNvPr>
          <p:cNvSpPr txBox="1"/>
          <p:nvPr/>
        </p:nvSpPr>
        <p:spPr>
          <a:xfrm>
            <a:off x="3471068" y="5728461"/>
            <a:ext cx="1000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DB</a:t>
            </a:r>
            <a:r>
              <a:rPr lang="ko-KR" altLang="en-US" sz="1100" dirty="0">
                <a:solidFill>
                  <a:schemeClr val="bg1"/>
                </a:solidFill>
              </a:rPr>
              <a:t>서버 계정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FBC9F7-D725-E7CF-38C8-A07A0AD8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2" y="1286228"/>
            <a:ext cx="6477904" cy="16099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2F7257-F9C8-478F-D554-CEAEC3BBDC40}"/>
              </a:ext>
            </a:extLst>
          </p:cNvPr>
          <p:cNvSpPr/>
          <p:nvPr/>
        </p:nvSpPr>
        <p:spPr>
          <a:xfrm>
            <a:off x="2277568" y="2128838"/>
            <a:ext cx="433882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FAC8E3-9886-03EC-081C-6725A55341CC}"/>
              </a:ext>
            </a:extLst>
          </p:cNvPr>
          <p:cNvSpPr/>
          <p:nvPr/>
        </p:nvSpPr>
        <p:spPr>
          <a:xfrm>
            <a:off x="896443" y="2281231"/>
            <a:ext cx="433882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2C49937-86BA-0ACD-F354-DB0315C309B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711450" y="2233613"/>
            <a:ext cx="450850" cy="2571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D3F667D-797A-495F-8D12-5386D34BE86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330325" y="2386006"/>
            <a:ext cx="1831975" cy="1026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092E2A-C361-28DF-4812-E926F99D56C0}"/>
              </a:ext>
            </a:extLst>
          </p:cNvPr>
          <p:cNvSpPr txBox="1"/>
          <p:nvPr/>
        </p:nvSpPr>
        <p:spPr>
          <a:xfrm>
            <a:off x="3270250" y="2128838"/>
            <a:ext cx="2927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사용하려는 </a:t>
            </a:r>
            <a:r>
              <a:rPr lang="en-US" altLang="ko-KR" sz="1100" dirty="0">
                <a:solidFill>
                  <a:schemeClr val="bg1"/>
                </a:solidFill>
              </a:rPr>
              <a:t>properties </a:t>
            </a:r>
            <a:r>
              <a:rPr lang="ko-KR" altLang="en-US" sz="1100" dirty="0">
                <a:solidFill>
                  <a:schemeClr val="bg1"/>
                </a:solidFill>
              </a:rPr>
              <a:t>정보 입력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ex)</a:t>
            </a:r>
            <a:r>
              <a:rPr lang="en-US" altLang="ko-KR" sz="1100" dirty="0" err="1">
                <a:solidFill>
                  <a:schemeClr val="bg1"/>
                </a:solidFill>
              </a:rPr>
              <a:t>application.properties</a:t>
            </a:r>
            <a:r>
              <a:rPr lang="en-US" altLang="ko-KR" sz="1100" dirty="0">
                <a:solidFill>
                  <a:schemeClr val="bg1"/>
                </a:solidFill>
              </a:rPr>
              <a:t> -&gt; local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application-</a:t>
            </a:r>
            <a:r>
              <a:rPr lang="en-US" altLang="ko-KR" sz="1100" dirty="0" err="1">
                <a:solidFill>
                  <a:schemeClr val="bg1"/>
                </a:solidFill>
              </a:rPr>
              <a:t>dev.properties</a:t>
            </a:r>
            <a:r>
              <a:rPr lang="en-US" altLang="ko-KR" sz="1100" dirty="0">
                <a:solidFill>
                  <a:schemeClr val="bg1"/>
                </a:solidFill>
              </a:rPr>
              <a:t> -&gt; dev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797DB22-119C-6981-E233-F72C5E59B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2" y="3786981"/>
            <a:ext cx="4934639" cy="281979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99F30-D576-CDD5-98DF-ED667E052F1E}"/>
              </a:ext>
            </a:extLst>
          </p:cNvPr>
          <p:cNvSpPr/>
          <p:nvPr/>
        </p:nvSpPr>
        <p:spPr>
          <a:xfrm>
            <a:off x="499742" y="4654550"/>
            <a:ext cx="4827908" cy="81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D9629DA-0633-57DF-A09D-FB8B0E9C5E1D}"/>
              </a:ext>
            </a:extLst>
          </p:cNvPr>
          <p:cNvCxnSpPr>
            <a:cxnSpLocks/>
          </p:cNvCxnSpPr>
          <p:nvPr/>
        </p:nvCxnSpPr>
        <p:spPr>
          <a:xfrm>
            <a:off x="584200" y="5470981"/>
            <a:ext cx="914400" cy="44086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81BD80-6A9A-CB40-ED6F-A585AA1D9EA5}"/>
              </a:ext>
            </a:extLst>
          </p:cNvPr>
          <p:cNvSpPr txBox="1"/>
          <p:nvPr/>
        </p:nvSpPr>
        <p:spPr>
          <a:xfrm>
            <a:off x="1517650" y="5697538"/>
            <a:ext cx="2927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기존 내용은 주석처리 하고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kms-</a:t>
            </a:r>
            <a:r>
              <a:rPr lang="en-US" altLang="ko-KR" sz="1100" dirty="0" err="1">
                <a:solidFill>
                  <a:schemeClr val="bg1"/>
                </a:solidFill>
              </a:rPr>
              <a:t>prod.properties</a:t>
            </a:r>
            <a:r>
              <a:rPr lang="ko-KR" altLang="en-US" sz="1100" dirty="0">
                <a:solidFill>
                  <a:schemeClr val="bg1"/>
                </a:solidFill>
              </a:rPr>
              <a:t>의 내용 입력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운영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82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서버 설정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1B02288A-444E-1BF9-9732-E0CEDB2C4D0E}"/>
              </a:ext>
            </a:extLst>
          </p:cNvPr>
          <p:cNvSpPr txBox="1">
            <a:spLocks/>
          </p:cNvSpPr>
          <p:nvPr/>
        </p:nvSpPr>
        <p:spPr>
          <a:xfrm>
            <a:off x="2396133" y="442700"/>
            <a:ext cx="439056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함초롬바탕"/>
                <a:ea typeface="+mj-ea"/>
                <a:cs typeface="함초롬바탕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2.3. start.sh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3077-EE56-828B-1447-E39290BE449A}"/>
              </a:ext>
            </a:extLst>
          </p:cNvPr>
          <p:cNvSpPr txBox="1"/>
          <p:nvPr/>
        </p:nvSpPr>
        <p:spPr>
          <a:xfrm>
            <a:off x="400050" y="1163858"/>
            <a:ext cx="113919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디렉터리로 이동</a:t>
            </a:r>
            <a:endParaRPr lang="en-US" altLang="ko-KR" dirty="0"/>
          </a:p>
          <a:p>
            <a:r>
              <a:rPr lang="en-US" altLang="ko-KR" dirty="0"/>
              <a:t>    # cd /home/apache-tomcat-8.5.58-ims/bin</a:t>
            </a:r>
          </a:p>
          <a:p>
            <a:endParaRPr lang="en-US" altLang="ko-KR" dirty="0"/>
          </a:p>
          <a:p>
            <a:r>
              <a:rPr lang="en-US" altLang="ko-KR" dirty="0"/>
              <a:t>2. start.sh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r>
              <a:rPr lang="en-US" altLang="ko-KR" dirty="0"/>
              <a:t>    # vi start.sh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apache</a:t>
            </a:r>
            <a:r>
              <a:rPr lang="en-US" altLang="ko-KR" dirty="0"/>
              <a:t>-tomcat </a:t>
            </a:r>
            <a:r>
              <a:rPr lang="ko-KR" altLang="en-US" dirty="0"/>
              <a:t>재시작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93645-C7FF-CE6D-7213-0F0FED97B1C3}"/>
              </a:ext>
            </a:extLst>
          </p:cNvPr>
          <p:cNvSpPr txBox="1"/>
          <p:nvPr/>
        </p:nvSpPr>
        <p:spPr>
          <a:xfrm>
            <a:off x="4762496" y="5343528"/>
            <a:ext cx="149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연결 할 </a:t>
            </a:r>
            <a:r>
              <a:rPr lang="en-US" altLang="ko-KR" sz="1100" dirty="0">
                <a:solidFill>
                  <a:schemeClr val="bg1"/>
                </a:solidFill>
              </a:rPr>
              <a:t>DB</a:t>
            </a:r>
            <a:r>
              <a:rPr lang="ko-KR" altLang="en-US" sz="1100" dirty="0">
                <a:solidFill>
                  <a:schemeClr val="bg1"/>
                </a:solidFill>
              </a:rPr>
              <a:t>서버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B0EB29-A1DC-E55D-25A5-1E91EF96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35" y="2597231"/>
            <a:ext cx="7557924" cy="15637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2431B6-27E8-A1BC-7D3B-246852B064DB}"/>
              </a:ext>
            </a:extLst>
          </p:cNvPr>
          <p:cNvSpPr/>
          <p:nvPr/>
        </p:nvSpPr>
        <p:spPr>
          <a:xfrm>
            <a:off x="5025006" y="3020037"/>
            <a:ext cx="864066" cy="276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F8FAC1D-50F4-A04C-2917-04A625D5214F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5540928" y="3212983"/>
            <a:ext cx="264255" cy="43203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F36F14-DCD4-4E37-03CE-F93BD5EC46D6}"/>
              </a:ext>
            </a:extLst>
          </p:cNvPr>
          <p:cNvSpPr txBox="1"/>
          <p:nvPr/>
        </p:nvSpPr>
        <p:spPr>
          <a:xfrm>
            <a:off x="5847127" y="3390328"/>
            <a:ext cx="218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properties </a:t>
            </a:r>
            <a:r>
              <a:rPr lang="ko-KR" altLang="en-US" sz="1200" dirty="0">
                <a:solidFill>
                  <a:schemeClr val="bg1"/>
                </a:solidFill>
              </a:rPr>
              <a:t>정보와 동일 입력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ex)</a:t>
            </a:r>
            <a:r>
              <a:rPr lang="en-US" altLang="ko-KR" sz="1200" dirty="0" err="1">
                <a:solidFill>
                  <a:schemeClr val="bg1"/>
                </a:solidFill>
              </a:rPr>
              <a:t>application.properties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사용시 </a:t>
            </a:r>
            <a:r>
              <a:rPr lang="en-US" altLang="ko-KR" sz="1200" dirty="0">
                <a:solidFill>
                  <a:schemeClr val="bg1"/>
                </a:solidFill>
              </a:rPr>
              <a:t>‘local’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419056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BCDDBE-927C-E312-B893-D1F901D91415}"/>
              </a:ext>
            </a:extLst>
          </p:cNvPr>
          <p:cNvSpPr/>
          <p:nvPr/>
        </p:nvSpPr>
        <p:spPr>
          <a:xfrm>
            <a:off x="896132" y="1071195"/>
            <a:ext cx="9223358" cy="550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1. WAR</a:t>
            </a:r>
            <a:r>
              <a:rPr lang="ko-KR" altLang="en-US" b="1" dirty="0">
                <a:solidFill>
                  <a:schemeClr val="tx1"/>
                </a:solidFill>
              </a:rPr>
              <a:t>파일 설치 및 배포 방법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1.1. properties </a:t>
            </a:r>
            <a:r>
              <a:rPr lang="ko-KR" altLang="en-US" b="1" dirty="0">
                <a:solidFill>
                  <a:schemeClr val="tx1"/>
                </a:solidFill>
              </a:rPr>
              <a:t>설정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1.2. </a:t>
            </a:r>
            <a:r>
              <a:rPr lang="ko-KR" altLang="en-US" b="1" dirty="0">
                <a:solidFill>
                  <a:schemeClr val="tx1"/>
                </a:solidFill>
              </a:rPr>
              <a:t>파일 만들기 및 배포 방법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서버 설정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2.1. Port </a:t>
            </a:r>
            <a:r>
              <a:rPr lang="ko-KR" altLang="en-US" b="1" dirty="0">
                <a:solidFill>
                  <a:schemeClr val="tx1"/>
                </a:solidFill>
              </a:rPr>
              <a:t>설정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2.2. properties </a:t>
            </a:r>
            <a:r>
              <a:rPr lang="ko-KR" altLang="en-US" b="1" dirty="0">
                <a:solidFill>
                  <a:schemeClr val="tx1"/>
                </a:solidFill>
              </a:rPr>
              <a:t>설정</a:t>
            </a:r>
            <a:r>
              <a:rPr lang="en-US" altLang="ko-KR" b="1" dirty="0">
                <a:solidFill>
                  <a:schemeClr val="tx1"/>
                </a:solidFill>
              </a:rPr>
              <a:t>(WAR</a:t>
            </a:r>
            <a:r>
              <a:rPr lang="ko-KR" altLang="en-US" b="1" dirty="0">
                <a:solidFill>
                  <a:schemeClr val="tx1"/>
                </a:solidFill>
              </a:rPr>
              <a:t>파일에서 선 </a:t>
            </a:r>
            <a:r>
              <a:rPr lang="ko-KR" altLang="en-US" b="1" dirty="0" err="1">
                <a:solidFill>
                  <a:schemeClr val="tx1"/>
                </a:solidFill>
              </a:rPr>
              <a:t>작업시</a:t>
            </a:r>
            <a:r>
              <a:rPr lang="ko-KR" altLang="en-US" b="1" dirty="0">
                <a:solidFill>
                  <a:schemeClr val="tx1"/>
                </a:solidFill>
              </a:rPr>
              <a:t> 생략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2.3. start.sh </a:t>
            </a:r>
            <a:r>
              <a:rPr lang="ko-KR" altLang="en-US" b="1" dirty="0">
                <a:solidFill>
                  <a:schemeClr val="tx1"/>
                </a:solidFill>
              </a:rPr>
              <a:t>파일 설정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 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2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1.WAR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설치 및 배포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1B02288A-444E-1BF9-9732-E0CEDB2C4D0E}"/>
              </a:ext>
            </a:extLst>
          </p:cNvPr>
          <p:cNvSpPr txBox="1">
            <a:spLocks/>
          </p:cNvSpPr>
          <p:nvPr/>
        </p:nvSpPr>
        <p:spPr>
          <a:xfrm>
            <a:off x="2396133" y="442700"/>
            <a:ext cx="479323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함초롬바탕"/>
                <a:ea typeface="+mj-ea"/>
                <a:cs typeface="함초롬바탕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1.1 Properties </a:t>
            </a:r>
            <a:r>
              <a:rPr lang="ko-KR" altLang="en-US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설정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3077-EE56-828B-1447-E39290BE449A}"/>
              </a:ext>
            </a:extLst>
          </p:cNvPr>
          <p:cNvSpPr txBox="1"/>
          <p:nvPr/>
        </p:nvSpPr>
        <p:spPr>
          <a:xfrm>
            <a:off x="400050" y="1163858"/>
            <a:ext cx="1139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내용 변경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0F5686-E6F2-D813-3915-02C544BA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38" y="2269826"/>
            <a:ext cx="2151388" cy="41206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32CC24-09D1-74BC-1DA1-D68CF15A9905}"/>
              </a:ext>
            </a:extLst>
          </p:cNvPr>
          <p:cNvSpPr/>
          <p:nvPr/>
        </p:nvSpPr>
        <p:spPr>
          <a:xfrm>
            <a:off x="998290" y="5863905"/>
            <a:ext cx="1311028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C57298-C065-A11B-D45A-EB4D6F9AD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321" y="2278215"/>
            <a:ext cx="8279934" cy="159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655265-40DF-B87A-A047-0B0A4B2B0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322" y="3876614"/>
            <a:ext cx="8279934" cy="1720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2D75FDD-1567-2C33-56DC-F2B70E5B9203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 flipV="1">
            <a:off x="2309318" y="5597196"/>
            <a:ext cx="4946971" cy="3589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99FBA-636E-B442-B0E1-6FD1786AB8A0}"/>
              </a:ext>
            </a:extLst>
          </p:cNvPr>
          <p:cNvSpPr/>
          <p:nvPr/>
        </p:nvSpPr>
        <p:spPr>
          <a:xfrm>
            <a:off x="6038152" y="2660965"/>
            <a:ext cx="1410398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CFAFB5-8FF8-6AA0-07A4-CC138E4283FB}"/>
              </a:ext>
            </a:extLst>
          </p:cNvPr>
          <p:cNvSpPr/>
          <p:nvPr/>
        </p:nvSpPr>
        <p:spPr>
          <a:xfrm>
            <a:off x="4742753" y="3173440"/>
            <a:ext cx="1003203" cy="31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FF3DD0-3517-7F19-A842-5AD238DDDB9B}"/>
              </a:ext>
            </a:extLst>
          </p:cNvPr>
          <p:cNvSpPr/>
          <p:nvPr/>
        </p:nvSpPr>
        <p:spPr>
          <a:xfrm>
            <a:off x="3157793" y="4933660"/>
            <a:ext cx="1719007" cy="57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144777-C7D3-184D-9F50-8848973D5A6A}"/>
              </a:ext>
            </a:extLst>
          </p:cNvPr>
          <p:cNvSpPr txBox="1"/>
          <p:nvPr/>
        </p:nvSpPr>
        <p:spPr>
          <a:xfrm>
            <a:off x="400050" y="1538215"/>
            <a:ext cx="113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- </a:t>
            </a:r>
            <a:r>
              <a:rPr lang="en-US" altLang="ko-KR" sz="1600" dirty="0" err="1"/>
              <a:t>jdbc-url</a:t>
            </a:r>
            <a:r>
              <a:rPr lang="ko-KR" altLang="en-US" sz="1600" dirty="0"/>
              <a:t>에 연결할 </a:t>
            </a:r>
            <a:r>
              <a:rPr lang="en-US" altLang="ko-KR" sz="1600" dirty="0" err="1"/>
              <a:t>db</a:t>
            </a:r>
            <a:r>
              <a:rPr lang="ko-KR" altLang="en-US" sz="1600" dirty="0"/>
              <a:t>서버의 주소등록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db</a:t>
            </a:r>
            <a:r>
              <a:rPr lang="ko-KR" altLang="en-US" sz="1600" dirty="0"/>
              <a:t>서버의 계정 입력</a:t>
            </a:r>
            <a:r>
              <a:rPr lang="en-US" altLang="ko-KR" sz="1600" dirty="0"/>
              <a:t>(ID,PW)</a:t>
            </a:r>
          </a:p>
          <a:p>
            <a:r>
              <a:rPr lang="en-US" altLang="ko-KR" sz="1600" dirty="0"/>
              <a:t>  - </a:t>
            </a:r>
            <a:r>
              <a:rPr lang="en-US" altLang="ko-KR" sz="1600" dirty="0" err="1"/>
              <a:t>spring.profiles.active</a:t>
            </a:r>
            <a:r>
              <a:rPr lang="en-US" altLang="ko-KR" sz="1600" dirty="0"/>
              <a:t>, mode, </a:t>
            </a:r>
            <a:r>
              <a:rPr lang="en-US" altLang="ko-KR" sz="1600" dirty="0" err="1"/>
              <a:t>kms.property</a:t>
            </a:r>
            <a:r>
              <a:rPr lang="en-US" altLang="ko-KR" sz="1600" dirty="0"/>
              <a:t>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1542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1.WAR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설치 및 배포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1B02288A-444E-1BF9-9732-E0CEDB2C4D0E}"/>
              </a:ext>
            </a:extLst>
          </p:cNvPr>
          <p:cNvSpPr txBox="1">
            <a:spLocks/>
          </p:cNvSpPr>
          <p:nvPr/>
        </p:nvSpPr>
        <p:spPr>
          <a:xfrm>
            <a:off x="2396133" y="442700"/>
            <a:ext cx="479323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함초롬바탕"/>
                <a:ea typeface="+mj-ea"/>
                <a:cs typeface="함초롬바탕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1.1 Properties </a:t>
            </a:r>
            <a:r>
              <a:rPr lang="ko-KR" altLang="en-US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설정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3077-EE56-828B-1447-E39290BE449A}"/>
              </a:ext>
            </a:extLst>
          </p:cNvPr>
          <p:cNvSpPr txBox="1"/>
          <p:nvPr/>
        </p:nvSpPr>
        <p:spPr>
          <a:xfrm>
            <a:off x="400050" y="1163858"/>
            <a:ext cx="1139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kms.properties</a:t>
            </a:r>
            <a:r>
              <a:rPr lang="en-US" altLang="ko-KR" dirty="0"/>
              <a:t> </a:t>
            </a:r>
            <a:r>
              <a:rPr lang="ko-KR" altLang="en-US" dirty="0"/>
              <a:t>내용 변경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144777-C7D3-184D-9F50-8848973D5A6A}"/>
              </a:ext>
            </a:extLst>
          </p:cNvPr>
          <p:cNvSpPr txBox="1"/>
          <p:nvPr/>
        </p:nvSpPr>
        <p:spPr>
          <a:xfrm>
            <a:off x="400050" y="1538215"/>
            <a:ext cx="113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- </a:t>
            </a:r>
            <a:r>
              <a:rPr lang="en-US" altLang="ko-KR" sz="1600" dirty="0" err="1"/>
              <a:t>kms.prod.properties</a:t>
            </a:r>
            <a:r>
              <a:rPr lang="ko-KR" altLang="en-US" sz="1600" dirty="0"/>
              <a:t>의 내용을 </a:t>
            </a:r>
            <a:r>
              <a:rPr lang="en-US" altLang="ko-KR" sz="1600" dirty="0" err="1"/>
              <a:t>kms.properties</a:t>
            </a:r>
            <a:r>
              <a:rPr lang="ko-KR" altLang="en-US" sz="1600" dirty="0"/>
              <a:t>에 입력</a:t>
            </a:r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기존 </a:t>
            </a:r>
            <a:r>
              <a:rPr lang="en-US" altLang="ko-KR" sz="1600" dirty="0" err="1"/>
              <a:t>kms.properties</a:t>
            </a:r>
            <a:r>
              <a:rPr lang="en-US" altLang="ko-KR" sz="1600" dirty="0"/>
              <a:t> </a:t>
            </a:r>
            <a:r>
              <a:rPr lang="ko-KR" altLang="en-US" sz="1600" dirty="0"/>
              <a:t>내용은 주석 처리</a:t>
            </a: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D22FC6-FB77-3E12-98F9-E1CD1CDC1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1" y="2212737"/>
            <a:ext cx="2151284" cy="41507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114FD7-8E71-657B-014C-7A8EABE6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47" y="2212737"/>
            <a:ext cx="6078151" cy="1879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B0E0E2-3A90-A6FF-CEF7-650627B9B208}"/>
              </a:ext>
            </a:extLst>
          </p:cNvPr>
          <p:cNvSpPr/>
          <p:nvPr/>
        </p:nvSpPr>
        <p:spPr>
          <a:xfrm>
            <a:off x="1126877" y="6161561"/>
            <a:ext cx="1113879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4E8823-7762-3ECA-8F78-B9005790F326}"/>
              </a:ext>
            </a:extLst>
          </p:cNvPr>
          <p:cNvSpPr/>
          <p:nvPr/>
        </p:nvSpPr>
        <p:spPr>
          <a:xfrm>
            <a:off x="1126876" y="5887256"/>
            <a:ext cx="1113879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2113CC2-B1CD-8453-D441-428CE4AA7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846" y="4342037"/>
            <a:ext cx="6078151" cy="212000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35A936-2D5F-A691-371A-282F0899A641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2240756" y="3152248"/>
            <a:ext cx="1525091" cy="3101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7EC408-DA1E-A0F5-65AB-3D13E7E3D514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2240755" y="5402041"/>
            <a:ext cx="1525091" cy="577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C312B2-2E42-D8E8-F047-F4C0D79D031C}"/>
              </a:ext>
            </a:extLst>
          </p:cNvPr>
          <p:cNvSpPr/>
          <p:nvPr/>
        </p:nvSpPr>
        <p:spPr>
          <a:xfrm>
            <a:off x="4004696" y="4367701"/>
            <a:ext cx="2250054" cy="690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8D38C5-9CFF-A07E-411E-0AB462E21722}"/>
              </a:ext>
            </a:extLst>
          </p:cNvPr>
          <p:cNvSpPr/>
          <p:nvPr/>
        </p:nvSpPr>
        <p:spPr>
          <a:xfrm>
            <a:off x="3991996" y="5390051"/>
            <a:ext cx="5666354" cy="690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10078-3C23-662D-DEF9-AE611F91870F}"/>
              </a:ext>
            </a:extLst>
          </p:cNvPr>
          <p:cNvSpPr txBox="1"/>
          <p:nvPr/>
        </p:nvSpPr>
        <p:spPr>
          <a:xfrm>
            <a:off x="6254750" y="4518157"/>
            <a:ext cx="165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kms(</a:t>
            </a:r>
            <a:r>
              <a:rPr lang="ko-KR" altLang="en-US" sz="1200" dirty="0">
                <a:solidFill>
                  <a:schemeClr val="bg1"/>
                </a:solidFill>
              </a:rPr>
              <a:t>주석 처리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2DF2BE-F217-3667-8CF1-B2AEFBEBF205}"/>
              </a:ext>
            </a:extLst>
          </p:cNvPr>
          <p:cNvSpPr txBox="1"/>
          <p:nvPr/>
        </p:nvSpPr>
        <p:spPr>
          <a:xfrm>
            <a:off x="6164912" y="6101908"/>
            <a:ext cx="146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kms-prod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4677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1.WAR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설치 및 배포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1B02288A-444E-1BF9-9732-E0CEDB2C4D0E}"/>
              </a:ext>
            </a:extLst>
          </p:cNvPr>
          <p:cNvSpPr txBox="1">
            <a:spLocks/>
          </p:cNvSpPr>
          <p:nvPr/>
        </p:nvSpPr>
        <p:spPr>
          <a:xfrm>
            <a:off x="2396133" y="442700"/>
            <a:ext cx="479323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함초롬바탕"/>
                <a:ea typeface="+mj-ea"/>
                <a:cs typeface="함초롬바탕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1.2 </a:t>
            </a:r>
            <a:r>
              <a:rPr lang="ko-KR" altLang="en-US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만들기 및 배포 방법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3077-EE56-828B-1447-E39290BE449A}"/>
              </a:ext>
            </a:extLst>
          </p:cNvPr>
          <p:cNvSpPr txBox="1"/>
          <p:nvPr/>
        </p:nvSpPr>
        <p:spPr>
          <a:xfrm>
            <a:off x="400050" y="1163858"/>
            <a:ext cx="11391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WAR</a:t>
            </a:r>
            <a:r>
              <a:rPr lang="ko-KR" altLang="en-US" dirty="0"/>
              <a:t> 파일 만들기</a:t>
            </a:r>
            <a:r>
              <a:rPr lang="en-US" altLang="ko-KR" dirty="0"/>
              <a:t>(</a:t>
            </a:r>
            <a:r>
              <a:rPr lang="ko-KR" altLang="en-US" dirty="0"/>
              <a:t>이클립스 </a:t>
            </a:r>
            <a:r>
              <a:rPr lang="en-US" altLang="ko-KR" dirty="0"/>
              <a:t>tool)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gradle</a:t>
            </a:r>
            <a:r>
              <a:rPr lang="en-US" altLang="ko-KR" dirty="0"/>
              <a:t> tasks -&gt; IMS(MMS,UMS) -&gt; build -&gt; </a:t>
            </a:r>
            <a:r>
              <a:rPr lang="en-US" altLang="ko-KR" dirty="0" err="1"/>
              <a:t>bootWar</a:t>
            </a:r>
            <a:r>
              <a:rPr lang="en-US" altLang="ko-KR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Run Gradle Tasks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WAR </a:t>
            </a:r>
            <a:r>
              <a:rPr lang="ko-KR" altLang="en-US" dirty="0"/>
              <a:t>파일 위치 확인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로컬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git</a:t>
            </a:r>
            <a:r>
              <a:rPr lang="ko-KR" altLang="en-US" dirty="0"/>
              <a:t> 소스 파일 위치 </a:t>
            </a:r>
            <a:r>
              <a:rPr lang="en-US" altLang="ko-KR" dirty="0"/>
              <a:t>-&gt; </a:t>
            </a:r>
            <a:r>
              <a:rPr lang="en-US" altLang="ko-KR" dirty="0" err="1"/>
              <a:t>ims</a:t>
            </a:r>
            <a:r>
              <a:rPr lang="en-US" altLang="ko-KR" dirty="0"/>
              <a:t> -&gt; IMS -&gt; build -&gt; libs -&gt; IMS-0.0.1-SNAPSHOT.war</a:t>
            </a:r>
          </a:p>
          <a:p>
            <a:r>
              <a:rPr lang="en-US" altLang="ko-KR" dirty="0"/>
              <a:t> - IMS-0.0.1-SNAPSHOT.war </a:t>
            </a:r>
            <a:r>
              <a:rPr lang="ko-KR" altLang="en-US" dirty="0"/>
              <a:t>파일이 서버에 반영할 </a:t>
            </a:r>
            <a:r>
              <a:rPr lang="en-US" altLang="ko-KR" dirty="0"/>
              <a:t>WAR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CD16E2D-885C-32FE-42C7-1A96736A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5" y="1830426"/>
            <a:ext cx="5514589" cy="221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1.WAR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설치 및 배포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1B02288A-444E-1BF9-9732-E0CEDB2C4D0E}"/>
              </a:ext>
            </a:extLst>
          </p:cNvPr>
          <p:cNvSpPr txBox="1">
            <a:spLocks/>
          </p:cNvSpPr>
          <p:nvPr/>
        </p:nvSpPr>
        <p:spPr>
          <a:xfrm>
            <a:off x="2396133" y="442700"/>
            <a:ext cx="439056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함초롬바탕"/>
                <a:ea typeface="+mj-ea"/>
                <a:cs typeface="함초롬바탕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1.2 </a:t>
            </a:r>
            <a:r>
              <a:rPr lang="ko-KR" altLang="en-US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만들기 및 배포 방법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3077-EE56-828B-1447-E39290BE449A}"/>
              </a:ext>
            </a:extLst>
          </p:cNvPr>
          <p:cNvSpPr txBox="1"/>
          <p:nvPr/>
        </p:nvSpPr>
        <p:spPr>
          <a:xfrm>
            <a:off x="400050" y="1163858"/>
            <a:ext cx="1139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WAR</a:t>
            </a:r>
            <a:r>
              <a:rPr lang="ko-KR" altLang="en-US" dirty="0"/>
              <a:t> 파일 배포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서버의 서비스 경로에 들어가 실행 되어 있는 </a:t>
            </a:r>
            <a:r>
              <a:rPr lang="en-US" altLang="ko-KR" dirty="0" err="1"/>
              <a:t>apache</a:t>
            </a:r>
            <a:r>
              <a:rPr lang="en-US" altLang="ko-KR" dirty="0"/>
              <a:t>-tomcat </a:t>
            </a:r>
            <a:r>
              <a:rPr lang="ko-KR" altLang="en-US" dirty="0"/>
              <a:t>중지</a:t>
            </a:r>
            <a:r>
              <a:rPr lang="en-US" altLang="ko-KR" dirty="0"/>
              <a:t>(# ./shutdown.sh)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파일 경로 이동</a:t>
            </a:r>
            <a:r>
              <a:rPr lang="en-US" altLang="ko-KR" dirty="0"/>
              <a:t>(/home/apache-tomcat-8.5.58-ims/webapps)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기존 </a:t>
            </a:r>
            <a:r>
              <a:rPr lang="en-US" altLang="ko-KR" dirty="0"/>
              <a:t>WAR</a:t>
            </a:r>
            <a:r>
              <a:rPr lang="ko-KR" altLang="en-US" dirty="0"/>
              <a:t>파일 백업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배포된 파일 덮어 씌우기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서비스 경로에서 </a:t>
            </a:r>
            <a:r>
              <a:rPr lang="en-US" altLang="ko-KR" dirty="0" err="1"/>
              <a:t>apache</a:t>
            </a:r>
            <a:r>
              <a:rPr lang="en-US" altLang="ko-KR" dirty="0"/>
              <a:t>-tomcat </a:t>
            </a:r>
            <a:r>
              <a:rPr lang="ko-KR" altLang="en-US" dirty="0"/>
              <a:t>실행</a:t>
            </a:r>
            <a:r>
              <a:rPr lang="en-US" altLang="ko-KR" dirty="0"/>
              <a:t>(# ./startup.sh)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838020-52B1-8DDE-943D-D73F8B9A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4" y="2918184"/>
            <a:ext cx="5490878" cy="34081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F1D3D-A845-3DFD-4B73-31CD2204A28D}"/>
              </a:ext>
            </a:extLst>
          </p:cNvPr>
          <p:cNvSpPr/>
          <p:nvPr/>
        </p:nvSpPr>
        <p:spPr>
          <a:xfrm>
            <a:off x="832114" y="3803650"/>
            <a:ext cx="5362946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서버 설정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1B02288A-444E-1BF9-9732-E0CEDB2C4D0E}"/>
              </a:ext>
            </a:extLst>
          </p:cNvPr>
          <p:cNvSpPr txBox="1">
            <a:spLocks/>
          </p:cNvSpPr>
          <p:nvPr/>
        </p:nvSpPr>
        <p:spPr>
          <a:xfrm>
            <a:off x="2396133" y="442700"/>
            <a:ext cx="439056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함초롬바탕"/>
                <a:ea typeface="+mj-ea"/>
                <a:cs typeface="함초롬바탕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.1. Port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3077-EE56-828B-1447-E39290BE449A}"/>
              </a:ext>
            </a:extLst>
          </p:cNvPr>
          <p:cNvSpPr txBox="1"/>
          <p:nvPr/>
        </p:nvSpPr>
        <p:spPr>
          <a:xfrm>
            <a:off x="381000" y="1162050"/>
            <a:ext cx="1139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디렉터리 이동</a:t>
            </a:r>
            <a:r>
              <a:rPr lang="en-US" altLang="ko-KR" dirty="0"/>
              <a:t>(MMS,UMS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# cd /home/</a:t>
            </a:r>
            <a:r>
              <a:rPr lang="en-US" altLang="ko-KR" dirty="0" err="1"/>
              <a:t>apache</a:t>
            </a:r>
            <a:r>
              <a:rPr lang="en-US" altLang="ko-KR" dirty="0"/>
              <a:t>-tomcat-</a:t>
            </a:r>
            <a:r>
              <a:rPr lang="en-US" altLang="ko-KR" dirty="0" err="1"/>
              <a:t>ims</a:t>
            </a:r>
            <a:r>
              <a:rPr lang="en-US" altLang="ko-KR" dirty="0"/>
              <a:t>/conf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파일 편집</a:t>
            </a:r>
            <a:endParaRPr lang="en-US" altLang="ko-KR" dirty="0"/>
          </a:p>
          <a:p>
            <a:r>
              <a:rPr lang="en-US" altLang="ko-KR" dirty="0"/>
              <a:t>   # vi server.xml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-&gt; </a:t>
            </a:r>
            <a:r>
              <a:rPr lang="ko-KR" altLang="en-US" dirty="0"/>
              <a:t>빨간 네모 박스에 원하는 </a:t>
            </a:r>
            <a:r>
              <a:rPr lang="en-US" altLang="ko-KR" dirty="0"/>
              <a:t>port </a:t>
            </a:r>
            <a:r>
              <a:rPr lang="ko-KR" altLang="en-US" dirty="0"/>
              <a:t>숫자를 입력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en-US" altLang="ko-KR" dirty="0" err="1"/>
              <a:t>Connertor</a:t>
            </a:r>
            <a:r>
              <a:rPr lang="en-US" altLang="ko-KR" dirty="0"/>
              <a:t> executor</a:t>
            </a:r>
            <a:r>
              <a:rPr lang="ko-KR" altLang="en-US" dirty="0"/>
              <a:t>에 주석이 되어 있을 경우 주석 해제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58ACC1-6854-F368-D156-7A8AEA67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42" y="3360832"/>
            <a:ext cx="7122741" cy="297285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1D771C-E897-7597-9B98-97A30DC21C1F}"/>
              </a:ext>
            </a:extLst>
          </p:cNvPr>
          <p:cNvSpPr/>
          <p:nvPr/>
        </p:nvSpPr>
        <p:spPr>
          <a:xfrm>
            <a:off x="2352676" y="4505324"/>
            <a:ext cx="615950" cy="241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5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서버 설정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1B02288A-444E-1BF9-9732-E0CEDB2C4D0E}"/>
              </a:ext>
            </a:extLst>
          </p:cNvPr>
          <p:cNvSpPr txBox="1">
            <a:spLocks/>
          </p:cNvSpPr>
          <p:nvPr/>
        </p:nvSpPr>
        <p:spPr>
          <a:xfrm>
            <a:off x="2396133" y="442700"/>
            <a:ext cx="439056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함초롬바탕"/>
                <a:ea typeface="+mj-ea"/>
                <a:cs typeface="함초롬바탕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2.1. Port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3077-EE56-828B-1447-E39290BE449A}"/>
              </a:ext>
            </a:extLst>
          </p:cNvPr>
          <p:cNvSpPr txBox="1"/>
          <p:nvPr/>
        </p:nvSpPr>
        <p:spPr>
          <a:xfrm>
            <a:off x="381000" y="1162050"/>
            <a:ext cx="1139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방화벽 설정</a:t>
            </a:r>
            <a:endParaRPr lang="en-US" altLang="ko-KR" dirty="0"/>
          </a:p>
          <a:p>
            <a:r>
              <a:rPr lang="en-US" altLang="ko-KR" dirty="0"/>
              <a:t>  # firewall-</a:t>
            </a:r>
            <a:r>
              <a:rPr lang="en-US" altLang="ko-KR" dirty="0" err="1"/>
              <a:t>cmd</a:t>
            </a:r>
            <a:r>
              <a:rPr lang="en-US" altLang="ko-KR" dirty="0"/>
              <a:t> –-permanent</a:t>
            </a:r>
            <a:r>
              <a:rPr lang="ko-KR" altLang="en-US" dirty="0"/>
              <a:t> </a:t>
            </a:r>
            <a:r>
              <a:rPr lang="en-US" altLang="ko-KR" dirty="0"/>
              <a:t>–zone=public --add-port=(</a:t>
            </a:r>
            <a:r>
              <a:rPr lang="ko-KR" altLang="en-US" dirty="0"/>
              <a:t>열려는 포트 번호</a:t>
            </a:r>
            <a:r>
              <a:rPr lang="en-US" altLang="ko-KR" dirty="0"/>
              <a:t>)/</a:t>
            </a:r>
            <a:r>
              <a:rPr lang="en-US" altLang="ko-KR" dirty="0" err="1"/>
              <a:t>tcp</a:t>
            </a:r>
            <a:endParaRPr lang="en-US" altLang="ko-KR" dirty="0"/>
          </a:p>
          <a:p>
            <a:r>
              <a:rPr lang="en-US" altLang="ko-KR" dirty="0"/>
              <a:t>  # firewall-</a:t>
            </a:r>
            <a:r>
              <a:rPr lang="en-US" altLang="ko-KR" dirty="0" err="1"/>
              <a:t>cmd</a:t>
            </a:r>
            <a:r>
              <a:rPr lang="en-US" altLang="ko-KR" dirty="0"/>
              <a:t> –reload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# netstat –</a:t>
            </a:r>
            <a:r>
              <a:rPr lang="en-US" altLang="ko-KR" dirty="0" err="1"/>
              <a:t>lntp</a:t>
            </a:r>
            <a:endParaRPr lang="en-US" altLang="ko-KR" dirty="0"/>
          </a:p>
          <a:p>
            <a:r>
              <a:rPr lang="en-US" altLang="ko-KR" dirty="0"/>
              <a:t>   -&gt; </a:t>
            </a:r>
            <a:r>
              <a:rPr lang="ko-KR" altLang="en-US" dirty="0"/>
              <a:t>방화벽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해당 사이트 확인 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F742C7-B7C6-E932-ADDB-2EA92DA4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06" y="3531858"/>
            <a:ext cx="5854129" cy="3126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A43EB1-AAD2-A3A1-0C4C-8D3635293731}"/>
              </a:ext>
            </a:extLst>
          </p:cNvPr>
          <p:cNvSpPr/>
          <p:nvPr/>
        </p:nvSpPr>
        <p:spPr>
          <a:xfrm>
            <a:off x="2095500" y="3638550"/>
            <a:ext cx="109537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6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6">
            <a:extLst>
              <a:ext uri="{FF2B5EF4-FFF2-40B4-BE49-F238E27FC236}">
                <a16:creationId xmlns:a16="http://schemas.microsoft.com/office/drawing/2014/main" id="{C136F4D9-0D62-7611-153B-31864646D2A6}"/>
              </a:ext>
            </a:extLst>
          </p:cNvPr>
          <p:cNvSpPr/>
          <p:nvPr/>
        </p:nvSpPr>
        <p:spPr>
          <a:xfrm flipH="1">
            <a:off x="0" y="199841"/>
            <a:ext cx="2309318" cy="677614"/>
          </a:xfrm>
          <a:prstGeom prst="snip1Rect">
            <a:avLst>
              <a:gd name="adj" fmla="val 36585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서버 설정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8B90F1-4E58-E1D2-FD8D-6A4077A83A47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484B-4902-AD57-7BDC-B13D8207055A}"/>
              </a:ext>
            </a:extLst>
          </p:cNvPr>
          <p:cNvSpPr/>
          <p:nvPr/>
        </p:nvSpPr>
        <p:spPr>
          <a:xfrm>
            <a:off x="2309319" y="802656"/>
            <a:ext cx="9882681" cy="93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B8632F-AB4B-6746-7B4A-6B79E53CEC63}"/>
              </a:ext>
            </a:extLst>
          </p:cNvPr>
          <p:cNvCxnSpPr>
            <a:cxnSpLocks/>
          </p:cNvCxnSpPr>
          <p:nvPr/>
        </p:nvCxnSpPr>
        <p:spPr>
          <a:xfrm>
            <a:off x="0" y="877455"/>
            <a:ext cx="1219770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A2035AC-55F0-B8F0-9E43-A127ABD38158}"/>
              </a:ext>
            </a:extLst>
          </p:cNvPr>
          <p:cNvSpPr txBox="1">
            <a:spLocks/>
          </p:cNvSpPr>
          <p:nvPr/>
        </p:nvSpPr>
        <p:spPr>
          <a:xfrm>
            <a:off x="87701" y="64167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1A4ECA-61F9-45B1-A07A-62E3A1B1D4A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AC20-2561-EBF2-2114-7DA3F47E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6287589"/>
            <a:ext cx="1349827" cy="569213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1B02288A-444E-1BF9-9732-E0CEDB2C4D0E}"/>
              </a:ext>
            </a:extLst>
          </p:cNvPr>
          <p:cNvSpPr txBox="1">
            <a:spLocks/>
          </p:cNvSpPr>
          <p:nvPr/>
        </p:nvSpPr>
        <p:spPr>
          <a:xfrm>
            <a:off x="2396133" y="442700"/>
            <a:ext cx="857666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함초롬바탕"/>
                <a:ea typeface="+mj-ea"/>
                <a:cs typeface="함초롬바탕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2.2. Properties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설정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en-US" altLang="ko-KR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WAR</a:t>
            </a:r>
            <a:r>
              <a:rPr lang="ko-KR" altLang="en-US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파일에서 사전 </a:t>
            </a:r>
            <a:r>
              <a:rPr lang="ko-KR" altLang="en-US" kern="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배포시</a:t>
            </a:r>
            <a:r>
              <a:rPr lang="ko-KR" altLang="en-US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생략</a:t>
            </a:r>
            <a:r>
              <a:rPr lang="en-US" altLang="ko-KR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3077-EE56-828B-1447-E39290BE449A}"/>
              </a:ext>
            </a:extLst>
          </p:cNvPr>
          <p:cNvSpPr txBox="1"/>
          <p:nvPr/>
        </p:nvSpPr>
        <p:spPr>
          <a:xfrm>
            <a:off x="381000" y="1162050"/>
            <a:ext cx="11391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디렉터리로 이동</a:t>
            </a:r>
            <a:r>
              <a:rPr lang="en-US" altLang="ko-KR" dirty="0"/>
              <a:t>(MMS,UMS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# cd /home/</a:t>
            </a:r>
            <a:r>
              <a:rPr lang="en-US" altLang="ko-KR" dirty="0" err="1"/>
              <a:t>apache</a:t>
            </a:r>
            <a:r>
              <a:rPr lang="en-US" altLang="ko-KR" dirty="0"/>
              <a:t>-tomcat-</a:t>
            </a:r>
            <a:r>
              <a:rPr lang="en-US" altLang="ko-KR" dirty="0" err="1"/>
              <a:t>ims</a:t>
            </a:r>
            <a:r>
              <a:rPr lang="en-US" altLang="ko-KR" dirty="0"/>
              <a:t>/webapps/IMS-0.0.1-SNAPSHOT/WEB-INF/classes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수정해야할</a:t>
            </a:r>
            <a:r>
              <a:rPr lang="ko-KR" altLang="en-US" dirty="0"/>
              <a:t> </a:t>
            </a:r>
            <a:r>
              <a:rPr lang="en-US" altLang="ko-KR" dirty="0"/>
              <a:t>properties </a:t>
            </a:r>
            <a:r>
              <a:rPr lang="ko-KR" altLang="en-US" dirty="0"/>
              <a:t>파일 확인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en-US" altLang="ko-KR" dirty="0" err="1"/>
              <a:t>kms.properties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내용 변경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# vi 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D23BE6-0C09-A886-34B8-76B11962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2" y="3709506"/>
            <a:ext cx="7617587" cy="26890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1ED7F7-68EB-7CFC-336E-C126742404DF}"/>
              </a:ext>
            </a:extLst>
          </p:cNvPr>
          <p:cNvSpPr/>
          <p:nvPr/>
        </p:nvSpPr>
        <p:spPr>
          <a:xfrm>
            <a:off x="3454400" y="5062538"/>
            <a:ext cx="1498600" cy="2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69A35-2D21-B8A7-64E8-D60807D920AD}"/>
              </a:ext>
            </a:extLst>
          </p:cNvPr>
          <p:cNvSpPr/>
          <p:nvPr/>
        </p:nvSpPr>
        <p:spPr>
          <a:xfrm>
            <a:off x="2114550" y="5717036"/>
            <a:ext cx="1028700" cy="295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33D37E0-5CD9-A70E-93FF-E6FA5AFE1A83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376738" y="5097462"/>
            <a:ext cx="207962" cy="5540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493645-C7FF-CE6D-7213-0F0FED97B1C3}"/>
              </a:ext>
            </a:extLst>
          </p:cNvPr>
          <p:cNvSpPr txBox="1"/>
          <p:nvPr/>
        </p:nvSpPr>
        <p:spPr>
          <a:xfrm>
            <a:off x="4762496" y="5343528"/>
            <a:ext cx="149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연결 할 </a:t>
            </a:r>
            <a:r>
              <a:rPr lang="en-US" altLang="ko-KR" sz="1100" dirty="0">
                <a:solidFill>
                  <a:schemeClr val="bg1"/>
                </a:solidFill>
              </a:rPr>
              <a:t>DB</a:t>
            </a:r>
            <a:r>
              <a:rPr lang="ko-KR" altLang="en-US" sz="1100" dirty="0">
                <a:solidFill>
                  <a:schemeClr val="bg1"/>
                </a:solidFill>
              </a:rPr>
              <a:t>서버 입력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CFEBF7-83B4-CB88-2563-FB0EE743AED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43250" y="5864846"/>
            <a:ext cx="381000" cy="2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2125D9-A544-87F2-0622-13EE14F47DE8}"/>
              </a:ext>
            </a:extLst>
          </p:cNvPr>
          <p:cNvSpPr txBox="1"/>
          <p:nvPr/>
        </p:nvSpPr>
        <p:spPr>
          <a:xfrm>
            <a:off x="3471068" y="5728461"/>
            <a:ext cx="1000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DB</a:t>
            </a:r>
            <a:r>
              <a:rPr lang="ko-KR" altLang="en-US" sz="1100" dirty="0">
                <a:solidFill>
                  <a:schemeClr val="bg1"/>
                </a:solidFill>
              </a:rPr>
              <a:t>서버 계정</a:t>
            </a:r>
          </a:p>
        </p:txBody>
      </p:sp>
    </p:spTree>
    <p:extLst>
      <p:ext uri="{BB962C8B-B14F-4D97-AF65-F5344CB8AC3E}">
        <p14:creationId xmlns:p14="http://schemas.microsoft.com/office/powerpoint/2010/main" val="359242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625</Words>
  <Application>Microsoft Office PowerPoint</Application>
  <PresentationFormat>와이드스크린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2023-03-22T02:32:00Z</dcterms:created>
  <dcterms:modified xsi:type="dcterms:W3CDTF">2023-03-29T01:23:04Z</dcterms:modified>
</cp:coreProperties>
</file>