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00D40F-F79A-42E1-B6AF-6F0783B4842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87E8F7D-7C73-4CC4-947B-22D97DFF50BC}">
      <dgm:prSet phldrT="[Текст]"/>
      <dgm:spPr/>
      <dgm:t>
        <a:bodyPr/>
        <a:lstStyle/>
        <a:p>
          <a:r>
            <a:rPr lang="en-US" dirty="0" smtClean="0"/>
            <a:t>MS PowerPoint</a:t>
          </a:r>
          <a:endParaRPr lang="ru-RU" dirty="0"/>
        </a:p>
      </dgm:t>
    </dgm:pt>
    <dgm:pt modelId="{8452A2B4-F732-4AC4-960C-ECB7440CF89A}" type="parTrans" cxnId="{C27E7FFD-6991-46E5-B437-4B52D3D8F2F2}">
      <dgm:prSet/>
      <dgm:spPr/>
      <dgm:t>
        <a:bodyPr/>
        <a:lstStyle/>
        <a:p>
          <a:endParaRPr lang="ru-RU"/>
        </a:p>
      </dgm:t>
    </dgm:pt>
    <dgm:pt modelId="{8426992B-22A7-42E8-9FE0-91E3F0AB5367}" type="sibTrans" cxnId="{C27E7FFD-6991-46E5-B437-4B52D3D8F2F2}">
      <dgm:prSet/>
      <dgm:spPr/>
      <dgm:t>
        <a:bodyPr/>
        <a:lstStyle/>
        <a:p>
          <a:endParaRPr lang="ru-RU"/>
        </a:p>
      </dgm:t>
    </dgm:pt>
    <dgm:pt modelId="{3D62DE1C-672F-4467-94E4-CE0197D0351B}">
      <dgm:prSet phldrT="[Текст]"/>
      <dgm:spPr/>
      <dgm:t>
        <a:bodyPr/>
        <a:lstStyle/>
        <a:p>
          <a:r>
            <a:rPr lang="en-US" dirty="0" smtClean="0"/>
            <a:t>MS Word</a:t>
          </a:r>
          <a:endParaRPr lang="ru-RU" dirty="0"/>
        </a:p>
      </dgm:t>
    </dgm:pt>
    <dgm:pt modelId="{C40F974D-F103-45A5-81FB-6C7EE026E3CD}" type="parTrans" cxnId="{C3528EE7-3C9A-493D-9249-E0CB2E3E9A41}">
      <dgm:prSet/>
      <dgm:spPr/>
      <dgm:t>
        <a:bodyPr/>
        <a:lstStyle/>
        <a:p>
          <a:endParaRPr lang="ru-RU"/>
        </a:p>
      </dgm:t>
    </dgm:pt>
    <dgm:pt modelId="{9CF549C8-E212-4152-81C3-E3C282275480}" type="sibTrans" cxnId="{C3528EE7-3C9A-493D-9249-E0CB2E3E9A41}">
      <dgm:prSet/>
      <dgm:spPr/>
      <dgm:t>
        <a:bodyPr/>
        <a:lstStyle/>
        <a:p>
          <a:endParaRPr lang="ru-RU"/>
        </a:p>
      </dgm:t>
    </dgm:pt>
    <dgm:pt modelId="{9E60BF39-F68B-4154-87F6-0AE8777F51AE}">
      <dgm:prSet phldrT="[Текст]"/>
      <dgm:spPr/>
      <dgm:t>
        <a:bodyPr/>
        <a:lstStyle/>
        <a:p>
          <a:r>
            <a:rPr lang="en-US" dirty="0" smtClean="0"/>
            <a:t>MS Excel</a:t>
          </a:r>
          <a:endParaRPr lang="ru-RU" dirty="0"/>
        </a:p>
      </dgm:t>
    </dgm:pt>
    <dgm:pt modelId="{D7FC0B02-1887-4A6A-BE0B-3447AF740784}" type="parTrans" cxnId="{D7A782CE-DA14-40F7-814C-7CEAA69461B0}">
      <dgm:prSet/>
      <dgm:spPr/>
      <dgm:t>
        <a:bodyPr/>
        <a:lstStyle/>
        <a:p>
          <a:endParaRPr lang="ru-RU"/>
        </a:p>
      </dgm:t>
    </dgm:pt>
    <dgm:pt modelId="{24E1180E-13D5-4B1C-8EDA-D916251FEFC7}" type="sibTrans" cxnId="{D7A782CE-DA14-40F7-814C-7CEAA69461B0}">
      <dgm:prSet/>
      <dgm:spPr/>
      <dgm:t>
        <a:bodyPr/>
        <a:lstStyle/>
        <a:p>
          <a:endParaRPr lang="ru-RU"/>
        </a:p>
      </dgm:t>
    </dgm:pt>
    <dgm:pt modelId="{78ACED48-48F9-4561-B9FE-AC08BE3FE101}">
      <dgm:prSet phldrT="[Текст]"/>
      <dgm:spPr/>
      <dgm:t>
        <a:bodyPr/>
        <a:lstStyle/>
        <a:p>
          <a:r>
            <a:rPr lang="en-US" dirty="0" smtClean="0"/>
            <a:t>MS Access</a:t>
          </a:r>
          <a:endParaRPr lang="ru-RU" dirty="0"/>
        </a:p>
      </dgm:t>
    </dgm:pt>
    <dgm:pt modelId="{D7935C84-3F27-42D0-82AB-C666989D0278}" type="parTrans" cxnId="{632236B6-1BE2-4697-AC16-A5090D1A703A}">
      <dgm:prSet/>
      <dgm:spPr/>
      <dgm:t>
        <a:bodyPr/>
        <a:lstStyle/>
        <a:p>
          <a:endParaRPr lang="ru-RU"/>
        </a:p>
      </dgm:t>
    </dgm:pt>
    <dgm:pt modelId="{B06ECF04-173B-40F5-8B1E-EF410E81522A}" type="sibTrans" cxnId="{632236B6-1BE2-4697-AC16-A5090D1A703A}">
      <dgm:prSet/>
      <dgm:spPr/>
      <dgm:t>
        <a:bodyPr/>
        <a:lstStyle/>
        <a:p>
          <a:endParaRPr lang="ru-RU"/>
        </a:p>
      </dgm:t>
    </dgm:pt>
    <dgm:pt modelId="{B39519E8-C99C-43F6-BE87-E5BA2066BFFF}" type="pres">
      <dgm:prSet presAssocID="{F900D40F-F79A-42E1-B6AF-6F0783B4842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02EA0D1-5BE7-412A-AAF4-1C650CAD9885}" type="pres">
      <dgm:prSet presAssocID="{A87E8F7D-7C73-4CC4-947B-22D97DFF50BC}" presName="hierRoot1" presStyleCnt="0">
        <dgm:presLayoutVars>
          <dgm:hierBranch val="init"/>
        </dgm:presLayoutVars>
      </dgm:prSet>
      <dgm:spPr/>
    </dgm:pt>
    <dgm:pt modelId="{22EF963F-A7F4-4122-8C96-577C63C8275D}" type="pres">
      <dgm:prSet presAssocID="{A87E8F7D-7C73-4CC4-947B-22D97DFF50BC}" presName="rootComposite1" presStyleCnt="0"/>
      <dgm:spPr/>
    </dgm:pt>
    <dgm:pt modelId="{4ADA4459-E6AF-4AA1-915A-8B14CB5D82D0}" type="pres">
      <dgm:prSet presAssocID="{A87E8F7D-7C73-4CC4-947B-22D97DFF50B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816BDBF-C5BE-4F3D-B1CD-9392C70807F0}" type="pres">
      <dgm:prSet presAssocID="{A87E8F7D-7C73-4CC4-947B-22D97DFF50BC}" presName="rootConnector1" presStyleLbl="node1" presStyleIdx="0" presStyleCnt="0"/>
      <dgm:spPr/>
    </dgm:pt>
    <dgm:pt modelId="{C5446672-B1F3-4389-B933-84C69CACBD2F}" type="pres">
      <dgm:prSet presAssocID="{A87E8F7D-7C73-4CC4-947B-22D97DFF50BC}" presName="hierChild2" presStyleCnt="0"/>
      <dgm:spPr/>
    </dgm:pt>
    <dgm:pt modelId="{8FA6404A-D94A-42D7-A513-18BC61A0779C}" type="pres">
      <dgm:prSet presAssocID="{C40F974D-F103-45A5-81FB-6C7EE026E3CD}" presName="Name37" presStyleLbl="parChTrans1D2" presStyleIdx="0" presStyleCnt="3"/>
      <dgm:spPr/>
    </dgm:pt>
    <dgm:pt modelId="{199B186D-1EBE-41CC-9BB1-8B46175BB8D1}" type="pres">
      <dgm:prSet presAssocID="{3D62DE1C-672F-4467-94E4-CE0197D0351B}" presName="hierRoot2" presStyleCnt="0">
        <dgm:presLayoutVars>
          <dgm:hierBranch val="init"/>
        </dgm:presLayoutVars>
      </dgm:prSet>
      <dgm:spPr/>
    </dgm:pt>
    <dgm:pt modelId="{894054C4-0FCD-4256-9B9D-7D37360ECDCF}" type="pres">
      <dgm:prSet presAssocID="{3D62DE1C-672F-4467-94E4-CE0197D0351B}" presName="rootComposite" presStyleCnt="0"/>
      <dgm:spPr/>
    </dgm:pt>
    <dgm:pt modelId="{91364DFD-5532-4FA0-B3B1-98079751E7FB}" type="pres">
      <dgm:prSet presAssocID="{3D62DE1C-672F-4467-94E4-CE0197D0351B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250DD53-896D-49CF-A1C0-543BB4509578}" type="pres">
      <dgm:prSet presAssocID="{3D62DE1C-672F-4467-94E4-CE0197D0351B}" presName="rootConnector" presStyleLbl="node2" presStyleIdx="0" presStyleCnt="3"/>
      <dgm:spPr/>
    </dgm:pt>
    <dgm:pt modelId="{831B2F09-CD24-4F05-AA77-F11C528A38F2}" type="pres">
      <dgm:prSet presAssocID="{3D62DE1C-672F-4467-94E4-CE0197D0351B}" presName="hierChild4" presStyleCnt="0"/>
      <dgm:spPr/>
    </dgm:pt>
    <dgm:pt modelId="{927881AF-D4A7-4E8A-8F1A-721D0FDF7603}" type="pres">
      <dgm:prSet presAssocID="{3D62DE1C-672F-4467-94E4-CE0197D0351B}" presName="hierChild5" presStyleCnt="0"/>
      <dgm:spPr/>
    </dgm:pt>
    <dgm:pt modelId="{4B4E3C1B-1C00-48DC-856F-BF532DA7F0D5}" type="pres">
      <dgm:prSet presAssocID="{D7FC0B02-1887-4A6A-BE0B-3447AF740784}" presName="Name37" presStyleLbl="parChTrans1D2" presStyleIdx="1" presStyleCnt="3"/>
      <dgm:spPr/>
    </dgm:pt>
    <dgm:pt modelId="{9928078D-4862-4C43-B72E-A21C88B61BC7}" type="pres">
      <dgm:prSet presAssocID="{9E60BF39-F68B-4154-87F6-0AE8777F51AE}" presName="hierRoot2" presStyleCnt="0">
        <dgm:presLayoutVars>
          <dgm:hierBranch val="init"/>
        </dgm:presLayoutVars>
      </dgm:prSet>
      <dgm:spPr/>
    </dgm:pt>
    <dgm:pt modelId="{D0A8D416-C566-48B7-B5E7-6E32F731CB78}" type="pres">
      <dgm:prSet presAssocID="{9E60BF39-F68B-4154-87F6-0AE8777F51AE}" presName="rootComposite" presStyleCnt="0"/>
      <dgm:spPr/>
    </dgm:pt>
    <dgm:pt modelId="{E9792F7B-85F4-4763-92DA-668C93807D77}" type="pres">
      <dgm:prSet presAssocID="{9E60BF39-F68B-4154-87F6-0AE8777F51AE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2095A4C-2D16-4D00-B535-76ABD3AAFA00}" type="pres">
      <dgm:prSet presAssocID="{9E60BF39-F68B-4154-87F6-0AE8777F51AE}" presName="rootConnector" presStyleLbl="node2" presStyleIdx="1" presStyleCnt="3"/>
      <dgm:spPr/>
    </dgm:pt>
    <dgm:pt modelId="{2C730015-E950-4BB7-8851-6936CCB2E7CA}" type="pres">
      <dgm:prSet presAssocID="{9E60BF39-F68B-4154-87F6-0AE8777F51AE}" presName="hierChild4" presStyleCnt="0"/>
      <dgm:spPr/>
    </dgm:pt>
    <dgm:pt modelId="{FAC5AD25-B391-42C7-8EE0-86C7478E1A63}" type="pres">
      <dgm:prSet presAssocID="{9E60BF39-F68B-4154-87F6-0AE8777F51AE}" presName="hierChild5" presStyleCnt="0"/>
      <dgm:spPr/>
    </dgm:pt>
    <dgm:pt modelId="{6DAB5938-4433-455A-A23C-B62D2AAD1C60}" type="pres">
      <dgm:prSet presAssocID="{D7935C84-3F27-42D0-82AB-C666989D0278}" presName="Name37" presStyleLbl="parChTrans1D2" presStyleIdx="2" presStyleCnt="3"/>
      <dgm:spPr/>
    </dgm:pt>
    <dgm:pt modelId="{62266677-71B8-4146-AFEF-9FF4B08395EE}" type="pres">
      <dgm:prSet presAssocID="{78ACED48-48F9-4561-B9FE-AC08BE3FE101}" presName="hierRoot2" presStyleCnt="0">
        <dgm:presLayoutVars>
          <dgm:hierBranch val="init"/>
        </dgm:presLayoutVars>
      </dgm:prSet>
      <dgm:spPr/>
    </dgm:pt>
    <dgm:pt modelId="{A8BF6C1C-562C-46F3-A349-BDD2C0A5DE20}" type="pres">
      <dgm:prSet presAssocID="{78ACED48-48F9-4561-B9FE-AC08BE3FE101}" presName="rootComposite" presStyleCnt="0"/>
      <dgm:spPr/>
    </dgm:pt>
    <dgm:pt modelId="{30652421-AC04-443C-A71B-20F3697ED70F}" type="pres">
      <dgm:prSet presAssocID="{78ACED48-48F9-4561-B9FE-AC08BE3FE101}" presName="rootText" presStyleLbl="node2" presStyleIdx="2" presStyleCnt="3">
        <dgm:presLayoutVars>
          <dgm:chPref val="3"/>
        </dgm:presLayoutVars>
      </dgm:prSet>
      <dgm:spPr/>
    </dgm:pt>
    <dgm:pt modelId="{19FE6E75-F877-49BD-9EB8-9DFAA8F8FA92}" type="pres">
      <dgm:prSet presAssocID="{78ACED48-48F9-4561-B9FE-AC08BE3FE101}" presName="rootConnector" presStyleLbl="node2" presStyleIdx="2" presStyleCnt="3"/>
      <dgm:spPr/>
    </dgm:pt>
    <dgm:pt modelId="{66A03395-DF32-4F96-8A5A-E5C5AFF09595}" type="pres">
      <dgm:prSet presAssocID="{78ACED48-48F9-4561-B9FE-AC08BE3FE101}" presName="hierChild4" presStyleCnt="0"/>
      <dgm:spPr/>
    </dgm:pt>
    <dgm:pt modelId="{764E35CB-A146-4163-9AD6-0DAF103732F0}" type="pres">
      <dgm:prSet presAssocID="{78ACED48-48F9-4561-B9FE-AC08BE3FE101}" presName="hierChild5" presStyleCnt="0"/>
      <dgm:spPr/>
    </dgm:pt>
    <dgm:pt modelId="{46E82526-EFF2-4F1D-86A8-43257A496A4F}" type="pres">
      <dgm:prSet presAssocID="{A87E8F7D-7C73-4CC4-947B-22D97DFF50BC}" presName="hierChild3" presStyleCnt="0"/>
      <dgm:spPr/>
    </dgm:pt>
  </dgm:ptLst>
  <dgm:cxnLst>
    <dgm:cxn modelId="{D3F34317-76B4-4F9A-A0F1-962021CE8F4E}" type="presOf" srcId="{D7935C84-3F27-42D0-82AB-C666989D0278}" destId="{6DAB5938-4433-455A-A23C-B62D2AAD1C60}" srcOrd="0" destOrd="0" presId="urn:microsoft.com/office/officeart/2005/8/layout/orgChart1"/>
    <dgm:cxn modelId="{7FDE07A0-E4DD-453F-B0A7-3E71E54903CA}" type="presOf" srcId="{D7FC0B02-1887-4A6A-BE0B-3447AF740784}" destId="{4B4E3C1B-1C00-48DC-856F-BF532DA7F0D5}" srcOrd="0" destOrd="0" presId="urn:microsoft.com/office/officeart/2005/8/layout/orgChart1"/>
    <dgm:cxn modelId="{C27E7FFD-6991-46E5-B437-4B52D3D8F2F2}" srcId="{F900D40F-F79A-42E1-B6AF-6F0783B4842B}" destId="{A87E8F7D-7C73-4CC4-947B-22D97DFF50BC}" srcOrd="0" destOrd="0" parTransId="{8452A2B4-F732-4AC4-960C-ECB7440CF89A}" sibTransId="{8426992B-22A7-42E8-9FE0-91E3F0AB5367}"/>
    <dgm:cxn modelId="{15A58A85-D020-4FA4-ABEF-6AB7E4DF9BB3}" type="presOf" srcId="{78ACED48-48F9-4561-B9FE-AC08BE3FE101}" destId="{19FE6E75-F877-49BD-9EB8-9DFAA8F8FA92}" srcOrd="1" destOrd="0" presId="urn:microsoft.com/office/officeart/2005/8/layout/orgChart1"/>
    <dgm:cxn modelId="{C3528EE7-3C9A-493D-9249-E0CB2E3E9A41}" srcId="{A87E8F7D-7C73-4CC4-947B-22D97DFF50BC}" destId="{3D62DE1C-672F-4467-94E4-CE0197D0351B}" srcOrd="0" destOrd="0" parTransId="{C40F974D-F103-45A5-81FB-6C7EE026E3CD}" sibTransId="{9CF549C8-E212-4152-81C3-E3C282275480}"/>
    <dgm:cxn modelId="{3FB95E0D-58F2-4F80-8788-8AAF6D4638D3}" type="presOf" srcId="{3D62DE1C-672F-4467-94E4-CE0197D0351B}" destId="{7250DD53-896D-49CF-A1C0-543BB4509578}" srcOrd="1" destOrd="0" presId="urn:microsoft.com/office/officeart/2005/8/layout/orgChart1"/>
    <dgm:cxn modelId="{D7DB3ACF-C505-4DDC-A55E-CC220A69374B}" type="presOf" srcId="{C40F974D-F103-45A5-81FB-6C7EE026E3CD}" destId="{8FA6404A-D94A-42D7-A513-18BC61A0779C}" srcOrd="0" destOrd="0" presId="urn:microsoft.com/office/officeart/2005/8/layout/orgChart1"/>
    <dgm:cxn modelId="{632236B6-1BE2-4697-AC16-A5090D1A703A}" srcId="{A87E8F7D-7C73-4CC4-947B-22D97DFF50BC}" destId="{78ACED48-48F9-4561-B9FE-AC08BE3FE101}" srcOrd="2" destOrd="0" parTransId="{D7935C84-3F27-42D0-82AB-C666989D0278}" sibTransId="{B06ECF04-173B-40F5-8B1E-EF410E81522A}"/>
    <dgm:cxn modelId="{A2001C1C-ED36-491A-B4D2-1104FD2C72BB}" type="presOf" srcId="{78ACED48-48F9-4561-B9FE-AC08BE3FE101}" destId="{30652421-AC04-443C-A71B-20F3697ED70F}" srcOrd="0" destOrd="0" presId="urn:microsoft.com/office/officeart/2005/8/layout/orgChart1"/>
    <dgm:cxn modelId="{3A03963E-AD76-4374-B15A-DACC1DFCD17A}" type="presOf" srcId="{A87E8F7D-7C73-4CC4-947B-22D97DFF50BC}" destId="{4ADA4459-E6AF-4AA1-915A-8B14CB5D82D0}" srcOrd="0" destOrd="0" presId="urn:microsoft.com/office/officeart/2005/8/layout/orgChart1"/>
    <dgm:cxn modelId="{1FF430B3-6EE3-4183-BA37-830AC944442E}" type="presOf" srcId="{F900D40F-F79A-42E1-B6AF-6F0783B4842B}" destId="{B39519E8-C99C-43F6-BE87-E5BA2066BFFF}" srcOrd="0" destOrd="0" presId="urn:microsoft.com/office/officeart/2005/8/layout/orgChart1"/>
    <dgm:cxn modelId="{EF43CC14-0D3D-401C-9EE2-3E5D2B407509}" type="presOf" srcId="{3D62DE1C-672F-4467-94E4-CE0197D0351B}" destId="{91364DFD-5532-4FA0-B3B1-98079751E7FB}" srcOrd="0" destOrd="0" presId="urn:microsoft.com/office/officeart/2005/8/layout/orgChart1"/>
    <dgm:cxn modelId="{D7A782CE-DA14-40F7-814C-7CEAA69461B0}" srcId="{A87E8F7D-7C73-4CC4-947B-22D97DFF50BC}" destId="{9E60BF39-F68B-4154-87F6-0AE8777F51AE}" srcOrd="1" destOrd="0" parTransId="{D7FC0B02-1887-4A6A-BE0B-3447AF740784}" sibTransId="{24E1180E-13D5-4B1C-8EDA-D916251FEFC7}"/>
    <dgm:cxn modelId="{D12C69A5-B659-478F-B1E0-F66DE13BE505}" type="presOf" srcId="{A87E8F7D-7C73-4CC4-947B-22D97DFF50BC}" destId="{8816BDBF-C5BE-4F3D-B1CD-9392C70807F0}" srcOrd="1" destOrd="0" presId="urn:microsoft.com/office/officeart/2005/8/layout/orgChart1"/>
    <dgm:cxn modelId="{53F14CDB-4988-48F9-8749-9768D02F481F}" type="presOf" srcId="{9E60BF39-F68B-4154-87F6-0AE8777F51AE}" destId="{32095A4C-2D16-4D00-B535-76ABD3AAFA00}" srcOrd="1" destOrd="0" presId="urn:microsoft.com/office/officeart/2005/8/layout/orgChart1"/>
    <dgm:cxn modelId="{BC975DCE-31B1-4110-87F5-2DF2D8F40345}" type="presOf" srcId="{9E60BF39-F68B-4154-87F6-0AE8777F51AE}" destId="{E9792F7B-85F4-4763-92DA-668C93807D77}" srcOrd="0" destOrd="0" presId="urn:microsoft.com/office/officeart/2005/8/layout/orgChart1"/>
    <dgm:cxn modelId="{84B34F51-077C-4100-A142-06929ECE6E10}" type="presParOf" srcId="{B39519E8-C99C-43F6-BE87-E5BA2066BFFF}" destId="{302EA0D1-5BE7-412A-AAF4-1C650CAD9885}" srcOrd="0" destOrd="0" presId="urn:microsoft.com/office/officeart/2005/8/layout/orgChart1"/>
    <dgm:cxn modelId="{DF3BDFE7-EB8E-48E8-AD4C-778FB452F41B}" type="presParOf" srcId="{302EA0D1-5BE7-412A-AAF4-1C650CAD9885}" destId="{22EF963F-A7F4-4122-8C96-577C63C8275D}" srcOrd="0" destOrd="0" presId="urn:microsoft.com/office/officeart/2005/8/layout/orgChart1"/>
    <dgm:cxn modelId="{A3256F8D-586B-4FE6-B172-6B1638C34E30}" type="presParOf" srcId="{22EF963F-A7F4-4122-8C96-577C63C8275D}" destId="{4ADA4459-E6AF-4AA1-915A-8B14CB5D82D0}" srcOrd="0" destOrd="0" presId="urn:microsoft.com/office/officeart/2005/8/layout/orgChart1"/>
    <dgm:cxn modelId="{6F25FB60-AF99-4427-877A-23B2E4DDC4B4}" type="presParOf" srcId="{22EF963F-A7F4-4122-8C96-577C63C8275D}" destId="{8816BDBF-C5BE-4F3D-B1CD-9392C70807F0}" srcOrd="1" destOrd="0" presId="urn:microsoft.com/office/officeart/2005/8/layout/orgChart1"/>
    <dgm:cxn modelId="{0129BC3F-4643-4F46-961C-7F724203A053}" type="presParOf" srcId="{302EA0D1-5BE7-412A-AAF4-1C650CAD9885}" destId="{C5446672-B1F3-4389-B933-84C69CACBD2F}" srcOrd="1" destOrd="0" presId="urn:microsoft.com/office/officeart/2005/8/layout/orgChart1"/>
    <dgm:cxn modelId="{487D850D-AA60-4F56-9B90-EF4960595C8E}" type="presParOf" srcId="{C5446672-B1F3-4389-B933-84C69CACBD2F}" destId="{8FA6404A-D94A-42D7-A513-18BC61A0779C}" srcOrd="0" destOrd="0" presId="urn:microsoft.com/office/officeart/2005/8/layout/orgChart1"/>
    <dgm:cxn modelId="{589B7384-3DF6-4D23-87BF-FCF35DA6E57E}" type="presParOf" srcId="{C5446672-B1F3-4389-B933-84C69CACBD2F}" destId="{199B186D-1EBE-41CC-9BB1-8B46175BB8D1}" srcOrd="1" destOrd="0" presId="urn:microsoft.com/office/officeart/2005/8/layout/orgChart1"/>
    <dgm:cxn modelId="{D4D21136-BF0C-48E6-9D98-0CFBAE06B6CD}" type="presParOf" srcId="{199B186D-1EBE-41CC-9BB1-8B46175BB8D1}" destId="{894054C4-0FCD-4256-9B9D-7D37360ECDCF}" srcOrd="0" destOrd="0" presId="urn:microsoft.com/office/officeart/2005/8/layout/orgChart1"/>
    <dgm:cxn modelId="{737782BB-9728-4759-9CAA-8DBC049FC8E9}" type="presParOf" srcId="{894054C4-0FCD-4256-9B9D-7D37360ECDCF}" destId="{91364DFD-5532-4FA0-B3B1-98079751E7FB}" srcOrd="0" destOrd="0" presId="urn:microsoft.com/office/officeart/2005/8/layout/orgChart1"/>
    <dgm:cxn modelId="{5BFDBCFD-F43D-4831-97AF-8764A807BE0A}" type="presParOf" srcId="{894054C4-0FCD-4256-9B9D-7D37360ECDCF}" destId="{7250DD53-896D-49CF-A1C0-543BB4509578}" srcOrd="1" destOrd="0" presId="urn:microsoft.com/office/officeart/2005/8/layout/orgChart1"/>
    <dgm:cxn modelId="{347BFFD1-2585-4F23-89F6-EE30A6D5069A}" type="presParOf" srcId="{199B186D-1EBE-41CC-9BB1-8B46175BB8D1}" destId="{831B2F09-CD24-4F05-AA77-F11C528A38F2}" srcOrd="1" destOrd="0" presId="urn:microsoft.com/office/officeart/2005/8/layout/orgChart1"/>
    <dgm:cxn modelId="{7BAA7248-815C-49B3-BE7F-382AE9DBD929}" type="presParOf" srcId="{199B186D-1EBE-41CC-9BB1-8B46175BB8D1}" destId="{927881AF-D4A7-4E8A-8F1A-721D0FDF7603}" srcOrd="2" destOrd="0" presId="urn:microsoft.com/office/officeart/2005/8/layout/orgChart1"/>
    <dgm:cxn modelId="{A327958D-7B45-4C89-9029-67F95925B34C}" type="presParOf" srcId="{C5446672-B1F3-4389-B933-84C69CACBD2F}" destId="{4B4E3C1B-1C00-48DC-856F-BF532DA7F0D5}" srcOrd="2" destOrd="0" presId="urn:microsoft.com/office/officeart/2005/8/layout/orgChart1"/>
    <dgm:cxn modelId="{43AA520A-0047-4804-A0E7-3782E451EAAC}" type="presParOf" srcId="{C5446672-B1F3-4389-B933-84C69CACBD2F}" destId="{9928078D-4862-4C43-B72E-A21C88B61BC7}" srcOrd="3" destOrd="0" presId="urn:microsoft.com/office/officeart/2005/8/layout/orgChart1"/>
    <dgm:cxn modelId="{53644B68-75F7-4FB8-B50A-3EC8CEC7581D}" type="presParOf" srcId="{9928078D-4862-4C43-B72E-A21C88B61BC7}" destId="{D0A8D416-C566-48B7-B5E7-6E32F731CB78}" srcOrd="0" destOrd="0" presId="urn:microsoft.com/office/officeart/2005/8/layout/orgChart1"/>
    <dgm:cxn modelId="{936AD27C-1F32-4EED-8A2C-82E9E5961776}" type="presParOf" srcId="{D0A8D416-C566-48B7-B5E7-6E32F731CB78}" destId="{E9792F7B-85F4-4763-92DA-668C93807D77}" srcOrd="0" destOrd="0" presId="urn:microsoft.com/office/officeart/2005/8/layout/orgChart1"/>
    <dgm:cxn modelId="{50DDC7C5-6668-4EBC-8A36-282E2991431F}" type="presParOf" srcId="{D0A8D416-C566-48B7-B5E7-6E32F731CB78}" destId="{32095A4C-2D16-4D00-B535-76ABD3AAFA00}" srcOrd="1" destOrd="0" presId="urn:microsoft.com/office/officeart/2005/8/layout/orgChart1"/>
    <dgm:cxn modelId="{1E65BDA4-1B5B-45CC-9B9B-9A34413EDEC0}" type="presParOf" srcId="{9928078D-4862-4C43-B72E-A21C88B61BC7}" destId="{2C730015-E950-4BB7-8851-6936CCB2E7CA}" srcOrd="1" destOrd="0" presId="urn:microsoft.com/office/officeart/2005/8/layout/orgChart1"/>
    <dgm:cxn modelId="{ADAF7D63-CAF1-4981-B141-D5641D63E475}" type="presParOf" srcId="{9928078D-4862-4C43-B72E-A21C88B61BC7}" destId="{FAC5AD25-B391-42C7-8EE0-86C7478E1A63}" srcOrd="2" destOrd="0" presId="urn:microsoft.com/office/officeart/2005/8/layout/orgChart1"/>
    <dgm:cxn modelId="{C916EC90-A9B7-4E9C-B955-5B168EADF877}" type="presParOf" srcId="{C5446672-B1F3-4389-B933-84C69CACBD2F}" destId="{6DAB5938-4433-455A-A23C-B62D2AAD1C60}" srcOrd="4" destOrd="0" presId="urn:microsoft.com/office/officeart/2005/8/layout/orgChart1"/>
    <dgm:cxn modelId="{12F2C001-745D-4396-840A-485699DD1794}" type="presParOf" srcId="{C5446672-B1F3-4389-B933-84C69CACBD2F}" destId="{62266677-71B8-4146-AFEF-9FF4B08395EE}" srcOrd="5" destOrd="0" presId="urn:microsoft.com/office/officeart/2005/8/layout/orgChart1"/>
    <dgm:cxn modelId="{01E3D095-C586-44B5-B157-8A741A719499}" type="presParOf" srcId="{62266677-71B8-4146-AFEF-9FF4B08395EE}" destId="{A8BF6C1C-562C-46F3-A349-BDD2C0A5DE20}" srcOrd="0" destOrd="0" presId="urn:microsoft.com/office/officeart/2005/8/layout/orgChart1"/>
    <dgm:cxn modelId="{EC7178A1-CC79-48CA-958D-CC9253C1252F}" type="presParOf" srcId="{A8BF6C1C-562C-46F3-A349-BDD2C0A5DE20}" destId="{30652421-AC04-443C-A71B-20F3697ED70F}" srcOrd="0" destOrd="0" presId="urn:microsoft.com/office/officeart/2005/8/layout/orgChart1"/>
    <dgm:cxn modelId="{636D30F5-841C-433C-90B0-B6E8CB349A2D}" type="presParOf" srcId="{A8BF6C1C-562C-46F3-A349-BDD2C0A5DE20}" destId="{19FE6E75-F877-49BD-9EB8-9DFAA8F8FA92}" srcOrd="1" destOrd="0" presId="urn:microsoft.com/office/officeart/2005/8/layout/orgChart1"/>
    <dgm:cxn modelId="{E60BDF60-BECC-448D-B5FC-654FBC20D16F}" type="presParOf" srcId="{62266677-71B8-4146-AFEF-9FF4B08395EE}" destId="{66A03395-DF32-4F96-8A5A-E5C5AFF09595}" srcOrd="1" destOrd="0" presId="urn:microsoft.com/office/officeart/2005/8/layout/orgChart1"/>
    <dgm:cxn modelId="{0E1BC7BB-A586-432C-B1BB-A800FB166023}" type="presParOf" srcId="{62266677-71B8-4146-AFEF-9FF4B08395EE}" destId="{764E35CB-A146-4163-9AD6-0DAF103732F0}" srcOrd="2" destOrd="0" presId="urn:microsoft.com/office/officeart/2005/8/layout/orgChart1"/>
    <dgm:cxn modelId="{B530592B-4792-4FB5-934E-EF9539669C9B}" type="presParOf" srcId="{302EA0D1-5BE7-412A-AAF4-1C650CAD9885}" destId="{46E82526-EFF2-4F1D-86A8-43257A496A4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B5938-4433-455A-A23C-B62D2AAD1C60}">
      <dsp:nvSpPr>
        <dsp:cNvPr id="0" name=""/>
        <dsp:cNvSpPr/>
      </dsp:nvSpPr>
      <dsp:spPr>
        <a:xfrm>
          <a:off x="4412456" y="1437246"/>
          <a:ext cx="3121845" cy="5418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903"/>
              </a:lnTo>
              <a:lnTo>
                <a:pt x="3121845" y="270903"/>
              </a:lnTo>
              <a:lnTo>
                <a:pt x="3121845" y="54180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E3C1B-1C00-48DC-856F-BF532DA7F0D5}">
      <dsp:nvSpPr>
        <dsp:cNvPr id="0" name=""/>
        <dsp:cNvSpPr/>
      </dsp:nvSpPr>
      <dsp:spPr>
        <a:xfrm>
          <a:off x="4366736" y="1437246"/>
          <a:ext cx="91440" cy="5418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180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A6404A-D94A-42D7-A513-18BC61A0779C}">
      <dsp:nvSpPr>
        <dsp:cNvPr id="0" name=""/>
        <dsp:cNvSpPr/>
      </dsp:nvSpPr>
      <dsp:spPr>
        <a:xfrm>
          <a:off x="1290611" y="1437246"/>
          <a:ext cx="3121845" cy="541807"/>
        </a:xfrm>
        <a:custGeom>
          <a:avLst/>
          <a:gdLst/>
          <a:ahLst/>
          <a:cxnLst/>
          <a:rect l="0" t="0" r="0" b="0"/>
          <a:pathLst>
            <a:path>
              <a:moveTo>
                <a:pt x="3121845" y="0"/>
              </a:moveTo>
              <a:lnTo>
                <a:pt x="3121845" y="270903"/>
              </a:lnTo>
              <a:lnTo>
                <a:pt x="0" y="270903"/>
              </a:lnTo>
              <a:lnTo>
                <a:pt x="0" y="54180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DA4459-E6AF-4AA1-915A-8B14CB5D82D0}">
      <dsp:nvSpPr>
        <dsp:cNvPr id="0" name=""/>
        <dsp:cNvSpPr/>
      </dsp:nvSpPr>
      <dsp:spPr>
        <a:xfrm>
          <a:off x="3122437" y="147227"/>
          <a:ext cx="2580037" cy="12900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MS PowerPoint</a:t>
          </a:r>
          <a:endParaRPr lang="ru-RU" sz="3600" kern="1200" dirty="0"/>
        </a:p>
      </dsp:txBody>
      <dsp:txXfrm>
        <a:off x="3122437" y="147227"/>
        <a:ext cx="2580037" cy="1290018"/>
      </dsp:txXfrm>
    </dsp:sp>
    <dsp:sp modelId="{91364DFD-5532-4FA0-B3B1-98079751E7FB}">
      <dsp:nvSpPr>
        <dsp:cNvPr id="0" name=""/>
        <dsp:cNvSpPr/>
      </dsp:nvSpPr>
      <dsp:spPr>
        <a:xfrm>
          <a:off x="592" y="1979053"/>
          <a:ext cx="2580037" cy="12900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MS Word</a:t>
          </a:r>
          <a:endParaRPr lang="ru-RU" sz="3600" kern="1200" dirty="0"/>
        </a:p>
      </dsp:txBody>
      <dsp:txXfrm>
        <a:off x="592" y="1979053"/>
        <a:ext cx="2580037" cy="1290018"/>
      </dsp:txXfrm>
    </dsp:sp>
    <dsp:sp modelId="{E9792F7B-85F4-4763-92DA-668C93807D77}">
      <dsp:nvSpPr>
        <dsp:cNvPr id="0" name=""/>
        <dsp:cNvSpPr/>
      </dsp:nvSpPr>
      <dsp:spPr>
        <a:xfrm>
          <a:off x="3122437" y="1979053"/>
          <a:ext cx="2580037" cy="12900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MS Excel</a:t>
          </a:r>
          <a:endParaRPr lang="ru-RU" sz="3600" kern="1200" dirty="0"/>
        </a:p>
      </dsp:txBody>
      <dsp:txXfrm>
        <a:off x="3122437" y="1979053"/>
        <a:ext cx="2580037" cy="1290018"/>
      </dsp:txXfrm>
    </dsp:sp>
    <dsp:sp modelId="{30652421-AC04-443C-A71B-20F3697ED70F}">
      <dsp:nvSpPr>
        <dsp:cNvPr id="0" name=""/>
        <dsp:cNvSpPr/>
      </dsp:nvSpPr>
      <dsp:spPr>
        <a:xfrm>
          <a:off x="6244283" y="1979053"/>
          <a:ext cx="2580037" cy="12900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MS Access</a:t>
          </a:r>
          <a:endParaRPr lang="ru-RU" sz="3600" kern="1200" dirty="0"/>
        </a:p>
      </dsp:txBody>
      <dsp:txXfrm>
        <a:off x="6244283" y="1979053"/>
        <a:ext cx="2580037" cy="12900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69CE1-9BFD-4B6C-973C-995466F2268A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B6749-B47B-42FF-9F26-E33D630BCF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224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1997391-0B16-47C2-BAC7-E6B4CEDCADA2}" type="datetime1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AEA94B2-9202-4D76-AAE2-7263C1ACD9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4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>
        <p14:reveal/>
      </p:transition>
    </mc:Choice>
    <mc:Fallback>
      <p:transition spd="slow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FF776-BBED-48E6-B8AC-FC2120DD9776}" type="datetime1">
              <a:rPr lang="ru-RU" smtClean="0"/>
              <a:t>18.02.2025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A94B2-9202-4D76-AAE2-7263C1ACD9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924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>
        <p14:reveal/>
      </p:transition>
    </mc:Choice>
    <mc:Fallback>
      <p:transition spd="slow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0EE1-3422-451A-B2B4-500F8D173709}" type="datetime1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A94B2-9202-4D76-AAE2-7263C1ACD9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27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>
        <p14:reveal/>
      </p:transition>
    </mc:Choice>
    <mc:Fallback>
      <p:transition spd="slow" advClick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6E27-63EE-4DCE-902A-C7E72F2ABD1F}" type="datetime1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A94B2-9202-4D76-AAE2-7263C1ACD9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492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>
        <p14:reveal/>
      </p:transition>
    </mc:Choice>
    <mc:Fallback>
      <p:transition spd="slow" advClick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025D0-2C84-4679-AA69-5E064C3598E3}" type="datetime1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A94B2-9202-4D76-AAE2-7263C1ACD9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43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>
        <p14:reveal/>
      </p:transition>
    </mc:Choice>
    <mc:Fallback>
      <p:transition spd="slow" advClick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2B05A-3024-4704-9A4A-4254D1087581}" type="datetime1">
              <a:rPr lang="ru-RU" smtClean="0"/>
              <a:t>18.02.2025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A94B2-9202-4D76-AAE2-7263C1ACD9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6784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>
        <p14:reveal/>
      </p:transition>
    </mc:Choice>
    <mc:Fallback>
      <p:transition spd="slow" advClick="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F0F4-AFDD-4265-9D77-36BC38FB5AE5}" type="datetime1">
              <a:rPr lang="ru-RU" smtClean="0"/>
              <a:t>18.02.2025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A94B2-9202-4D76-AAE2-7263C1ACD9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521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>
        <p14:reveal/>
      </p:transition>
    </mc:Choice>
    <mc:Fallback>
      <p:transition spd="slow" advClick="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73EFBF4-15EC-4A7B-8A57-678834CFD52D}" type="datetime1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A94B2-9202-4D76-AAE2-7263C1ACD9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8211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>
        <p14:reveal/>
      </p:transition>
    </mc:Choice>
    <mc:Fallback>
      <p:transition spd="slow" advClick="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49B8F19-9882-43F3-AC86-710BD5A18C82}" type="datetime1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A94B2-9202-4D76-AAE2-7263C1ACD9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969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>
        <p14:reveal/>
      </p:transition>
    </mc:Choice>
    <mc:Fallback>
      <p:transition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3611E-4650-4729-8A5E-46CB00F76547}" type="datetime1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A94B2-9202-4D76-AAE2-7263C1ACD9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9379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>
        <p14:reveal/>
      </p:transition>
    </mc:Choice>
    <mc:Fallback>
      <p:transition spd="slow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CFD5F-7341-4BEA-AF7C-A14DB08F67AA}" type="datetime1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A94B2-9202-4D76-AAE2-7263C1ACD9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202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>
        <p14:reveal/>
      </p:transition>
    </mc:Choice>
    <mc:Fallback>
      <p:transition spd="slow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462C2-A8DD-4E3B-B3AC-32AA23C3E89F}" type="datetime1">
              <a:rPr lang="ru-RU" smtClean="0"/>
              <a:t>18.02.2025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A94B2-9202-4D76-AAE2-7263C1ACD9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601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>
        <p14:reveal/>
      </p:transition>
    </mc:Choice>
    <mc:Fallback>
      <p:transition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F14DF-6CE7-468A-B58A-E64710FC3CF2}" type="datetime1">
              <a:rPr lang="ru-RU" smtClean="0"/>
              <a:t>18.02.2025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A94B2-9202-4D76-AAE2-7263C1ACD9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7989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>
        <p14:reveal/>
      </p:transition>
    </mc:Choice>
    <mc:Fallback>
      <p:transition spd="slow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CF1A-5E47-4755-83E4-0814138F5DA2}" type="datetime1">
              <a:rPr lang="ru-RU" smtClean="0"/>
              <a:t>18.02.2025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A94B2-9202-4D76-AAE2-7263C1ACD9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1304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>
        <p14:reveal/>
      </p:transition>
    </mc:Choice>
    <mc:Fallback>
      <p:transition spd="slow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9F63-8C95-40C9-BAF3-8883260AD288}" type="datetime1">
              <a:rPr lang="ru-RU" smtClean="0"/>
              <a:t>18.02.2025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A94B2-9202-4D76-AAE2-7263C1ACD9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554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>
        <p14:reveal/>
      </p:transition>
    </mc:Choice>
    <mc:Fallback>
      <p:transition spd="slow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48287-A553-4A8F-A633-D78B082C035E}" type="datetime1">
              <a:rPr lang="ru-RU" smtClean="0"/>
              <a:t>18.02.2025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A94B2-9202-4D76-AAE2-7263C1ACD9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226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>
        <p14:reveal/>
      </p:transition>
    </mc:Choice>
    <mc:Fallback>
      <p:transition spd="slow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56ED-818C-4C65-9D07-92295A141916}" type="datetime1">
              <a:rPr lang="ru-RU" smtClean="0"/>
              <a:t>18.02.2025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A94B2-9202-4D76-AAE2-7263C1ACD9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398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>
        <p14:reveal/>
      </p:transition>
    </mc:Choice>
    <mc:Fallback>
      <p:transition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554BD20-4256-46AF-A57A-7CEEE3996A4A}" type="datetime1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AEA94B2-9202-4D76-AAE2-7263C1ACD9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2484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>
    <mc:Choice xmlns:p14="http://schemas.microsoft.com/office/powerpoint/2010/main" Requires="p14">
      <p:transition spd="slow" advClick="0">
        <p14:reveal/>
      </p:transition>
    </mc:Choice>
    <mc:Fallback>
      <p:transition spd="slow" advClick="0">
        <p:fade/>
      </p:transition>
    </mc:Fallback>
  </mc:AlternateContent>
  <p:hf hdr="0" ftr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slide" Target="slide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Microsoft office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Краткая характеристика изученных программ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A94B2-9202-4D76-AAE2-7263C1ACD970}" type="slidenum">
              <a:rPr lang="ru-RU" smtClean="0"/>
              <a:t>1</a:t>
            </a:fld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DE8F9-44BE-4958-AECF-E61200542F25}" type="datetime1">
              <a:rPr lang="ru-RU" smtClean="0"/>
              <a:t>18.02.2025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176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>
        <p14:reveal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Оглавление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hlinkClick r:id="rId2" action="ppaction://hlinksldjump"/>
              </a:rPr>
              <a:t>Текстовый редактор </a:t>
            </a:r>
            <a:r>
              <a:rPr lang="en-US" dirty="0" smtClean="0">
                <a:hlinkClick r:id="rId2" action="ppaction://hlinksldjump"/>
              </a:rPr>
              <a:t>MS Word</a:t>
            </a:r>
            <a:endParaRPr lang="en-US" dirty="0" smtClean="0"/>
          </a:p>
          <a:p>
            <a:r>
              <a:rPr lang="ru-RU" dirty="0" smtClean="0">
                <a:hlinkClick r:id="rId3" action="ppaction://hlinksldjump"/>
              </a:rPr>
              <a:t>Табличный процессор </a:t>
            </a:r>
            <a:r>
              <a:rPr lang="en-US" dirty="0" smtClean="0">
                <a:hlinkClick r:id="rId3" action="ppaction://hlinksldjump"/>
              </a:rPr>
              <a:t>MS Excel</a:t>
            </a:r>
            <a:endParaRPr lang="en-US" dirty="0" smtClean="0"/>
          </a:p>
          <a:p>
            <a:r>
              <a:rPr lang="ru-RU" dirty="0" smtClean="0">
                <a:hlinkClick r:id="rId4" action="ppaction://hlinksldjump"/>
              </a:rPr>
              <a:t>СУДБ </a:t>
            </a:r>
            <a:r>
              <a:rPr lang="en-US" dirty="0" smtClean="0">
                <a:hlinkClick r:id="rId4" action="ppaction://hlinksldjump"/>
              </a:rPr>
              <a:t>MS Access</a:t>
            </a:r>
            <a:endParaRPr lang="en-US" dirty="0" smtClean="0"/>
          </a:p>
          <a:p>
            <a:r>
              <a:rPr lang="en-US" dirty="0" smtClean="0">
                <a:hlinkClick r:id="rId5" action="ppaction://hlinksldjump"/>
              </a:rPr>
              <a:t>MS Power Point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A94B2-9202-4D76-AAE2-7263C1ACD970}" type="slidenum">
              <a:rPr lang="ru-RU" smtClean="0"/>
              <a:t>2</a:t>
            </a:fld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EB29F-94D2-4D60-8CB0-0C15DAEF3DE2}" type="datetime1">
              <a:rPr lang="ru-RU" smtClean="0"/>
              <a:t>18.02.2025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9537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>
        <p14:reveal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Текстовый редактор  </a:t>
            </a:r>
            <a:r>
              <a:rPr lang="en-US" dirty="0" smtClean="0"/>
              <a:t>MS Word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Текстовый редактор позволяет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 smtClean="0"/>
              <a:t>Создавать текстовые документы</a:t>
            </a:r>
            <a:r>
              <a:rPr lang="en-US" dirty="0" smtClean="0"/>
              <a:t>;</a:t>
            </a:r>
          </a:p>
          <a:p>
            <a:r>
              <a:rPr lang="ru-RU" dirty="0" smtClean="0"/>
              <a:t>Форматировать текст и оформлять абзацы документов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Вводить колонтитулы в документ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Создавать и форматировать таблицы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Оформлять списки в текстовых документах</a:t>
            </a:r>
            <a:r>
              <a:rPr lang="en-US" dirty="0" smtClean="0"/>
              <a:t>;</a:t>
            </a:r>
          </a:p>
          <a:p>
            <a:r>
              <a:rPr lang="ru-RU" dirty="0" smtClean="0"/>
              <a:t>Вставлять в документ рисунки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Готовить документ к печати</a:t>
            </a:r>
            <a:r>
              <a:rPr lang="en-US" dirty="0" smtClean="0"/>
              <a:t>;                                                        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A94B2-9202-4D76-AAE2-7263C1ACD970}" type="slidenum">
              <a:rPr lang="ru-RU" smtClean="0"/>
              <a:t>3</a:t>
            </a:fld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40A6-FC27-44A3-AD72-EB0D0F05A6CC}" type="datetime1">
              <a:rPr lang="ru-RU" smtClean="0"/>
              <a:t>18.02.2025</a:t>
            </a:fld>
            <a:endParaRPr lang="ru-RU"/>
          </a:p>
        </p:txBody>
      </p:sp>
      <p:sp>
        <p:nvSpPr>
          <p:cNvPr id="8" name="Стрелка вправо 7">
            <a:hlinkClick r:id="rId2" action="ppaction://hlinksldjump"/>
          </p:cNvPr>
          <p:cNvSpPr/>
          <p:nvPr/>
        </p:nvSpPr>
        <p:spPr>
          <a:xfrm>
            <a:off x="9916367" y="577748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5466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>
        <p14:reveal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Табличный процессор </a:t>
            </a:r>
            <a:r>
              <a:rPr lang="en-US" dirty="0" smtClean="0"/>
              <a:t>MS Excel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88818" y="2282825"/>
            <a:ext cx="5186082" cy="4575175"/>
          </a:xfrm>
        </p:spPr>
        <p:txBody>
          <a:bodyPr/>
          <a:lstStyle/>
          <a:p>
            <a:r>
              <a:rPr lang="ru-RU" dirty="0" smtClean="0"/>
              <a:t>Ввод данных в ячейки</a:t>
            </a:r>
            <a:r>
              <a:rPr lang="en-US" dirty="0" smtClean="0"/>
              <a:t>;</a:t>
            </a:r>
          </a:p>
          <a:p>
            <a:r>
              <a:rPr lang="ru-RU" dirty="0" err="1" smtClean="0"/>
              <a:t>Автозаполнение</a:t>
            </a:r>
            <a:r>
              <a:rPr lang="ru-RU" dirty="0" smtClean="0"/>
              <a:t> ячеек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Применение относительной и</a:t>
            </a:r>
          </a:p>
          <a:p>
            <a:r>
              <a:rPr lang="ru-RU" dirty="0" smtClean="0"/>
              <a:t> абсолютной адресаций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Организация расчётов</a:t>
            </a:r>
            <a:r>
              <a:rPr lang="en-US" dirty="0" smtClean="0"/>
              <a:t>;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6108959" y="2282825"/>
            <a:ext cx="4825159" cy="3416300"/>
          </a:xfrm>
        </p:spPr>
        <p:txBody>
          <a:bodyPr/>
          <a:lstStyle/>
          <a:p>
            <a:r>
              <a:rPr lang="ru-RU" dirty="0" smtClean="0"/>
              <a:t>Сортировка данных</a:t>
            </a:r>
            <a:r>
              <a:rPr lang="en-US" dirty="0" smtClean="0"/>
              <a:t>;</a:t>
            </a:r>
          </a:p>
          <a:p>
            <a:r>
              <a:rPr lang="ru-RU" dirty="0" smtClean="0"/>
              <a:t>Построение и форматирование диаграмм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Использование функций в расчётах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Фильтрация данных и условное форматирование</a:t>
            </a:r>
            <a:r>
              <a:rPr lang="en-US" dirty="0" smtClean="0"/>
              <a:t>;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A94B2-9202-4D76-AAE2-7263C1ACD970}" type="slidenum">
              <a:rPr lang="ru-RU" smtClean="0"/>
              <a:t>4</a:t>
            </a:fld>
            <a:endParaRPr lang="ru-RU"/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09BA-10AE-43C5-AADB-492B95C6B107}" type="datetime1">
              <a:rPr lang="ru-RU" smtClean="0"/>
              <a:t>18.02.2025</a:t>
            </a:fld>
            <a:endParaRPr lang="ru-RU"/>
          </a:p>
        </p:txBody>
      </p:sp>
      <p:sp>
        <p:nvSpPr>
          <p:cNvPr id="9" name="Стрелка вправо 8">
            <a:hlinkClick r:id="rId2" action="ppaction://hlinksldjump"/>
          </p:cNvPr>
          <p:cNvSpPr/>
          <p:nvPr/>
        </p:nvSpPr>
        <p:spPr>
          <a:xfrm>
            <a:off x="9916367" y="577748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7327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>
        <p14:reveal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СУБД </a:t>
            </a:r>
            <a:r>
              <a:rPr lang="en-US" dirty="0" smtClean="0"/>
              <a:t>MS Access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9787936"/>
              </p:ext>
            </p:extLst>
          </p:nvPr>
        </p:nvGraphicFramePr>
        <p:xfrm>
          <a:off x="1155700" y="2603500"/>
          <a:ext cx="882491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1059">
                  <a:extLst>
                    <a:ext uri="{9D8B030D-6E8A-4147-A177-3AD203B41FA5}">
                      <a16:colId xmlns:a16="http://schemas.microsoft.com/office/drawing/2014/main" val="2624315776"/>
                    </a:ext>
                  </a:extLst>
                </a:gridCol>
                <a:gridCol w="4393853">
                  <a:extLst>
                    <a:ext uri="{9D8B030D-6E8A-4147-A177-3AD203B41FA5}">
                      <a16:colId xmlns:a16="http://schemas.microsoft.com/office/drawing/2014/main" val="44812891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b="0" dirty="0" smtClean="0">
                          <a:solidFill>
                            <a:sysClr val="windowText" lastClr="000000"/>
                          </a:solidFill>
                        </a:rPr>
                        <a:t>Проектирование</a:t>
                      </a:r>
                      <a:r>
                        <a:rPr lang="ru-RU" b="0" baseline="0" dirty="0" smtClean="0">
                          <a:solidFill>
                            <a:sysClr val="windowText" lastClr="000000"/>
                          </a:solidFill>
                        </a:rPr>
                        <a:t> базы данных</a:t>
                      </a:r>
                      <a:endParaRPr lang="ru-RU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6738" marR="76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571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Таблицы</a:t>
                      </a:r>
                      <a:endParaRPr lang="ru-RU" dirty="0"/>
                    </a:p>
                  </a:txBody>
                  <a:tcPr marL="76738" marR="76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Для хранения</a:t>
                      </a:r>
                      <a:r>
                        <a:rPr lang="ru-RU" baseline="0" dirty="0" smtClean="0"/>
                        <a:t> данных</a:t>
                      </a:r>
                      <a:endParaRPr lang="ru-RU" dirty="0"/>
                    </a:p>
                  </a:txBody>
                  <a:tcPr marL="76738" marR="76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097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Формы</a:t>
                      </a:r>
                      <a:endParaRPr lang="ru-RU" dirty="0"/>
                    </a:p>
                  </a:txBody>
                  <a:tcPr marL="76738" marR="76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Для ввода данных</a:t>
                      </a:r>
                      <a:endParaRPr lang="ru-RU" dirty="0"/>
                    </a:p>
                  </a:txBody>
                  <a:tcPr marL="76738" marR="76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713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Запросы</a:t>
                      </a:r>
                      <a:endParaRPr lang="ru-RU" dirty="0"/>
                    </a:p>
                  </a:txBody>
                  <a:tcPr marL="76738" marR="76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Для работы с данными</a:t>
                      </a:r>
                      <a:endParaRPr lang="ru-RU" dirty="0"/>
                    </a:p>
                  </a:txBody>
                  <a:tcPr marL="76738" marR="76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3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Отчёты</a:t>
                      </a:r>
                      <a:endParaRPr lang="ru-RU" dirty="0"/>
                    </a:p>
                  </a:txBody>
                  <a:tcPr marL="76738" marR="76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Для ввода информации из БД</a:t>
                      </a:r>
                      <a:endParaRPr lang="ru-RU" dirty="0"/>
                    </a:p>
                  </a:txBody>
                  <a:tcPr marL="76738" marR="767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132282"/>
                  </a:ext>
                </a:extLst>
              </a:tr>
            </a:tbl>
          </a:graphicData>
        </a:graphic>
      </p:graphicFrame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A94B2-9202-4D76-AAE2-7263C1ACD970}" type="slidenum">
              <a:rPr lang="ru-RU" smtClean="0"/>
              <a:t>5</a:t>
            </a:fld>
            <a:endParaRPr lang="ru-RU"/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D23EA-4C75-45EC-87EF-E0636791BB79}" type="datetime1">
              <a:rPr lang="ru-RU" smtClean="0"/>
              <a:t>18.02.2025</a:t>
            </a:fld>
            <a:endParaRPr lang="ru-RU"/>
          </a:p>
        </p:txBody>
      </p:sp>
      <p:sp>
        <p:nvSpPr>
          <p:cNvPr id="9" name="Стрелка вправо 8">
            <a:hlinkClick r:id="rId2" action="ppaction://hlinksldjump"/>
          </p:cNvPr>
          <p:cNvSpPr/>
          <p:nvPr/>
        </p:nvSpPr>
        <p:spPr>
          <a:xfrm>
            <a:off x="9916367" y="577748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4108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>
        <p14:reveal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 Power Point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большинстве случаев презентация готовится для показа с использованием компьютера</a:t>
            </a:r>
            <a:r>
              <a:rPr lang="ru-RU" dirty="0"/>
              <a:t>,</a:t>
            </a:r>
            <a:r>
              <a:rPr lang="ru-RU" dirty="0" smtClean="0"/>
              <a:t> ведь именно при таком показе презентации можно  реализовать все преимущества электронной презентации.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15828"/>
            <a:ext cx="5181600" cy="2667794"/>
          </a:xfr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A94B2-9202-4D76-AAE2-7263C1ACD970}" type="slidenum">
              <a:rPr lang="ru-RU" smtClean="0"/>
              <a:t>6</a:t>
            </a:fld>
            <a:endParaRPr lang="ru-RU"/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D772B-D50C-4629-B716-87183EBF252E}" type="datetime1">
              <a:rPr lang="ru-RU" smtClean="0"/>
              <a:t>18.02.2025</a:t>
            </a:fld>
            <a:endParaRPr lang="ru-RU"/>
          </a:p>
        </p:txBody>
      </p:sp>
      <p:sp>
        <p:nvSpPr>
          <p:cNvPr id="10" name="Стрелка вправо 9">
            <a:hlinkClick r:id="rId3" action="ppaction://hlinksldjump"/>
          </p:cNvPr>
          <p:cNvSpPr/>
          <p:nvPr/>
        </p:nvSpPr>
        <p:spPr>
          <a:xfrm>
            <a:off x="9916367" y="577748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1347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>
        <p14:reveal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Организация работы с информацией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3835193"/>
              </p:ext>
            </p:extLst>
          </p:nvPr>
        </p:nvGraphicFramePr>
        <p:xfrm>
          <a:off x="1155700" y="2603500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A94B2-9202-4D76-AAE2-7263C1ACD970}" type="slidenum">
              <a:rPr lang="ru-RU" smtClean="0"/>
              <a:t>7</a:t>
            </a:fld>
            <a:endParaRPr lang="ru-RU"/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8AE9C-6C95-4726-82AB-415C70B382EC}" type="datetime1">
              <a:rPr lang="ru-RU" smtClean="0"/>
              <a:t>18.02.2025</a:t>
            </a:fld>
            <a:endParaRPr lang="ru-RU"/>
          </a:p>
        </p:txBody>
      </p:sp>
      <p:sp>
        <p:nvSpPr>
          <p:cNvPr id="10" name="Стрелка вправо 9">
            <a:hlinkClick r:id="rId7" action="ppaction://hlinksldjump"/>
          </p:cNvPr>
          <p:cNvSpPr/>
          <p:nvPr/>
        </p:nvSpPr>
        <p:spPr>
          <a:xfrm>
            <a:off x="10352540" y="577748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503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>
        <p14:reveal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7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Резюме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 достоинствам слайдовой презентации можно отнести</a:t>
            </a:r>
            <a:r>
              <a:rPr lang="en-US" dirty="0" smtClean="0"/>
              <a:t>:</a:t>
            </a:r>
          </a:p>
          <a:p>
            <a:r>
              <a:rPr lang="ru-RU" dirty="0" smtClean="0"/>
              <a:t>Последовательность изложение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Возможность воспользоваться официальными шпаргалками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Мультимедийные</a:t>
            </a:r>
            <a:r>
              <a:rPr lang="en-US" dirty="0" smtClean="0"/>
              <a:t> </a:t>
            </a:r>
            <a:r>
              <a:rPr lang="ru-RU" dirty="0" smtClean="0"/>
              <a:t>эффекты</a:t>
            </a:r>
            <a:r>
              <a:rPr lang="en-US" dirty="0" smtClean="0"/>
              <a:t>;</a:t>
            </a:r>
          </a:p>
          <a:p>
            <a:r>
              <a:rPr lang="ru-RU" dirty="0" err="1" smtClean="0"/>
              <a:t>копируемость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Транспортабельность</a:t>
            </a:r>
            <a:r>
              <a:rPr lang="en-US" dirty="0" smtClean="0"/>
              <a:t>;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A94B2-9202-4D76-AAE2-7263C1ACD970}" type="slidenum">
              <a:rPr lang="ru-RU" smtClean="0"/>
              <a:t>8</a:t>
            </a:fld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EC59-3103-4651-8F70-F5903B44AC5B}" type="datetime1">
              <a:rPr lang="ru-RU" smtClean="0"/>
              <a:t>18.02.2025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4777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>
        <p14:reveal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51</TotalTime>
  <Words>210</Words>
  <Application>Microsoft Office PowerPoint</Application>
  <PresentationFormat>Широкоэкранный</PresentationFormat>
  <Paragraphs>66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Совет директоров</vt:lpstr>
      <vt:lpstr>Microsoft office</vt:lpstr>
      <vt:lpstr>Оглавление</vt:lpstr>
      <vt:lpstr>Текстовый редактор  MS Word</vt:lpstr>
      <vt:lpstr>Табличный процессор MS Excel</vt:lpstr>
      <vt:lpstr>СУБД MS Access</vt:lpstr>
      <vt:lpstr>MS Power Point</vt:lpstr>
      <vt:lpstr>Организация работы с информацией</vt:lpstr>
      <vt:lpstr>Резюме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office</dc:title>
  <dc:creator>Kab-31-14</dc:creator>
  <cp:lastModifiedBy>Kab-31-14</cp:lastModifiedBy>
  <cp:revision>7</cp:revision>
  <dcterms:created xsi:type="dcterms:W3CDTF">2025-02-18T08:13:01Z</dcterms:created>
  <dcterms:modified xsi:type="dcterms:W3CDTF">2025-02-18T09:04:27Z</dcterms:modified>
</cp:coreProperties>
</file>