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0" r:id="rId3"/>
    <p:sldId id="288" r:id="rId4"/>
    <p:sldId id="271" r:id="rId5"/>
    <p:sldId id="269" r:id="rId6"/>
    <p:sldId id="273" r:id="rId7"/>
    <p:sldId id="290" r:id="rId8"/>
    <p:sldId id="296" r:id="rId9"/>
    <p:sldId id="291" r:id="rId10"/>
    <p:sldId id="292" r:id="rId11"/>
    <p:sldId id="297" r:id="rId12"/>
    <p:sldId id="293" r:id="rId13"/>
    <p:sldId id="294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C00"/>
    <a:srgbClr val="E5E5F2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4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3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4B29-5A8D-4098-BC44-84F2503FE93A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A3A8-0B57-4740-B47B-D4B438EB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jpeg"/><Relationship Id="rId12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0247" y="2588331"/>
            <a:ext cx="11584721" cy="1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82339" y="3120887"/>
            <a:ext cx="325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5373" y="3910986"/>
            <a:ext cx="360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</a:rPr>
              <a:t>2. </a:t>
            </a:r>
            <a:r>
              <a:rPr lang="en-US" altLang="zh-CN" sz="2000" dirty="0" smtClean="0">
                <a:solidFill>
                  <a:srgbClr val="FFC000"/>
                </a:solidFill>
              </a:rPr>
              <a:t>Main Functions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65373" y="4598696"/>
            <a:ext cx="326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3. Components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6865373" y="3273222"/>
            <a:ext cx="389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C000"/>
                </a:solidFill>
              </a:rPr>
              <a:t>1. </a:t>
            </a:r>
            <a:r>
              <a:rPr lang="en-US" altLang="zh-CN" sz="2000" dirty="0" smtClean="0">
                <a:solidFill>
                  <a:srgbClr val="FFC000"/>
                </a:solidFill>
              </a:rPr>
              <a:t>Idea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2303253" y="1201567"/>
            <a:ext cx="694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>
                <a:solidFill>
                  <a:srgbClr val="FFC000"/>
                </a:solidFill>
              </a:rPr>
              <a:t>Project Presentation: Smart Mug</a:t>
            </a:r>
            <a:endParaRPr lang="zh-CN" altLang="en-US" sz="3600" dirty="0">
              <a:solidFill>
                <a:srgbClr val="FFC000"/>
              </a:solidFill>
            </a:endParaRPr>
          </a:p>
          <a:p>
            <a:endParaRPr lang="zh-CN" altLang="en-US" sz="3600" spc="3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5373" y="5286406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4. Techniques Used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225" y="5966832"/>
            <a:ext cx="2448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5. </a:t>
            </a:r>
            <a:r>
              <a:rPr lang="en-US" altLang="zh-CN" smtClean="0">
                <a:solidFill>
                  <a:srgbClr val="FFC000"/>
                </a:solidFill>
              </a:rPr>
              <a:t>Future Improvements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Techniques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09413" y="1831349"/>
            <a:ext cx="4759376" cy="99996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 Cell is used to measure the weight of the Mug.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2" descr="Image result for ping sensor"/>
          <p:cNvSpPr>
            <a:spLocks noChangeAspect="1" noChangeArrowheads="1"/>
          </p:cNvSpPr>
          <p:nvPr/>
        </p:nvSpPr>
        <p:spPr bwMode="auto">
          <a:xfrm>
            <a:off x="155574" y="-144463"/>
            <a:ext cx="3064143" cy="30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Content Placeholder 1"/>
          <p:cNvSpPr>
            <a:spLocks noGrp="1"/>
          </p:cNvSpPr>
          <p:nvPr>
            <p:ph sz="half" idx="1"/>
          </p:nvPr>
        </p:nvSpPr>
        <p:spPr>
          <a:xfrm>
            <a:off x="1794535" y="2884943"/>
            <a:ext cx="4326705" cy="10999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Accelerometer is used for proper measurement.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 descr="Image result for accelerome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79" y="2913702"/>
            <a:ext cx="2360597" cy="13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oad c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1" y="1462919"/>
            <a:ext cx="3009363" cy="13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3803859" y="4038534"/>
            <a:ext cx="4326705" cy="10999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Sending message to phone </a:t>
            </a:r>
            <a:r>
              <a:rPr lang="en-US" dirty="0" smtClean="0">
                <a:solidFill>
                  <a:schemeClr val="bg1"/>
                </a:solidFill>
              </a:rPr>
              <a:t>over </a:t>
            </a:r>
            <a:r>
              <a:rPr lang="en-US" dirty="0" err="1" smtClean="0">
                <a:solidFill>
                  <a:schemeClr val="bg1"/>
                </a:solidFill>
              </a:rPr>
              <a:t>WiFi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network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wif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35" y="3713058"/>
            <a:ext cx="2035375" cy="14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74289" y="5254574"/>
            <a:ext cx="65145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Reminding </a:t>
            </a:r>
            <a:r>
              <a:rPr lang="en-US" altLang="zh-CN" sz="2800" dirty="0" smtClean="0">
                <a:solidFill>
                  <a:schemeClr val="bg1"/>
                </a:solidFill>
              </a:rPr>
              <a:t>user </a:t>
            </a:r>
            <a:r>
              <a:rPr lang="en-US" sz="2800" dirty="0" smtClean="0">
                <a:solidFill>
                  <a:schemeClr val="bg1"/>
                </a:solidFill>
              </a:rPr>
              <a:t>by Text-to-Speech Module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09413" y="1831349"/>
            <a:ext cx="4759376" cy="9999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Accelerometer: Only measure the weight when the mug is put flat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2" descr="Image result for ping sensor"/>
          <p:cNvSpPr>
            <a:spLocks noChangeAspect="1" noChangeArrowheads="1"/>
          </p:cNvSpPr>
          <p:nvPr/>
        </p:nvSpPr>
        <p:spPr bwMode="auto">
          <a:xfrm>
            <a:off x="155574" y="-144463"/>
            <a:ext cx="3064143" cy="30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5" name="Content Placeholder 1"/>
          <p:cNvSpPr>
            <a:spLocks noGrp="1"/>
          </p:cNvSpPr>
          <p:nvPr>
            <p:ph sz="half" idx="1"/>
          </p:nvPr>
        </p:nvSpPr>
        <p:spPr>
          <a:xfrm>
            <a:off x="1794535" y="2884943"/>
            <a:ext cx="4326705" cy="10999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message every hour (every 30 sec for demonstration)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3803859" y="4038533"/>
            <a:ext cx="4923452" cy="19340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When user does not drink enough water in the past hour (30 sec), the speaker will remind user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46552"/>
            <a:ext cx="7813040" cy="3888008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78" y="5010139"/>
            <a:ext cx="1124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3600" dirty="0" smtClean="0">
                <a:solidFill>
                  <a:srgbClr val="FFC000"/>
                </a:solidFill>
              </a:rPr>
              <a:t>Future Improvements</a:t>
            </a:r>
            <a:endParaRPr lang="zh-CN" altLang="en-US" sz="3600" dirty="0">
              <a:solidFill>
                <a:srgbClr val="FFC000"/>
              </a:solidFill>
            </a:endParaRPr>
          </a:p>
          <a:p>
            <a:endParaRPr lang="zh-CN" altLang="en-US" sz="3600" spc="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2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19225"/>
            <a:ext cx="8949743" cy="46596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multiple Load Cells.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 options like capacitive plates or ultrasonic sensor for measuring amount of water.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Implementing Keypad for manual entry.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Desired messages, alerts, greetings, etc.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Personal Mug, Personal Hydration Level.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2" descr="Image result for ping sensor"/>
          <p:cNvSpPr>
            <a:spLocks noChangeAspect="1" noChangeArrowheads="1"/>
          </p:cNvSpPr>
          <p:nvPr/>
        </p:nvSpPr>
        <p:spPr bwMode="auto">
          <a:xfrm>
            <a:off x="155574" y="-144463"/>
            <a:ext cx="3064143" cy="30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369" y="386900"/>
            <a:ext cx="11009214" cy="6281036"/>
            <a:chOff x="162369" y="386900"/>
            <a:chExt cx="11009214" cy="628103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083374" y="386900"/>
              <a:ext cx="0" cy="62810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162369" y="2633870"/>
              <a:ext cx="11009214" cy="198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18123" y="5139813"/>
            <a:ext cx="685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16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46552"/>
            <a:ext cx="7815532" cy="3302754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154" y="4641012"/>
            <a:ext cx="7984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</a:rPr>
              <a:t> </a:t>
            </a:r>
            <a:r>
              <a:rPr lang="en-US" altLang="zh-CN" sz="3600" dirty="0" smtClean="0">
                <a:solidFill>
                  <a:srgbClr val="FFC000"/>
                </a:solidFill>
              </a:rPr>
              <a:t>Idea</a:t>
            </a:r>
            <a:endParaRPr lang="zh-CN" altLang="en-US" sz="3600" dirty="0">
              <a:solidFill>
                <a:srgbClr val="FFC000"/>
              </a:solidFill>
            </a:endParaRPr>
          </a:p>
          <a:p>
            <a:endParaRPr lang="zh-CN" altLang="en-US" sz="3600" spc="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38200" y="83224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967605"/>
            <a:ext cx="5730025" cy="430440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Water is very important to health.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Average men 	: 3.7 </a:t>
            </a:r>
            <a:r>
              <a:rPr lang="en-US" dirty="0" err="1" smtClean="0">
                <a:solidFill>
                  <a:schemeClr val="bg1"/>
                </a:solidFill>
              </a:rPr>
              <a:t>litres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Average women 	: 2.7 </a:t>
            </a:r>
            <a:r>
              <a:rPr lang="en-US" dirty="0" err="1" smtClean="0">
                <a:solidFill>
                  <a:schemeClr val="bg1"/>
                </a:solidFill>
              </a:rPr>
              <a:t>litres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Who is going to keep the track of water consumption 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Smart Mug</a:t>
            </a:r>
          </a:p>
        </p:txBody>
      </p:sp>
      <p:pic>
        <p:nvPicPr>
          <p:cNvPr id="1026" name="Picture 2" descr="Image result for water consumption fa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59" y="1365160"/>
            <a:ext cx="45720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846551"/>
            <a:ext cx="7884543" cy="3570173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172" y="4914481"/>
            <a:ext cx="1029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Main Functions</a:t>
            </a:r>
            <a:endParaRPr lang="zh-CN" altLang="en-US" sz="3600" dirty="0">
              <a:solidFill>
                <a:srgbClr val="FFC000"/>
              </a:solidFill>
            </a:endParaRPr>
          </a:p>
          <a:p>
            <a:endParaRPr lang="zh-CN" altLang="en-US" sz="3600" spc="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25322" y="2933637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Main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5322" y="4072165"/>
            <a:ext cx="10695317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Detects the water consumption.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Keeps track of water consumption on hourly basis.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Adds up the to give the total consumption daily.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Alerts the user if enough water is not consumed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Stirring the coffee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2869">
            <a:off x="183925" y="1612394"/>
            <a:ext cx="688657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222">
            <a:off x="6734843" y="878124"/>
            <a:ext cx="5366147" cy="1481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02" y="134016"/>
            <a:ext cx="59150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46552"/>
            <a:ext cx="7813040" cy="3888008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78" y="5010139"/>
            <a:ext cx="1124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Components</a:t>
            </a:r>
            <a:endParaRPr lang="zh-CN" altLang="en-US" sz="3600" dirty="0">
              <a:solidFill>
                <a:srgbClr val="FFC000"/>
              </a:solidFill>
            </a:endParaRPr>
          </a:p>
          <a:p>
            <a:endParaRPr lang="zh-CN" altLang="en-US" sz="3600" spc="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1" y="1419225"/>
            <a:ext cx="475937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Arduino </a:t>
            </a:r>
            <a:r>
              <a:rPr lang="en-US" dirty="0" smtClean="0">
                <a:solidFill>
                  <a:schemeClr val="bg1"/>
                </a:solidFill>
              </a:rPr>
              <a:t>Controller (UNO)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Load </a:t>
            </a:r>
            <a:r>
              <a:rPr lang="en-US" dirty="0" smtClean="0">
                <a:solidFill>
                  <a:schemeClr val="bg1"/>
                </a:solidFill>
              </a:rPr>
              <a:t>Cell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Amplifier (HX711)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Accelerometer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WiFi</a:t>
            </a:r>
            <a:r>
              <a:rPr lang="en-US" dirty="0" smtClean="0">
                <a:solidFill>
                  <a:schemeClr val="bg1"/>
                </a:solidFill>
              </a:rPr>
              <a:t> module (ESP8233)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LCD </a:t>
            </a:r>
            <a:r>
              <a:rPr lang="en-US" dirty="0" smtClean="0">
                <a:solidFill>
                  <a:schemeClr val="bg1"/>
                </a:solidFill>
              </a:rPr>
              <a:t>Display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Text-to-Speech Module (Emic2)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Speaker</a:t>
            </a:r>
          </a:p>
          <a:p>
            <a:r>
              <a:rPr lang="en-US" dirty="0">
                <a:solidFill>
                  <a:schemeClr val="bg1"/>
                </a:solidFill>
              </a:rPr>
              <a:t>Servo </a:t>
            </a:r>
            <a:r>
              <a:rPr lang="en-US" dirty="0" smtClean="0">
                <a:solidFill>
                  <a:schemeClr val="bg1"/>
                </a:solidFill>
              </a:rPr>
              <a:t>motor (Continuous)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Mechanical Components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2" descr="Image result for ping sensor"/>
          <p:cNvSpPr>
            <a:spLocks noChangeAspect="1" noChangeArrowheads="1"/>
          </p:cNvSpPr>
          <p:nvPr/>
        </p:nvSpPr>
        <p:spPr bwMode="auto">
          <a:xfrm>
            <a:off x="155574" y="-144463"/>
            <a:ext cx="3064143" cy="30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lcd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7" y="4888026"/>
            <a:ext cx="4348111" cy="15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37" y="660783"/>
            <a:ext cx="2329691" cy="2143125"/>
          </a:xfrm>
        </p:spPr>
      </p:pic>
      <p:sp>
        <p:nvSpPr>
          <p:cNvPr id="9" name="AutoShape 2" descr="Image result for ping sensor"/>
          <p:cNvSpPr>
            <a:spLocks noChangeAspect="1" noChangeArrowheads="1"/>
          </p:cNvSpPr>
          <p:nvPr/>
        </p:nvSpPr>
        <p:spPr bwMode="auto">
          <a:xfrm>
            <a:off x="155574" y="-144463"/>
            <a:ext cx="3064143" cy="30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271" y="649188"/>
            <a:ext cx="2512754" cy="1882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75" y="2519732"/>
            <a:ext cx="2876550" cy="2459061"/>
          </a:xfrm>
          <a:prstGeom prst="rect">
            <a:avLst/>
          </a:prstGeom>
        </p:spPr>
      </p:pic>
      <p:pic>
        <p:nvPicPr>
          <p:cNvPr id="2060" name="Picture 12" descr="Image result for arduin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74" y="639586"/>
            <a:ext cx="2922778" cy="201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wif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294" y="1907282"/>
            <a:ext cx="1060136" cy="6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06" y="2483702"/>
            <a:ext cx="2411995" cy="2476249"/>
          </a:xfrm>
          <a:prstGeom prst="rect">
            <a:avLst/>
          </a:prstGeom>
        </p:spPr>
      </p:pic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24" y="2279682"/>
            <a:ext cx="1023027" cy="7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52" y="639585"/>
            <a:ext cx="2378651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67" y="2519132"/>
            <a:ext cx="2396288" cy="2440819"/>
          </a:xfrm>
          <a:prstGeom prst="rect">
            <a:avLst/>
          </a:prstGeom>
        </p:spPr>
      </p:pic>
      <p:pic>
        <p:nvPicPr>
          <p:cNvPr id="2056" name="Picture 8" descr="Image result for arduin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58" y="2071983"/>
            <a:ext cx="1176897" cy="89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0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46552"/>
            <a:ext cx="7813040" cy="3888008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78" y="5010139"/>
            <a:ext cx="11243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Techniques Used</a:t>
            </a:r>
            <a:endParaRPr lang="zh-CN" altLang="en-US" sz="3600" dirty="0">
              <a:solidFill>
                <a:srgbClr val="FFC000"/>
              </a:solidFill>
            </a:endParaRPr>
          </a:p>
          <a:p>
            <a:endParaRPr lang="zh-CN" altLang="en-US" sz="3600" spc="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241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微软雅黑</vt:lpstr>
      <vt:lpstr>等线</vt:lpstr>
      <vt:lpstr>等线 Light</vt:lpstr>
      <vt:lpstr>Arial</vt:lpstr>
      <vt:lpstr>Office 主题​​</vt:lpstr>
      <vt:lpstr>PowerPoint Presentation</vt:lpstr>
      <vt:lpstr>PowerPoint Presentation</vt:lpstr>
      <vt:lpstr>Idea</vt:lpstr>
      <vt:lpstr>PowerPoint Presentation</vt:lpstr>
      <vt:lpstr>Main Functions</vt:lpstr>
      <vt:lpstr>PowerPoint Presentation</vt:lpstr>
      <vt:lpstr>Components</vt:lpstr>
      <vt:lpstr>PowerPoint Presentation</vt:lpstr>
      <vt:lpstr>PowerPoint Presentation</vt:lpstr>
      <vt:lpstr>Techniques Used</vt:lpstr>
      <vt:lpstr>Details</vt:lpstr>
      <vt:lpstr>PowerPoint Presentation</vt:lpstr>
      <vt:lpstr>Future 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GZL</cp:lastModifiedBy>
  <cp:revision>131</cp:revision>
  <dcterms:created xsi:type="dcterms:W3CDTF">2016-03-31T12:57:49Z</dcterms:created>
  <dcterms:modified xsi:type="dcterms:W3CDTF">2016-12-19T19:32:56Z</dcterms:modified>
</cp:coreProperties>
</file>