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3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3" Type="http://schemas.openxmlformats.org/officeDocument/2006/relationships/image" Target="../media/image1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3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3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3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[phil h] - Creative Commons Attribution-NonCommercial-ShareAlike License  https://www.flickr.com/photos/14318462@N00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Mohammad Afshar - HideInColors.com - Creative Commons Attribution-NonCommercial License  https://www.flickr.com/photos/98686233@N07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Sean MacEntee - Creative Commons Attribution License  https://www.flickr.com/photos/18090920@N07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photomassacre - Creative Commons Attribution License  https://www.flickr.com/photos/37719169@N00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SurfaceWarriors - Creative Commons Attribution-ShareAlike License  https://www.flickr.com/photos/55244200@N05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isafmedia - Creative Commons Attribution License  https://www.flickr.com/photos/29456680@N06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ernest figueras - Creative Commons Attribution-NonCommercial-ShareAlike License  https://www.flickr.com/photos/32316075@N00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fumi - Creative Commons Attribution-NonCommercial-ShareAlike License  https://www.flickr.com/photos/35237097961@N01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fdecomite - Creative Commons Attribution License  https://www.flickr.com/photos/21649179@N00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Greg Marshall - Creative Commons Attribution-NonCommercial-ShareAlike License  https://www.flickr.com/photos/86874036@N00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Peppe702 - Creative Commons Attribution License  https://www.flickr.com/photos/81812830@N03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anarchosyn - Creative Commons Attribution-ShareAlike License  https://www.flickr.com/photos/24293932@N00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Junyu Wang | 王俊煜 - Creative Commons Attribution-NonCommercial-ShareAlike License  https://www.flickr.com/photos/29381470@N00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583680"/>
            <a:ext cx="86868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Photo by stefanweihs - Creative Commons Attribution License  https://www.flickr.com/photos/23132637@N08</a:t>
            </a:r>
            <a:endParaRPr lang="en-US" sz="9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Created with Haiku Deck</a:t>
            </a:r>
            <a:endParaRPr lang="en-US" sz="9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58368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515100"/>
            <a:ext cx="9144000" cy="369332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2014-05-29T18:56:59Z</dcterms:created>
  <dcterms:modified xsi:type="dcterms:W3CDTF">2014-05-29T18:56:59Z</dcterms:modified>
</cp:coreProperties>
</file>