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54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70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2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09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8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1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1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68AD-4F76-4A3D-B99E-BB1D9283C536}" type="datetimeFigureOut">
              <a:rPr lang="de-DE" smtClean="0"/>
              <a:t>14.12.2015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E939-D88A-45AC-B968-3483E32557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3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1763688" y="1052735"/>
            <a:ext cx="5436096" cy="404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763688" y="1052736"/>
            <a:ext cx="5436096" cy="403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2411760" y="1052736"/>
            <a:ext cx="0" cy="404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827599" y="1118873"/>
            <a:ext cx="58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Start</a:t>
            </a:r>
            <a:endParaRPr lang="de-DE" sz="1200" b="1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763688" y="1457399"/>
            <a:ext cx="5436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580127" y="1124744"/>
            <a:ext cx="58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11:00</a:t>
            </a:r>
            <a:endParaRPr lang="de-DE" sz="1200" b="1" dirty="0"/>
          </a:p>
        </p:txBody>
      </p:sp>
      <p:sp>
        <p:nvSpPr>
          <p:cNvPr id="16" name="Rechteck 15"/>
          <p:cNvSpPr/>
          <p:nvPr/>
        </p:nvSpPr>
        <p:spPr>
          <a:xfrm>
            <a:off x="2411760" y="1052735"/>
            <a:ext cx="432048" cy="404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tern mit 7 Zacken 16"/>
          <p:cNvSpPr/>
          <p:nvPr/>
        </p:nvSpPr>
        <p:spPr>
          <a:xfrm>
            <a:off x="2576485" y="1183058"/>
            <a:ext cx="144016" cy="144016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11760" y="1974909"/>
            <a:ext cx="2448272" cy="157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~~~~~~~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411760" y="1957028"/>
            <a:ext cx="2448272" cy="17600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409728" y="1964051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562128" y="1955667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□</a:t>
            </a:r>
            <a:endParaRPr lang="de-D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16016" y="1964051"/>
            <a:ext cx="144016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596336" y="2740278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desktop.jsp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558018" y="1700808"/>
            <a:ext cx="1018467" cy="3352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95536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fenster.jsp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494122" y="2204864"/>
            <a:ext cx="2283547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902265" y="2513864"/>
            <a:ext cx="146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JSP-Datei mit 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Fensterinhalt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24" idx="2"/>
          </p:cNvCxnSpPr>
          <p:nvPr/>
        </p:nvCxnSpPr>
        <p:spPr>
          <a:xfrm flipH="1">
            <a:off x="6872207" y="3109610"/>
            <a:ext cx="1352571" cy="6170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534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</dc:creator>
  <cp:lastModifiedBy>Benedikt</cp:lastModifiedBy>
  <cp:revision>3</cp:revision>
  <dcterms:created xsi:type="dcterms:W3CDTF">2015-12-14T09:25:15Z</dcterms:created>
  <dcterms:modified xsi:type="dcterms:W3CDTF">2015-12-14T09:50:22Z</dcterms:modified>
</cp:coreProperties>
</file>