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0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60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C8-B2DC-41F8-9B24-05C98E0A0C70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0E83-8276-45B3-989F-F41D4E874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563888" y="1412776"/>
            <a:ext cx="399996" cy="623688"/>
            <a:chOff x="-1519716" y="3200400"/>
            <a:chExt cx="627553" cy="130841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Akkord 12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03848" y="1498741"/>
            <a:ext cx="399996" cy="623688"/>
            <a:chOff x="-1519716" y="3200400"/>
            <a:chExt cx="627553" cy="13084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" name="Akkord 9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83972" y="1484784"/>
            <a:ext cx="399996" cy="623688"/>
            <a:chOff x="-1519716" y="3200400"/>
            <a:chExt cx="627553" cy="13084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Akkord 15"/>
            <p:cNvSpPr/>
            <p:nvPr/>
          </p:nvSpPr>
          <p:spPr>
            <a:xfrm rot="6687063">
              <a:off x="-1624079" y="3776902"/>
              <a:ext cx="836280" cy="627553"/>
            </a:xfrm>
            <a:prstGeom prst="chord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1408790" y="32004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91880" y="1624126"/>
            <a:ext cx="469123" cy="652746"/>
            <a:chOff x="6183510" y="2772576"/>
            <a:chExt cx="1577699" cy="214923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" name="Freihandform 4"/>
            <p:cNvSpPr/>
            <p:nvPr/>
          </p:nvSpPr>
          <p:spPr>
            <a:xfrm rot="20724313">
              <a:off x="6183510" y="2927833"/>
              <a:ext cx="1577699" cy="1751094"/>
            </a:xfrm>
            <a:custGeom>
              <a:avLst/>
              <a:gdLst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638354 w 2208362"/>
                <a:gd name="connsiteY6" fmla="*/ 862642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10883 w 2208362"/>
                <a:gd name="connsiteY21" fmla="*/ 5175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10883 w 2208362"/>
                <a:gd name="connsiteY21" fmla="*/ 5175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31652 w 2208362"/>
                <a:gd name="connsiteY22" fmla="*/ 163902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09290 w 2208362"/>
                <a:gd name="connsiteY23" fmla="*/ 33643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26543 w 2208362"/>
                <a:gd name="connsiteY24" fmla="*/ 491706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86928 w 2208362"/>
                <a:gd name="connsiteY24" fmla="*/ 500332 h 2122098"/>
                <a:gd name="connsiteX25" fmla="*/ 1009290 w 2208362"/>
                <a:gd name="connsiteY25" fmla="*/ 681487 h 2122098"/>
                <a:gd name="connsiteX26" fmla="*/ 1837426 w 2208362"/>
                <a:gd name="connsiteY26" fmla="*/ 1492370 h 2122098"/>
                <a:gd name="connsiteX0" fmla="*/ 1837426 w 2208362"/>
                <a:gd name="connsiteY0" fmla="*/ 1492370 h 2122098"/>
                <a:gd name="connsiteX1" fmla="*/ 2139351 w 2208362"/>
                <a:gd name="connsiteY1" fmla="*/ 1768415 h 2122098"/>
                <a:gd name="connsiteX2" fmla="*/ 2208362 w 2208362"/>
                <a:gd name="connsiteY2" fmla="*/ 1897811 h 2122098"/>
                <a:gd name="connsiteX3" fmla="*/ 2182483 w 2208362"/>
                <a:gd name="connsiteY3" fmla="*/ 2061713 h 2122098"/>
                <a:gd name="connsiteX4" fmla="*/ 2070339 w 2208362"/>
                <a:gd name="connsiteY4" fmla="*/ 2122098 h 2122098"/>
                <a:gd name="connsiteX5" fmla="*/ 1854679 w 2208362"/>
                <a:gd name="connsiteY5" fmla="*/ 2122098 h 2122098"/>
                <a:gd name="connsiteX6" fmla="*/ 724619 w 2208362"/>
                <a:gd name="connsiteY6" fmla="*/ 931653 h 2122098"/>
                <a:gd name="connsiteX7" fmla="*/ 612475 w 2208362"/>
                <a:gd name="connsiteY7" fmla="*/ 974785 h 2122098"/>
                <a:gd name="connsiteX8" fmla="*/ 500332 w 2208362"/>
                <a:gd name="connsiteY8" fmla="*/ 1000664 h 2122098"/>
                <a:gd name="connsiteX9" fmla="*/ 379562 w 2208362"/>
                <a:gd name="connsiteY9" fmla="*/ 974785 h 2122098"/>
                <a:gd name="connsiteX10" fmla="*/ 207034 w 2208362"/>
                <a:gd name="connsiteY10" fmla="*/ 879894 h 2122098"/>
                <a:gd name="connsiteX11" fmla="*/ 86264 w 2208362"/>
                <a:gd name="connsiteY11" fmla="*/ 664234 h 2122098"/>
                <a:gd name="connsiteX12" fmla="*/ 34505 w 2208362"/>
                <a:gd name="connsiteY12" fmla="*/ 508959 h 2122098"/>
                <a:gd name="connsiteX13" fmla="*/ 0 w 2208362"/>
                <a:gd name="connsiteY13" fmla="*/ 293298 h 2122098"/>
                <a:gd name="connsiteX14" fmla="*/ 69011 w 2208362"/>
                <a:gd name="connsiteY14" fmla="*/ 276045 h 2122098"/>
                <a:gd name="connsiteX15" fmla="*/ 327803 w 2208362"/>
                <a:gd name="connsiteY15" fmla="*/ 612476 h 2122098"/>
                <a:gd name="connsiteX16" fmla="*/ 569343 w 2208362"/>
                <a:gd name="connsiteY16" fmla="*/ 646981 h 2122098"/>
                <a:gd name="connsiteX17" fmla="*/ 785003 w 2208362"/>
                <a:gd name="connsiteY17" fmla="*/ 491706 h 2122098"/>
                <a:gd name="connsiteX18" fmla="*/ 785003 w 2208362"/>
                <a:gd name="connsiteY18" fmla="*/ 310551 h 2122098"/>
                <a:gd name="connsiteX19" fmla="*/ 543464 w 2208362"/>
                <a:gd name="connsiteY19" fmla="*/ 43132 h 2122098"/>
                <a:gd name="connsiteX20" fmla="*/ 595222 w 2208362"/>
                <a:gd name="connsiteY20" fmla="*/ 0 h 2122098"/>
                <a:gd name="connsiteX21" fmla="*/ 836762 w 2208362"/>
                <a:gd name="connsiteY21" fmla="*/ 25879 h 2122098"/>
                <a:gd name="connsiteX22" fmla="*/ 974784 w 2208362"/>
                <a:gd name="connsiteY22" fmla="*/ 155275 h 2122098"/>
                <a:gd name="connsiteX23" fmla="*/ 1061049 w 2208362"/>
                <a:gd name="connsiteY23" fmla="*/ 362310 h 2122098"/>
                <a:gd name="connsiteX24" fmla="*/ 1086928 w 2208362"/>
                <a:gd name="connsiteY24" fmla="*/ 500332 h 2122098"/>
                <a:gd name="connsiteX25" fmla="*/ 1052422 w 2208362"/>
                <a:gd name="connsiteY25" fmla="*/ 672861 h 2122098"/>
                <a:gd name="connsiteX26" fmla="*/ 1837426 w 2208362"/>
                <a:gd name="connsiteY26" fmla="*/ 1492370 h 21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08362" h="2122098">
                  <a:moveTo>
                    <a:pt x="1837426" y="1492370"/>
                  </a:moveTo>
                  <a:lnTo>
                    <a:pt x="2139351" y="1768415"/>
                  </a:lnTo>
                  <a:lnTo>
                    <a:pt x="2208362" y="1897811"/>
                  </a:lnTo>
                  <a:lnTo>
                    <a:pt x="2182483" y="2061713"/>
                  </a:lnTo>
                  <a:lnTo>
                    <a:pt x="2070339" y="2122098"/>
                  </a:lnTo>
                  <a:lnTo>
                    <a:pt x="1854679" y="2122098"/>
                  </a:lnTo>
                  <a:lnTo>
                    <a:pt x="724619" y="931653"/>
                  </a:lnTo>
                  <a:lnTo>
                    <a:pt x="612475" y="974785"/>
                  </a:lnTo>
                  <a:lnTo>
                    <a:pt x="500332" y="1000664"/>
                  </a:lnTo>
                  <a:lnTo>
                    <a:pt x="379562" y="974785"/>
                  </a:lnTo>
                  <a:lnTo>
                    <a:pt x="207034" y="879894"/>
                  </a:lnTo>
                  <a:lnTo>
                    <a:pt x="86264" y="664234"/>
                  </a:lnTo>
                  <a:lnTo>
                    <a:pt x="34505" y="508959"/>
                  </a:lnTo>
                  <a:lnTo>
                    <a:pt x="0" y="293298"/>
                  </a:lnTo>
                  <a:lnTo>
                    <a:pt x="69011" y="276045"/>
                  </a:lnTo>
                  <a:lnTo>
                    <a:pt x="327803" y="612476"/>
                  </a:lnTo>
                  <a:lnTo>
                    <a:pt x="569343" y="646981"/>
                  </a:lnTo>
                  <a:lnTo>
                    <a:pt x="785003" y="491706"/>
                  </a:lnTo>
                  <a:lnTo>
                    <a:pt x="785003" y="310551"/>
                  </a:lnTo>
                  <a:lnTo>
                    <a:pt x="543464" y="43132"/>
                  </a:lnTo>
                  <a:lnTo>
                    <a:pt x="595222" y="0"/>
                  </a:lnTo>
                  <a:lnTo>
                    <a:pt x="836762" y="25879"/>
                  </a:lnTo>
                  <a:lnTo>
                    <a:pt x="974784" y="155275"/>
                  </a:lnTo>
                  <a:lnTo>
                    <a:pt x="1061049" y="362310"/>
                  </a:lnTo>
                  <a:lnTo>
                    <a:pt x="1086928" y="500332"/>
                  </a:lnTo>
                  <a:lnTo>
                    <a:pt x="1052422" y="672861"/>
                  </a:lnTo>
                  <a:lnTo>
                    <a:pt x="1837426" y="149237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 rot="18621113">
              <a:off x="5949889" y="3631906"/>
              <a:ext cx="2149236" cy="430575"/>
              <a:chOff x="1852222" y="4888006"/>
              <a:chExt cx="3577241" cy="612648"/>
            </a:xfrm>
            <a:grpFill/>
          </p:grpSpPr>
          <p:sp>
            <p:nvSpPr>
              <p:cNvPr id="7" name="Freihandform 6"/>
              <p:cNvSpPr/>
              <p:nvPr/>
            </p:nvSpPr>
            <p:spPr>
              <a:xfrm>
                <a:off x="3203848" y="5013176"/>
                <a:ext cx="2225615" cy="362309"/>
              </a:xfrm>
              <a:custGeom>
                <a:avLst/>
                <a:gdLst>
                  <a:gd name="connsiteX0" fmla="*/ 0 w 2268747"/>
                  <a:gd name="connsiteY0" fmla="*/ 94890 h 379562"/>
                  <a:gd name="connsiteX1" fmla="*/ 1414732 w 2268747"/>
                  <a:gd name="connsiteY1" fmla="*/ 94890 h 379562"/>
                  <a:gd name="connsiteX2" fmla="*/ 1526875 w 2268747"/>
                  <a:gd name="connsiteY2" fmla="*/ 0 h 379562"/>
                  <a:gd name="connsiteX3" fmla="*/ 2260121 w 2268747"/>
                  <a:gd name="connsiteY3" fmla="*/ 25879 h 379562"/>
                  <a:gd name="connsiteX4" fmla="*/ 2268747 w 2268747"/>
                  <a:gd name="connsiteY4" fmla="*/ 336430 h 379562"/>
                  <a:gd name="connsiteX5" fmla="*/ 1621766 w 2268747"/>
                  <a:gd name="connsiteY5" fmla="*/ 379562 h 379562"/>
                  <a:gd name="connsiteX6" fmla="*/ 1518249 w 2268747"/>
                  <a:gd name="connsiteY6" fmla="*/ 319177 h 379562"/>
                  <a:gd name="connsiteX7" fmla="*/ 51758 w 2268747"/>
                  <a:gd name="connsiteY7" fmla="*/ 319177 h 379562"/>
                  <a:gd name="connsiteX8" fmla="*/ 0 w 2268747"/>
                  <a:gd name="connsiteY8" fmla="*/ 94890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75117 w 2225615"/>
                  <a:gd name="connsiteY6" fmla="*/ 319177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06106 w 2225615"/>
                  <a:gd name="connsiteY6" fmla="*/ 336430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79562"/>
                  <a:gd name="connsiteX1" fmla="*/ 1371600 w 2225615"/>
                  <a:gd name="connsiteY1" fmla="*/ 94890 h 379562"/>
                  <a:gd name="connsiteX2" fmla="*/ 1483743 w 2225615"/>
                  <a:gd name="connsiteY2" fmla="*/ 0 h 379562"/>
                  <a:gd name="connsiteX3" fmla="*/ 2216989 w 2225615"/>
                  <a:gd name="connsiteY3" fmla="*/ 25879 h 379562"/>
                  <a:gd name="connsiteX4" fmla="*/ 2225615 w 2225615"/>
                  <a:gd name="connsiteY4" fmla="*/ 336430 h 379562"/>
                  <a:gd name="connsiteX5" fmla="*/ 1578634 w 2225615"/>
                  <a:gd name="connsiteY5" fmla="*/ 379562 h 379562"/>
                  <a:gd name="connsiteX6" fmla="*/ 1406106 w 2225615"/>
                  <a:gd name="connsiteY6" fmla="*/ 310551 h 379562"/>
                  <a:gd name="connsiteX7" fmla="*/ 8626 w 2225615"/>
                  <a:gd name="connsiteY7" fmla="*/ 319177 h 379562"/>
                  <a:gd name="connsiteX8" fmla="*/ 0 w 2225615"/>
                  <a:gd name="connsiteY8" fmla="*/ 86264 h 379562"/>
                  <a:gd name="connsiteX0" fmla="*/ 0 w 2225615"/>
                  <a:gd name="connsiteY0" fmla="*/ 86264 h 362309"/>
                  <a:gd name="connsiteX1" fmla="*/ 1371600 w 2225615"/>
                  <a:gd name="connsiteY1" fmla="*/ 94890 h 362309"/>
                  <a:gd name="connsiteX2" fmla="*/ 1483743 w 2225615"/>
                  <a:gd name="connsiteY2" fmla="*/ 0 h 362309"/>
                  <a:gd name="connsiteX3" fmla="*/ 2216989 w 2225615"/>
                  <a:gd name="connsiteY3" fmla="*/ 25879 h 362309"/>
                  <a:gd name="connsiteX4" fmla="*/ 2225615 w 2225615"/>
                  <a:gd name="connsiteY4" fmla="*/ 336430 h 362309"/>
                  <a:gd name="connsiteX5" fmla="*/ 1535502 w 2225615"/>
                  <a:gd name="connsiteY5" fmla="*/ 362309 h 362309"/>
                  <a:gd name="connsiteX6" fmla="*/ 1406106 w 2225615"/>
                  <a:gd name="connsiteY6" fmla="*/ 310551 h 362309"/>
                  <a:gd name="connsiteX7" fmla="*/ 8626 w 2225615"/>
                  <a:gd name="connsiteY7" fmla="*/ 319177 h 362309"/>
                  <a:gd name="connsiteX8" fmla="*/ 0 w 2225615"/>
                  <a:gd name="connsiteY8" fmla="*/ 86264 h 362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5615" h="362309">
                    <a:moveTo>
                      <a:pt x="0" y="86264"/>
                    </a:moveTo>
                    <a:lnTo>
                      <a:pt x="1371600" y="94890"/>
                    </a:lnTo>
                    <a:lnTo>
                      <a:pt x="1483743" y="0"/>
                    </a:lnTo>
                    <a:lnTo>
                      <a:pt x="2216989" y="25879"/>
                    </a:lnTo>
                    <a:lnTo>
                      <a:pt x="2225615" y="336430"/>
                    </a:lnTo>
                    <a:lnTo>
                      <a:pt x="1535502" y="362309"/>
                    </a:lnTo>
                    <a:lnTo>
                      <a:pt x="1406106" y="310551"/>
                    </a:lnTo>
                    <a:lnTo>
                      <a:pt x="8626" y="319177"/>
                    </a:lnTo>
                    <a:lnTo>
                      <a:pt x="0" y="86264"/>
                    </a:ln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lussdiagramm: Alternativer Prozess 13"/>
              <p:cNvSpPr/>
              <p:nvPr/>
            </p:nvSpPr>
            <p:spPr>
              <a:xfrm>
                <a:off x="1852222" y="4888006"/>
                <a:ext cx="1808827" cy="612648"/>
              </a:xfrm>
              <a:custGeom>
                <a:avLst/>
                <a:gdLst>
                  <a:gd name="connsiteX0" fmla="*/ 0 w 1800200"/>
                  <a:gd name="connsiteY0" fmla="*/ 102108 h 612648"/>
                  <a:gd name="connsiteX1" fmla="*/ 102108 w 1800200"/>
                  <a:gd name="connsiteY1" fmla="*/ 0 h 612648"/>
                  <a:gd name="connsiteX2" fmla="*/ 1698092 w 1800200"/>
                  <a:gd name="connsiteY2" fmla="*/ 0 h 612648"/>
                  <a:gd name="connsiteX3" fmla="*/ 1800200 w 1800200"/>
                  <a:gd name="connsiteY3" fmla="*/ 102108 h 612648"/>
                  <a:gd name="connsiteX4" fmla="*/ 1800200 w 1800200"/>
                  <a:gd name="connsiteY4" fmla="*/ 510540 h 612648"/>
                  <a:gd name="connsiteX5" fmla="*/ 1698092 w 1800200"/>
                  <a:gd name="connsiteY5" fmla="*/ 612648 h 612648"/>
                  <a:gd name="connsiteX6" fmla="*/ 102108 w 1800200"/>
                  <a:gd name="connsiteY6" fmla="*/ 612648 h 612648"/>
                  <a:gd name="connsiteX7" fmla="*/ 0 w 1800200"/>
                  <a:gd name="connsiteY7" fmla="*/ 510540 h 612648"/>
                  <a:gd name="connsiteX8" fmla="*/ 0 w 1800200"/>
                  <a:gd name="connsiteY8" fmla="*/ 102108 h 612648"/>
                  <a:gd name="connsiteX0" fmla="*/ 0 w 1800200"/>
                  <a:gd name="connsiteY0" fmla="*/ 102108 h 616876"/>
                  <a:gd name="connsiteX1" fmla="*/ 102108 w 1800200"/>
                  <a:gd name="connsiteY1" fmla="*/ 0 h 616876"/>
                  <a:gd name="connsiteX2" fmla="*/ 1698092 w 1800200"/>
                  <a:gd name="connsiteY2" fmla="*/ 0 h 616876"/>
                  <a:gd name="connsiteX3" fmla="*/ 1800200 w 1800200"/>
                  <a:gd name="connsiteY3" fmla="*/ 102108 h 616876"/>
                  <a:gd name="connsiteX4" fmla="*/ 1800200 w 1800200"/>
                  <a:gd name="connsiteY4" fmla="*/ 510540 h 616876"/>
                  <a:gd name="connsiteX5" fmla="*/ 1698092 w 1800200"/>
                  <a:gd name="connsiteY5" fmla="*/ 612648 h 616876"/>
                  <a:gd name="connsiteX6" fmla="*/ 967613 w 1800200"/>
                  <a:gd name="connsiteY6" fmla="*/ 616876 h 616876"/>
                  <a:gd name="connsiteX7" fmla="*/ 102108 w 1800200"/>
                  <a:gd name="connsiteY7" fmla="*/ 612648 h 616876"/>
                  <a:gd name="connsiteX8" fmla="*/ 0 w 1800200"/>
                  <a:gd name="connsiteY8" fmla="*/ 510540 h 616876"/>
                  <a:gd name="connsiteX9" fmla="*/ 0 w 1800200"/>
                  <a:gd name="connsiteY9" fmla="*/ 102108 h 616876"/>
                  <a:gd name="connsiteX0" fmla="*/ 0 w 1800200"/>
                  <a:gd name="connsiteY0" fmla="*/ 114960 h 629728"/>
                  <a:gd name="connsiteX1" fmla="*/ 102108 w 1800200"/>
                  <a:gd name="connsiteY1" fmla="*/ 12852 h 629728"/>
                  <a:gd name="connsiteX2" fmla="*/ 967613 w 1800200"/>
                  <a:gd name="connsiteY2" fmla="*/ 0 h 629728"/>
                  <a:gd name="connsiteX3" fmla="*/ 1698092 w 1800200"/>
                  <a:gd name="connsiteY3" fmla="*/ 12852 h 629728"/>
                  <a:gd name="connsiteX4" fmla="*/ 1800200 w 1800200"/>
                  <a:gd name="connsiteY4" fmla="*/ 114960 h 629728"/>
                  <a:gd name="connsiteX5" fmla="*/ 1800200 w 1800200"/>
                  <a:gd name="connsiteY5" fmla="*/ 523392 h 629728"/>
                  <a:gd name="connsiteX6" fmla="*/ 1698092 w 1800200"/>
                  <a:gd name="connsiteY6" fmla="*/ 625500 h 629728"/>
                  <a:gd name="connsiteX7" fmla="*/ 967613 w 1800200"/>
                  <a:gd name="connsiteY7" fmla="*/ 629728 h 629728"/>
                  <a:gd name="connsiteX8" fmla="*/ 102108 w 1800200"/>
                  <a:gd name="connsiteY8" fmla="*/ 625500 h 629728"/>
                  <a:gd name="connsiteX9" fmla="*/ 0 w 1800200"/>
                  <a:gd name="connsiteY9" fmla="*/ 523392 h 629728"/>
                  <a:gd name="connsiteX10" fmla="*/ 0 w 1800200"/>
                  <a:gd name="connsiteY10" fmla="*/ 114960 h 629728"/>
                  <a:gd name="connsiteX0" fmla="*/ 0 w 1800200"/>
                  <a:gd name="connsiteY0" fmla="*/ 114960 h 629728"/>
                  <a:gd name="connsiteX1" fmla="*/ 102108 w 1800200"/>
                  <a:gd name="connsiteY1" fmla="*/ 12852 h 629728"/>
                  <a:gd name="connsiteX2" fmla="*/ 967613 w 1800200"/>
                  <a:gd name="connsiteY2" fmla="*/ 0 h 629728"/>
                  <a:gd name="connsiteX3" fmla="*/ 1698092 w 1800200"/>
                  <a:gd name="connsiteY3" fmla="*/ 12852 h 629728"/>
                  <a:gd name="connsiteX4" fmla="*/ 1800200 w 1800200"/>
                  <a:gd name="connsiteY4" fmla="*/ 114960 h 629728"/>
                  <a:gd name="connsiteX5" fmla="*/ 1800200 w 1800200"/>
                  <a:gd name="connsiteY5" fmla="*/ 428502 h 629728"/>
                  <a:gd name="connsiteX6" fmla="*/ 1698092 w 1800200"/>
                  <a:gd name="connsiteY6" fmla="*/ 625500 h 629728"/>
                  <a:gd name="connsiteX7" fmla="*/ 967613 w 1800200"/>
                  <a:gd name="connsiteY7" fmla="*/ 629728 h 629728"/>
                  <a:gd name="connsiteX8" fmla="*/ 102108 w 1800200"/>
                  <a:gd name="connsiteY8" fmla="*/ 625500 h 629728"/>
                  <a:gd name="connsiteX9" fmla="*/ 0 w 1800200"/>
                  <a:gd name="connsiteY9" fmla="*/ 523392 h 629728"/>
                  <a:gd name="connsiteX10" fmla="*/ 0 w 1800200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698092 w 1808826"/>
                  <a:gd name="connsiteY3" fmla="*/ 12852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98092 w 1808826"/>
                  <a:gd name="connsiteY6" fmla="*/ 625500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698092 w 1808826"/>
                  <a:gd name="connsiteY3" fmla="*/ 12852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80839 w 1808826"/>
                  <a:gd name="connsiteY6" fmla="*/ 565115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9728"/>
                  <a:gd name="connsiteX1" fmla="*/ 102108 w 1808826"/>
                  <a:gd name="connsiteY1" fmla="*/ 12852 h 629728"/>
                  <a:gd name="connsiteX2" fmla="*/ 967613 w 1808826"/>
                  <a:gd name="connsiteY2" fmla="*/ 0 h 629728"/>
                  <a:gd name="connsiteX3" fmla="*/ 1715344 w 1808826"/>
                  <a:gd name="connsiteY3" fmla="*/ 73237 h 629728"/>
                  <a:gd name="connsiteX4" fmla="*/ 1808826 w 1808826"/>
                  <a:gd name="connsiteY4" fmla="*/ 209851 h 629728"/>
                  <a:gd name="connsiteX5" fmla="*/ 1800200 w 1808826"/>
                  <a:gd name="connsiteY5" fmla="*/ 428502 h 629728"/>
                  <a:gd name="connsiteX6" fmla="*/ 1680839 w 1808826"/>
                  <a:gd name="connsiteY6" fmla="*/ 565115 h 629728"/>
                  <a:gd name="connsiteX7" fmla="*/ 967613 w 1808826"/>
                  <a:gd name="connsiteY7" fmla="*/ 629728 h 629728"/>
                  <a:gd name="connsiteX8" fmla="*/ 102108 w 1808826"/>
                  <a:gd name="connsiteY8" fmla="*/ 625500 h 629728"/>
                  <a:gd name="connsiteX9" fmla="*/ 0 w 1808826"/>
                  <a:gd name="connsiteY9" fmla="*/ 523392 h 629728"/>
                  <a:gd name="connsiteX10" fmla="*/ 0 w 1808826"/>
                  <a:gd name="connsiteY10" fmla="*/ 114960 h 629728"/>
                  <a:gd name="connsiteX0" fmla="*/ 0 w 1808826"/>
                  <a:gd name="connsiteY0" fmla="*/ 114960 h 625500"/>
                  <a:gd name="connsiteX1" fmla="*/ 102108 w 1808826"/>
                  <a:gd name="connsiteY1" fmla="*/ 12852 h 625500"/>
                  <a:gd name="connsiteX2" fmla="*/ 967613 w 1808826"/>
                  <a:gd name="connsiteY2" fmla="*/ 0 h 625500"/>
                  <a:gd name="connsiteX3" fmla="*/ 1715344 w 1808826"/>
                  <a:gd name="connsiteY3" fmla="*/ 73237 h 625500"/>
                  <a:gd name="connsiteX4" fmla="*/ 1808826 w 1808826"/>
                  <a:gd name="connsiteY4" fmla="*/ 209851 h 625500"/>
                  <a:gd name="connsiteX5" fmla="*/ 1800200 w 1808826"/>
                  <a:gd name="connsiteY5" fmla="*/ 428502 h 625500"/>
                  <a:gd name="connsiteX6" fmla="*/ 1680839 w 1808826"/>
                  <a:gd name="connsiteY6" fmla="*/ 565115 h 625500"/>
                  <a:gd name="connsiteX7" fmla="*/ 967613 w 1808826"/>
                  <a:gd name="connsiteY7" fmla="*/ 577969 h 625500"/>
                  <a:gd name="connsiteX8" fmla="*/ 102108 w 1808826"/>
                  <a:gd name="connsiteY8" fmla="*/ 625500 h 625500"/>
                  <a:gd name="connsiteX9" fmla="*/ 0 w 1808826"/>
                  <a:gd name="connsiteY9" fmla="*/ 523392 h 625500"/>
                  <a:gd name="connsiteX10" fmla="*/ 0 w 1808826"/>
                  <a:gd name="connsiteY10" fmla="*/ 114960 h 625500"/>
                  <a:gd name="connsiteX0" fmla="*/ 0 w 1808826"/>
                  <a:gd name="connsiteY0" fmla="*/ 102108 h 612648"/>
                  <a:gd name="connsiteX1" fmla="*/ 102108 w 1808826"/>
                  <a:gd name="connsiteY1" fmla="*/ 0 h 612648"/>
                  <a:gd name="connsiteX2" fmla="*/ 993492 w 1808826"/>
                  <a:gd name="connsiteY2" fmla="*/ 47533 h 612648"/>
                  <a:gd name="connsiteX3" fmla="*/ 1715344 w 1808826"/>
                  <a:gd name="connsiteY3" fmla="*/ 60385 h 612648"/>
                  <a:gd name="connsiteX4" fmla="*/ 1808826 w 1808826"/>
                  <a:gd name="connsiteY4" fmla="*/ 196999 h 612648"/>
                  <a:gd name="connsiteX5" fmla="*/ 1800200 w 1808826"/>
                  <a:gd name="connsiteY5" fmla="*/ 415650 h 612648"/>
                  <a:gd name="connsiteX6" fmla="*/ 1680839 w 1808826"/>
                  <a:gd name="connsiteY6" fmla="*/ 552263 h 612648"/>
                  <a:gd name="connsiteX7" fmla="*/ 967613 w 1808826"/>
                  <a:gd name="connsiteY7" fmla="*/ 565117 h 612648"/>
                  <a:gd name="connsiteX8" fmla="*/ 102108 w 1808826"/>
                  <a:gd name="connsiteY8" fmla="*/ 612648 h 612648"/>
                  <a:gd name="connsiteX9" fmla="*/ 0 w 1808826"/>
                  <a:gd name="connsiteY9" fmla="*/ 510540 h 612648"/>
                  <a:gd name="connsiteX10" fmla="*/ 0 w 1808826"/>
                  <a:gd name="connsiteY10" fmla="*/ 102108 h 6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826" h="612648">
                    <a:moveTo>
                      <a:pt x="0" y="102108"/>
                    </a:moveTo>
                    <a:cubicBezTo>
                      <a:pt x="0" y="45715"/>
                      <a:pt x="45715" y="0"/>
                      <a:pt x="102108" y="0"/>
                    </a:cubicBezTo>
                    <a:lnTo>
                      <a:pt x="993492" y="47533"/>
                    </a:lnTo>
                    <a:lnTo>
                      <a:pt x="1715344" y="60385"/>
                    </a:lnTo>
                    <a:cubicBezTo>
                      <a:pt x="1771737" y="60385"/>
                      <a:pt x="1808826" y="140606"/>
                      <a:pt x="1808826" y="196999"/>
                    </a:cubicBezTo>
                    <a:lnTo>
                      <a:pt x="1800200" y="415650"/>
                    </a:lnTo>
                    <a:cubicBezTo>
                      <a:pt x="1800200" y="472043"/>
                      <a:pt x="1737232" y="552263"/>
                      <a:pt x="1680839" y="552263"/>
                    </a:cubicBezTo>
                    <a:lnTo>
                      <a:pt x="967613" y="565117"/>
                    </a:lnTo>
                    <a:lnTo>
                      <a:pt x="102108" y="612648"/>
                    </a:lnTo>
                    <a:cubicBezTo>
                      <a:pt x="45715" y="612648"/>
                      <a:pt x="0" y="566933"/>
                      <a:pt x="0" y="510540"/>
                    </a:cubicBezTo>
                    <a:lnTo>
                      <a:pt x="0" y="102108"/>
                    </a:ln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7573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</dc:creator>
  <cp:lastModifiedBy>Benedikt</cp:lastModifiedBy>
  <cp:revision>1</cp:revision>
  <dcterms:created xsi:type="dcterms:W3CDTF">2015-11-18T16:11:53Z</dcterms:created>
  <dcterms:modified xsi:type="dcterms:W3CDTF">2015-11-18T16:17:37Z</dcterms:modified>
</cp:coreProperties>
</file>