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E-Governance</a:t>
            </a:r>
            <a:br>
              <a:rPr lang="en-US" dirty="0" smtClean="0"/>
            </a:br>
            <a:r>
              <a:rPr lang="en-US" dirty="0" smtClean="0"/>
              <a:t>Smart City</a:t>
            </a:r>
            <a:br>
              <a:rPr lang="en-US" dirty="0" smtClean="0"/>
            </a:br>
            <a:r>
              <a:rPr lang="en-US" dirty="0" smtClean="0"/>
              <a:t>Geographical Information System(GIS)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E-Governance</a:t>
            </a:r>
            <a:endParaRPr lang="en-US" sz="3400" dirty="0"/>
          </a:p>
        </p:txBody>
      </p:sp>
      <p:pic>
        <p:nvPicPr>
          <p:cNvPr id="4" name="Content Placeholder 3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7848600" cy="5486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E-Governance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E-Governance expands to Electronic Governance.</a:t>
            </a:r>
          </a:p>
          <a:p>
            <a:r>
              <a:rPr lang="en-US" dirty="0" smtClean="0"/>
              <a:t>Application of </a:t>
            </a:r>
            <a:r>
              <a:rPr lang="en-US" b="1" dirty="0" smtClean="0"/>
              <a:t>ICT</a:t>
            </a:r>
            <a:r>
              <a:rPr lang="en-US" dirty="0" smtClean="0"/>
              <a:t>(Information and Communication Technology) for delivering government services.</a:t>
            </a:r>
          </a:p>
          <a:p>
            <a:r>
              <a:rPr lang="en-US" dirty="0" smtClean="0"/>
              <a:t>Enhancement of traditional government.</a:t>
            </a:r>
          </a:p>
          <a:p>
            <a:r>
              <a:rPr lang="en-US" dirty="0" smtClean="0"/>
              <a:t>Delivers </a:t>
            </a:r>
            <a:r>
              <a:rPr lang="en-US" b="1" dirty="0" smtClean="0"/>
              <a:t>SMART</a:t>
            </a:r>
            <a:r>
              <a:rPr lang="en-US" dirty="0" smtClean="0"/>
              <a:t> government.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-Smart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-Moral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-Accessible</a:t>
            </a:r>
          </a:p>
          <a:p>
            <a:r>
              <a:rPr lang="en-US" b="1" dirty="0" smtClean="0"/>
              <a:t>R</a:t>
            </a:r>
            <a:r>
              <a:rPr lang="en-US" dirty="0" smtClean="0"/>
              <a:t>-Responsive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-Transparent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promote good governance.</a:t>
            </a:r>
          </a:p>
          <a:p>
            <a:r>
              <a:rPr lang="en-US" dirty="0" smtClean="0"/>
              <a:t>To simplify government procedures.</a:t>
            </a:r>
          </a:p>
          <a:p>
            <a:r>
              <a:rPr lang="en-US" dirty="0" smtClean="0"/>
              <a:t>To access to government services.</a:t>
            </a:r>
          </a:p>
          <a:p>
            <a:r>
              <a:rPr lang="en-US" dirty="0" smtClean="0"/>
              <a:t>To enhance ability to address public needs.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G2C(Government to Citizens)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G2B(Government to Business)</a:t>
            </a:r>
          </a:p>
          <a:p>
            <a:r>
              <a:rPr lang="en-US" dirty="0" smtClean="0"/>
              <a:t>G2E(Government to Employees)</a:t>
            </a:r>
          </a:p>
          <a:p>
            <a:r>
              <a:rPr lang="en-US" dirty="0" smtClean="0"/>
              <a:t>G2G(Government to Government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Exchange of Information between government agencies.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Interactions may be diplomatic </a:t>
            </a:r>
            <a:r>
              <a:rPr lang="en-US" dirty="0" err="1" smtClean="0"/>
              <a:t>ties,economic</a:t>
            </a:r>
            <a:r>
              <a:rPr lang="en-US" dirty="0" smtClean="0"/>
              <a:t> alliance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Improves efficiency in data sharing.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52</TotalTime>
  <Words>102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E-Governance Smart City Geographical Information System(GIS)</vt:lpstr>
      <vt:lpstr>E-Governance</vt:lpstr>
      <vt:lpstr>E-Governance</vt:lpstr>
      <vt:lpstr>Purpose of e-governance</vt:lpstr>
      <vt:lpstr>Models of e-governance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2024-03-19T19:28:28Z</dcterms:created>
  <dcterms:modified xsi:type="dcterms:W3CDTF">2024-03-19T20:20:43Z</dcterms:modified>
</cp:coreProperties>
</file>