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506D1C78-116F-42D1-AD28-BF8ACE23CDB7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8E273615-4CA4-4AC4-9701-69B2B725B0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6D1C78-116F-42D1-AD28-BF8ACE23CDB7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273615-4CA4-4AC4-9701-69B2B725B0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506D1C78-116F-42D1-AD28-BF8ACE23CDB7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E273615-4CA4-4AC4-9701-69B2B725B0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6D1C78-116F-42D1-AD28-BF8ACE23CDB7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273615-4CA4-4AC4-9701-69B2B725B0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06D1C78-116F-42D1-AD28-BF8ACE23CDB7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8E273615-4CA4-4AC4-9701-69B2B725B0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6D1C78-116F-42D1-AD28-BF8ACE23CDB7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273615-4CA4-4AC4-9701-69B2B725B0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6D1C78-116F-42D1-AD28-BF8ACE23CDB7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273615-4CA4-4AC4-9701-69B2B725B0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6D1C78-116F-42D1-AD28-BF8ACE23CDB7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273615-4CA4-4AC4-9701-69B2B725B0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06D1C78-116F-42D1-AD28-BF8ACE23CDB7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273615-4CA4-4AC4-9701-69B2B725B0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6D1C78-116F-42D1-AD28-BF8ACE23CDB7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273615-4CA4-4AC4-9701-69B2B725B0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6D1C78-116F-42D1-AD28-BF8ACE23CDB7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273615-4CA4-4AC4-9701-69B2B725B0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506D1C78-116F-42D1-AD28-BF8ACE23CDB7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E273615-4CA4-4AC4-9701-69B2B725B05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828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E-Governance</a:t>
            </a:r>
            <a:br>
              <a:rPr lang="en-US" dirty="0" smtClean="0"/>
            </a:br>
            <a:r>
              <a:rPr lang="en-US" dirty="0" smtClean="0"/>
              <a:t>Smart City</a:t>
            </a:r>
            <a:br>
              <a:rPr lang="en-US" dirty="0" smtClean="0"/>
            </a:br>
            <a:r>
              <a:rPr lang="en-US" dirty="0" smtClean="0"/>
              <a:t>Geographical Information System(GIS)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magestt.jf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228600"/>
            <a:ext cx="7848600" cy="64008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7239000" cy="1143000"/>
          </a:xfrm>
        </p:spPr>
        <p:txBody>
          <a:bodyPr>
            <a:normAutofit/>
          </a:bodyPr>
          <a:lstStyle/>
          <a:p>
            <a:r>
              <a:rPr lang="en-US" sz="3400" dirty="0" smtClean="0"/>
              <a:t>E-Governance</a:t>
            </a:r>
            <a:endParaRPr lang="en-US" sz="3400" dirty="0"/>
          </a:p>
        </p:txBody>
      </p:sp>
      <p:pic>
        <p:nvPicPr>
          <p:cNvPr id="4" name="Content Placeholder 3" descr="download.jf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143000"/>
            <a:ext cx="7848600" cy="54864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E-Governance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E-Governance expands to Electronic Governance.</a:t>
            </a: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Application of </a:t>
            </a:r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ICT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(Information and Communication Technology) for delivering government services.</a:t>
            </a: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Enhancement of traditional government.</a:t>
            </a: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Delivers </a:t>
            </a:r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SMART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government.</a:t>
            </a:r>
          </a:p>
          <a:p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-Smart</a:t>
            </a:r>
          </a:p>
          <a:p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-Moral</a:t>
            </a:r>
          </a:p>
          <a:p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-Accessible</a:t>
            </a:r>
          </a:p>
          <a:p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-Responsive</a:t>
            </a:r>
          </a:p>
          <a:p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-Transparent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e-governance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To promote good governance.</a:t>
            </a: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To simplify government procedures.</a:t>
            </a: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To access to government services.</a:t>
            </a: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To enhance ability to address public needs.</a:t>
            </a:r>
          </a:p>
          <a:p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Models of e-governance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G2C(Government to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Citizens)</a:t>
            </a:r>
          </a:p>
          <a:p>
            <a:pPr>
              <a:buFont typeface="Wingdings" pitchFamily="2" charset="2"/>
              <a:buChar char="Ø"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Between government and citizens.</a:t>
            </a:r>
          </a:p>
          <a:p>
            <a:pPr>
              <a:buFont typeface="Wingdings" pitchFamily="2" charset="2"/>
              <a:buChar char="Ø"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Example: online driving license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system,NID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Pre-Enrollment system etc.</a:t>
            </a:r>
          </a:p>
          <a:p>
            <a:pPr>
              <a:buFont typeface="Wingdings" pitchFamily="2" charset="2"/>
              <a:buChar char="Ø"/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G2G(Government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to Government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Exchange of Information between government agencies.</a:t>
            </a:r>
          </a:p>
          <a:p>
            <a:pPr>
              <a:buFont typeface="Wingdings" pitchFamily="2" charset="2"/>
              <a:buChar char="Ø"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Interactions may be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diplomatic ties, economic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alliance etc.</a:t>
            </a:r>
          </a:p>
          <a:p>
            <a:pPr>
              <a:buFont typeface="Wingdings" pitchFamily="2" charset="2"/>
              <a:buChar char="Ø"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Improves efficiency in data sharing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7239000" cy="3657600"/>
          </a:xfrm>
        </p:spPr>
        <p:txBody>
          <a:bodyPr>
            <a:normAutofit/>
          </a:bodyPr>
          <a:lstStyle/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G2B(Government to Business)</a:t>
            </a:r>
          </a:p>
          <a:p>
            <a:pPr>
              <a:buFont typeface="Wingdings" pitchFamily="2" charset="2"/>
              <a:buChar char="Ø"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Between government and business organizations.</a:t>
            </a:r>
          </a:p>
          <a:p>
            <a:pPr>
              <a:buFont typeface="Wingdings" pitchFamily="2" charset="2"/>
              <a:buChar char="Ø"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Example: Nepal Trade Information Portal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, OCR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eservices etc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G2E(Government to Employees)</a:t>
            </a:r>
          </a:p>
          <a:p>
            <a:pPr>
              <a:buFont typeface="Wingdings" pitchFamily="2" charset="2"/>
              <a:buChar char="Ø"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Interaction between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government and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employees.</a:t>
            </a:r>
          </a:p>
          <a:p>
            <a:pPr>
              <a:buFont typeface="Wingdings" pitchFamily="2" charset="2"/>
              <a:buChar char="Ø"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Support transactions such as payroll and pension plans.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E-governance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Revenue Growth</a:t>
            </a: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Enhances transparency, efficiency and accountability</a:t>
            </a: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Cost reduction</a:t>
            </a: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Greater convenience</a:t>
            </a: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Expands reach of governance</a:t>
            </a:r>
          </a:p>
          <a:p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Drawbacks of e-governance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Cyber-security Risks</a:t>
            </a: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Privacy concerns</a:t>
            </a: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Digital illiteracy</a:t>
            </a: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Cost of implementation and maintenance</a:t>
            </a: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Legal and regulatory challenges</a:t>
            </a:r>
          </a:p>
          <a:p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117</TotalTime>
  <Words>188</Words>
  <Application>Microsoft Office PowerPoint</Application>
  <PresentationFormat>On-screen Show (4:3)</PresentationFormat>
  <Paragraphs>46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Opulent</vt:lpstr>
      <vt:lpstr>E-Governance Smart City Geographical Information System(GIS)</vt:lpstr>
      <vt:lpstr>Slide 2</vt:lpstr>
      <vt:lpstr>E-Governance</vt:lpstr>
      <vt:lpstr>E-Governance</vt:lpstr>
      <vt:lpstr>Purpose of e-governance</vt:lpstr>
      <vt:lpstr>Models of e-governance</vt:lpstr>
      <vt:lpstr>Slide 7</vt:lpstr>
      <vt:lpstr>Benefits of E-governance</vt:lpstr>
      <vt:lpstr>Drawbacks of e-governance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13</cp:revision>
  <dcterms:created xsi:type="dcterms:W3CDTF">2024-03-19T19:28:28Z</dcterms:created>
  <dcterms:modified xsi:type="dcterms:W3CDTF">2024-03-20T11:43:09Z</dcterms:modified>
</cp:coreProperties>
</file>