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06D1C78-116F-42D1-AD28-BF8ACE23CDB7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273615-4CA4-4AC4-9701-69B2B725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E-Governance</a:t>
            </a:r>
            <a:br>
              <a:rPr lang="en-US" dirty="0" smtClean="0"/>
            </a:br>
            <a:r>
              <a:rPr lang="en-US" dirty="0" smtClean="0"/>
              <a:t>Smart City</a:t>
            </a:r>
            <a:br>
              <a:rPr lang="en-US" dirty="0" smtClean="0"/>
            </a:br>
            <a:r>
              <a:rPr lang="en-US" dirty="0" smtClean="0"/>
              <a:t>Geographical Information System(GIS)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E-Governance</a:t>
            </a:r>
            <a:endParaRPr lang="en-US" sz="3400" dirty="0"/>
          </a:p>
        </p:txBody>
      </p:sp>
      <p:pic>
        <p:nvPicPr>
          <p:cNvPr id="4" name="Content Placeholder 3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7848600" cy="5486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E-Governance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E-Governance expands to Electronic Governance.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Application of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ICT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(Information and Communication Technology) for delivering government services.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Enhancement of traditional government.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Delivers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government.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-Smart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-Moral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-Accessible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-Responsive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-Transparent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promote good governance.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simplify government procedures.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access to government services.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enhance ability to address public needs.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G2C(Government 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Citizens)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Between government and citizens.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 online driving license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system,NID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Pre-Enrollment system etc.</a:t>
            </a:r>
          </a:p>
          <a:p>
            <a:pPr>
              <a:buFont typeface="Wingdings" pitchFamily="2" charset="2"/>
              <a:buChar char="Ø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G2G(Government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Government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Exchange of Information between government agencies.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Interactions may be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diplomatic ties, economic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alliance etc.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Improves efficiency in data sharing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36576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G2B(Government to Business)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Between government and business organizations.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Example: Nepal Trade Information Portal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OCR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eservices etc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G2E(Government to Employees)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Interaction between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government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employees.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Support transactions such as payroll and pension plans.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Revenue Growth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Enhances transparency, efficiency and accountability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Cost reduction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Greater convenience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Expands reach of governance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e-governance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Cyber-security Risks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Privacy concerns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Digital illiteracy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Cost of implementation and maintenance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Legal and regulatory challenges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tt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7848600" cy="6400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512</TotalTime>
  <Words>188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E-Governance Smart City Geographical Information System(GIS)</vt:lpstr>
      <vt:lpstr>E-Governance</vt:lpstr>
      <vt:lpstr>E-Governance</vt:lpstr>
      <vt:lpstr>Purpose of e-governance</vt:lpstr>
      <vt:lpstr>Models of e-governance</vt:lpstr>
      <vt:lpstr>Slide 6</vt:lpstr>
      <vt:lpstr>Benefits of E-governance</vt:lpstr>
      <vt:lpstr>Drawbacks of e-governance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47</cp:revision>
  <dcterms:created xsi:type="dcterms:W3CDTF">2024-03-19T19:28:28Z</dcterms:created>
  <dcterms:modified xsi:type="dcterms:W3CDTF">2024-03-20T18:18:41Z</dcterms:modified>
</cp:coreProperties>
</file>