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2D4E-88E2-78CC-2C0A-6C2580D27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602167"/>
            <a:ext cx="9001462" cy="947854"/>
          </a:xfrm>
        </p:spPr>
        <p:txBody>
          <a:bodyPr>
            <a:normAutofit/>
          </a:bodyPr>
          <a:lstStyle/>
          <a:p>
            <a:r>
              <a:rPr lang="en-US" dirty="0"/>
              <a:t>SQL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ACFDF-928A-B03D-B955-5F4993335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620537"/>
            <a:ext cx="9001462" cy="808463"/>
          </a:xfrm>
        </p:spPr>
        <p:txBody>
          <a:bodyPr>
            <a:normAutofit/>
          </a:bodyPr>
          <a:lstStyle/>
          <a:p>
            <a:r>
              <a:rPr lang="en-US" dirty="0"/>
              <a:t>Sub : DATA ANAYSIS OLYMPIC DATA BY USING </a:t>
            </a:r>
            <a:r>
              <a:rPr lang="en-US"/>
              <a:t>SQL QUERY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48D5E-F04E-4215-1B8F-B500B1C8FC88}"/>
              </a:ext>
            </a:extLst>
          </p:cNvPr>
          <p:cNvSpPr txBox="1"/>
          <p:nvPr/>
        </p:nvSpPr>
        <p:spPr>
          <a:xfrm>
            <a:off x="7482468" y="5731727"/>
            <a:ext cx="330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: Sapana .Gayakwad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56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07C7-2C05-8822-F15B-E5897071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1083"/>
            <a:ext cx="10353761" cy="765718"/>
          </a:xfrm>
        </p:spPr>
        <p:txBody>
          <a:bodyPr>
            <a:normAutofit/>
          </a:bodyPr>
          <a:lstStyle/>
          <a:p>
            <a:r>
              <a:rPr lang="en-US" sz="2000" dirty="0"/>
              <a:t>--  8. show in which year did United states won most gold medal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67E8-5ECC-5A04-1F89-AC44D40B6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38868"/>
            <a:ext cx="10353762" cy="4884234"/>
          </a:xfrm>
        </p:spPr>
        <p:txBody>
          <a:bodyPr>
            <a:normAutofit/>
          </a:bodyPr>
          <a:lstStyle/>
          <a:p>
            <a:r>
              <a:rPr lang="en-US" sz="1400" dirty="0"/>
              <a:t>select Team ,year ,Medal , Count(medal) from Olympic</a:t>
            </a:r>
          </a:p>
          <a:p>
            <a:r>
              <a:rPr lang="en-US" sz="1400" dirty="0"/>
              <a:t>where (medal='Gold' and Team = 'United States’ )</a:t>
            </a:r>
          </a:p>
          <a:p>
            <a:r>
              <a:rPr lang="en-US" sz="1400" dirty="0"/>
              <a:t>group by Year , medal</a:t>
            </a:r>
          </a:p>
          <a:p>
            <a:r>
              <a:rPr lang="en-US" sz="1400" dirty="0"/>
              <a:t>order by count(medal) desc</a:t>
            </a:r>
          </a:p>
          <a:p>
            <a:r>
              <a:rPr lang="en-US" sz="1400" dirty="0"/>
              <a:t>limit 1;</a:t>
            </a:r>
            <a:endParaRPr lang="en-IN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90CB01-EB9B-3093-D9B6-278B157F5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717624"/>
            <a:ext cx="4126556" cy="2705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BA8C21-8648-A793-F9CB-266C78E00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880" y="3718176"/>
            <a:ext cx="597300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5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BE40-9EDC-6BFC-A6E4-51469297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57200"/>
          </a:xfrm>
        </p:spPr>
        <p:txBody>
          <a:bodyPr>
            <a:normAutofit/>
          </a:bodyPr>
          <a:lstStyle/>
          <a:p>
            <a:r>
              <a:rPr lang="en-US" sz="2000" dirty="0"/>
              <a:t>-- 9. In which sports United States has most medals.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0EF3-B368-A67E-524C-322D07029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26634"/>
            <a:ext cx="10353762" cy="4564566"/>
          </a:xfrm>
        </p:spPr>
        <p:txBody>
          <a:bodyPr>
            <a:normAutofit/>
          </a:bodyPr>
          <a:lstStyle/>
          <a:p>
            <a:r>
              <a:rPr lang="en-US" sz="1400" dirty="0"/>
              <a:t>Select Team, Count(Medal) as </a:t>
            </a:r>
            <a:r>
              <a:rPr lang="en-US" sz="1400" dirty="0" err="1"/>
              <a:t>Medal_Count</a:t>
            </a:r>
            <a:r>
              <a:rPr lang="en-US" sz="1400" dirty="0"/>
              <a:t> , Sport from Olympic</a:t>
            </a:r>
          </a:p>
          <a:p>
            <a:r>
              <a:rPr lang="en-US" sz="1400" dirty="0"/>
              <a:t>where (Team = 'United States' and Medal&lt;&gt; '</a:t>
            </a:r>
            <a:r>
              <a:rPr lang="en-US" sz="1400" dirty="0" err="1"/>
              <a:t>NoMedal</a:t>
            </a:r>
            <a:r>
              <a:rPr lang="en-US" sz="1400" dirty="0"/>
              <a:t>’)</a:t>
            </a:r>
          </a:p>
          <a:p>
            <a:r>
              <a:rPr lang="en-US" sz="1400" dirty="0"/>
              <a:t>group by Sport</a:t>
            </a:r>
          </a:p>
          <a:p>
            <a:r>
              <a:rPr lang="en-US" sz="1400" dirty="0"/>
              <a:t>order by </a:t>
            </a:r>
            <a:r>
              <a:rPr lang="en-US" sz="1400" dirty="0" err="1"/>
              <a:t>Medal_Count</a:t>
            </a:r>
            <a:r>
              <a:rPr lang="en-US" sz="1400" dirty="0"/>
              <a:t> desc</a:t>
            </a:r>
          </a:p>
          <a:p>
            <a:r>
              <a:rPr lang="en-US" sz="1400" dirty="0"/>
              <a:t>limit 1;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BC610-659F-05E7-B982-179442D43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43028"/>
            <a:ext cx="5243123" cy="2305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C7400A-FBFA-446C-1E02-E06EE6103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3" y="3943028"/>
            <a:ext cx="445460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2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010D-E14B-7F71-AED2-B7EE90A9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28546"/>
          </a:xfrm>
        </p:spPr>
        <p:txBody>
          <a:bodyPr>
            <a:normAutofit/>
          </a:bodyPr>
          <a:lstStyle/>
          <a:p>
            <a:r>
              <a:rPr lang="en-US" sz="2000" dirty="0"/>
              <a:t>-- 10. Find top three players who won most medals along with their sports and country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CDE4-CCFC-6D39-403F-92B92265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27355"/>
            <a:ext cx="10353762" cy="5185317"/>
          </a:xfrm>
        </p:spPr>
        <p:txBody>
          <a:bodyPr>
            <a:normAutofit/>
          </a:bodyPr>
          <a:lstStyle/>
          <a:p>
            <a:r>
              <a:rPr lang="en-US" sz="1400" dirty="0"/>
              <a:t>Select Name as Players , Sport , Team, Count(Medal) as </a:t>
            </a:r>
            <a:r>
              <a:rPr lang="en-US" sz="1400" dirty="0" err="1"/>
              <a:t>count_medal</a:t>
            </a:r>
            <a:r>
              <a:rPr lang="en-US" sz="1400" dirty="0"/>
              <a:t> from Olympic</a:t>
            </a:r>
          </a:p>
          <a:p>
            <a:r>
              <a:rPr lang="en-US" sz="1400" dirty="0"/>
              <a:t>where (medal&lt;&gt;  "</a:t>
            </a:r>
            <a:r>
              <a:rPr lang="en-US" sz="1400" dirty="0" err="1"/>
              <a:t>NoMedal</a:t>
            </a:r>
            <a:r>
              <a:rPr lang="en-US" sz="1400" dirty="0"/>
              <a:t>" )</a:t>
            </a:r>
          </a:p>
          <a:p>
            <a:r>
              <a:rPr lang="en-US" sz="1400" dirty="0"/>
              <a:t>Group by Players , Team, Sport</a:t>
            </a:r>
          </a:p>
          <a:p>
            <a:r>
              <a:rPr lang="en-US" sz="1400" dirty="0"/>
              <a:t>order by count(Medal) desc</a:t>
            </a:r>
          </a:p>
          <a:p>
            <a:r>
              <a:rPr lang="en-US" sz="1400" dirty="0"/>
              <a:t>limit 3;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852C1-E874-5415-2F84-CA7010D1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69" y="3628658"/>
            <a:ext cx="4525006" cy="2619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53FEB6-7C52-06FE-EBC0-96B4B301E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859" y="3628658"/>
            <a:ext cx="5060991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95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B4BC-6788-EF31-1338-FD425476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-- 11. Find player with most gold medals in cycling along with his country.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ECBDF-2E36-C2D6-3675-9E384D1F5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26995"/>
            <a:ext cx="10353762" cy="4464205"/>
          </a:xfrm>
        </p:spPr>
        <p:txBody>
          <a:bodyPr>
            <a:normAutofit/>
          </a:bodyPr>
          <a:lstStyle/>
          <a:p>
            <a:r>
              <a:rPr lang="en-US" sz="1400" dirty="0"/>
              <a:t>Select </a:t>
            </a:r>
            <a:r>
              <a:rPr lang="en-US" sz="1400" dirty="0" err="1"/>
              <a:t>Team,Name</a:t>
            </a:r>
            <a:r>
              <a:rPr lang="en-US" sz="1400" dirty="0"/>
              <a:t> as </a:t>
            </a:r>
            <a:r>
              <a:rPr lang="en-US" sz="1400" dirty="0" err="1"/>
              <a:t>Players,Sport,Count</a:t>
            </a:r>
            <a:r>
              <a:rPr lang="en-US" sz="1400" dirty="0"/>
              <a:t>(Medal) as </a:t>
            </a:r>
            <a:r>
              <a:rPr lang="en-US" sz="1400" dirty="0" err="1"/>
              <a:t>count_medal</a:t>
            </a:r>
            <a:r>
              <a:rPr lang="en-US" sz="1400" dirty="0"/>
              <a:t> from Olympic</a:t>
            </a:r>
          </a:p>
          <a:p>
            <a:r>
              <a:rPr lang="en-US" sz="1400" dirty="0"/>
              <a:t>where ( Medal= "Gold" and Sport="cycling")</a:t>
            </a:r>
          </a:p>
          <a:p>
            <a:r>
              <a:rPr lang="en-US" sz="1400" dirty="0"/>
              <a:t>group by Team ,Players, Sport </a:t>
            </a:r>
          </a:p>
          <a:p>
            <a:r>
              <a:rPr lang="en-US" sz="1400" dirty="0"/>
              <a:t>order by count(Medal) desc</a:t>
            </a:r>
          </a:p>
          <a:p>
            <a:r>
              <a:rPr lang="en-US" sz="1400" dirty="0"/>
              <a:t>limit 1;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B70F1-0A29-0B72-4FCD-D6D4EE2DE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95" y="4650918"/>
            <a:ext cx="3734321" cy="990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098629-5355-DFDE-6212-E360CB2B0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760" y="4038190"/>
            <a:ext cx="4448796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67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ADFA-D89F-ECED-05A6-56641BC4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-- 12.Find player with most medals (</a:t>
            </a:r>
            <a:r>
              <a:rPr lang="en-US" sz="2000" dirty="0" err="1"/>
              <a:t>Gold+Silver+Bronze</a:t>
            </a:r>
            <a:r>
              <a:rPr lang="en-US" sz="2000" dirty="0"/>
              <a:t>) in Basketball also show his country.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AEC4-8CD6-00FC-E966-1B1E613A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61532"/>
            <a:ext cx="10353762" cy="4129668"/>
          </a:xfrm>
        </p:spPr>
        <p:txBody>
          <a:bodyPr>
            <a:normAutofit/>
          </a:bodyPr>
          <a:lstStyle/>
          <a:p>
            <a:r>
              <a:rPr lang="en-US" sz="1400" dirty="0"/>
              <a:t>Select Team , Name, Sport, count(Medal) from Olympic</a:t>
            </a:r>
          </a:p>
          <a:p>
            <a:r>
              <a:rPr lang="en-US" sz="1400" dirty="0"/>
              <a:t>Where sport = 'Basketball' and Medal&lt;&gt;'</a:t>
            </a:r>
            <a:r>
              <a:rPr lang="en-US" sz="1400" dirty="0" err="1"/>
              <a:t>NoMedal</a:t>
            </a:r>
            <a:r>
              <a:rPr lang="en-US" sz="1400" dirty="0"/>
              <a:t>’</a:t>
            </a:r>
          </a:p>
          <a:p>
            <a:r>
              <a:rPr lang="en-US" sz="1400" dirty="0"/>
              <a:t>Group by Name , Team, Sport</a:t>
            </a:r>
          </a:p>
          <a:p>
            <a:r>
              <a:rPr lang="en-US" sz="1400" dirty="0"/>
              <a:t>order by count(Medal) desc</a:t>
            </a:r>
          </a:p>
          <a:p>
            <a:r>
              <a:rPr lang="en-US" sz="1400" dirty="0"/>
              <a:t>limit 7;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13F904-838B-D64B-6FC9-D601C5FB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4125952"/>
            <a:ext cx="4505954" cy="2442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C10293-ADCC-3276-DB14-A67CAC6D2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370" y="3726366"/>
            <a:ext cx="452500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77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9CB2-50CD-759C-75EB-03860748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58358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-- Q12. Find out the count of different medals of the top basketball player Teresa Awards.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DB81-4D9F-C7F8-926D-123284B38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60449"/>
            <a:ext cx="10353762" cy="4430751"/>
          </a:xfrm>
        </p:spPr>
        <p:txBody>
          <a:bodyPr>
            <a:normAutofit/>
          </a:bodyPr>
          <a:lstStyle/>
          <a:p>
            <a:r>
              <a:rPr lang="en-IN" sz="1400" dirty="0"/>
              <a:t>Select Name, Medal , count(Medal) as </a:t>
            </a:r>
            <a:r>
              <a:rPr lang="en-IN" sz="1400" dirty="0" err="1"/>
              <a:t>Medal_Count</a:t>
            </a:r>
            <a:r>
              <a:rPr lang="en-IN" sz="1400" dirty="0"/>
              <a:t> from Olympics</a:t>
            </a:r>
          </a:p>
          <a:p>
            <a:r>
              <a:rPr lang="en-IN" sz="1400" dirty="0"/>
              <a:t>where Name = 'Teresa Edwards' and Medal&lt;&gt;'</a:t>
            </a:r>
            <a:r>
              <a:rPr lang="en-IN" sz="1400" dirty="0" err="1"/>
              <a:t>NoMedal</a:t>
            </a:r>
            <a:r>
              <a:rPr lang="en-IN" sz="1400" dirty="0"/>
              <a:t>’.</a:t>
            </a:r>
          </a:p>
          <a:p>
            <a:r>
              <a:rPr lang="en-IN" sz="1400" dirty="0"/>
              <a:t>group by Medal</a:t>
            </a:r>
          </a:p>
          <a:p>
            <a:r>
              <a:rPr lang="en-IN" sz="1400" dirty="0"/>
              <a:t>order by </a:t>
            </a:r>
            <a:r>
              <a:rPr lang="en-IN" sz="1400" dirty="0" err="1"/>
              <a:t>Medal_Count</a:t>
            </a:r>
            <a:r>
              <a:rPr lang="en-IN" sz="1400" dirty="0"/>
              <a:t> </a:t>
            </a:r>
            <a:r>
              <a:rPr lang="en-IN" sz="1400" dirty="0" err="1"/>
              <a:t>desc</a:t>
            </a:r>
            <a:r>
              <a:rPr lang="en-IN" sz="1400" dirty="0"/>
              <a:t> 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B898D6-F1C3-B4C1-18E3-40E4D2F6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30" y="3278087"/>
            <a:ext cx="4731280" cy="2821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B707C7-7DE1-FF3E-E84A-7C2934D70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37" y="3278086"/>
            <a:ext cx="4995597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12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AB4D-FECF-A902-F798-C5A1B6E8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-- Q13. Find out medals won by </a:t>
            </a:r>
            <a:r>
              <a:rPr lang="en-US" sz="2000" dirty="0" err="1"/>
              <a:t>male,female</a:t>
            </a:r>
            <a:r>
              <a:rPr lang="en-US" sz="2000" dirty="0"/>
              <a:t> each year.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4298-36B9-22B7-17F8-0586A3209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Year ,  Sex , Count(Medal) As </a:t>
            </a:r>
            <a:r>
              <a:rPr lang="en-US" sz="1400" dirty="0" err="1"/>
              <a:t>Medal_Count</a:t>
            </a:r>
            <a:r>
              <a:rPr lang="en-US" sz="1400" dirty="0"/>
              <a:t> from Olympics</a:t>
            </a:r>
          </a:p>
          <a:p>
            <a:r>
              <a:rPr lang="en-US" sz="1400" dirty="0"/>
              <a:t>Where medal&lt;&gt;'</a:t>
            </a:r>
            <a:r>
              <a:rPr lang="en-US" sz="1400" dirty="0" err="1"/>
              <a:t>NoMedal</a:t>
            </a:r>
            <a:r>
              <a:rPr lang="en-US" sz="1400" dirty="0"/>
              <a:t>’</a:t>
            </a:r>
          </a:p>
          <a:p>
            <a:r>
              <a:rPr lang="en-US" sz="1400" dirty="0"/>
              <a:t>Group by Sex ,Year</a:t>
            </a:r>
          </a:p>
          <a:p>
            <a:r>
              <a:rPr lang="en-US" sz="1400" dirty="0"/>
              <a:t>order by Year </a:t>
            </a:r>
            <a:r>
              <a:rPr lang="en-US" sz="1400" dirty="0" err="1"/>
              <a:t>asc</a:t>
            </a:r>
            <a:r>
              <a:rPr lang="en-US" sz="1400" dirty="0"/>
              <a:t>;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55FE8-0D49-4E4F-D3F5-0E02C8D9A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83" y="3735659"/>
            <a:ext cx="4638907" cy="2798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B9C78-3CAB-92DB-2337-84EEBF55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5" y="3579541"/>
            <a:ext cx="5820587" cy="29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88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A6B3-C641-4609-69E9-BD5A38C0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E2A7-E261-3277-C685-7A3168B2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02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45ED-E996-2527-57D3-38807A2A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1870"/>
            <a:ext cx="10353761" cy="847857"/>
          </a:xfrm>
        </p:spPr>
        <p:txBody>
          <a:bodyPr>
            <a:normAutofit/>
          </a:bodyPr>
          <a:lstStyle/>
          <a:p>
            <a:r>
              <a:rPr lang="en-US" sz="2000" b="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1.Data base create and import table</a:t>
            </a:r>
            <a:endParaRPr lang="en-IN" sz="2000" b="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8B28-29D7-D48A-E440-6EC777333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19" y="1683834"/>
            <a:ext cx="10353761" cy="4118517"/>
          </a:xfrm>
        </p:spPr>
        <p:txBody>
          <a:bodyPr>
            <a:normAutofit/>
          </a:bodyPr>
          <a:lstStyle/>
          <a:p>
            <a:r>
              <a:rPr lang="en-US" dirty="0"/>
              <a:t>-- SQL PROJECT</a:t>
            </a:r>
          </a:p>
          <a:p>
            <a:r>
              <a:rPr lang="en-US" dirty="0"/>
              <a:t>create database project1;</a:t>
            </a:r>
          </a:p>
          <a:p>
            <a:r>
              <a:rPr lang="en-US" dirty="0"/>
              <a:t>use project1;</a:t>
            </a:r>
          </a:p>
          <a:p>
            <a:endParaRPr lang="en-US" dirty="0"/>
          </a:p>
          <a:p>
            <a:r>
              <a:rPr lang="en-US" dirty="0"/>
              <a:t>show tables;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olympic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EB749-F160-E724-91BF-B83D3C3A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132" y="3055433"/>
            <a:ext cx="5714249" cy="1226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2BFC1A-43F5-AADA-11D0-79E9F200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132" y="4628121"/>
            <a:ext cx="6614516" cy="1918010"/>
          </a:xfrm>
          <a:prstGeom prst="rect">
            <a:avLst/>
          </a:prstGeom>
        </p:spPr>
      </p:pic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197A5F51-D0DE-D966-7AAA-93B92CF8CC75}"/>
              </a:ext>
            </a:extLst>
          </p:cNvPr>
          <p:cNvSpPr/>
          <p:nvPr/>
        </p:nvSpPr>
        <p:spPr>
          <a:xfrm>
            <a:off x="3880624" y="5129561"/>
            <a:ext cx="1315844" cy="356839"/>
          </a:xfrm>
          <a:prstGeom prst="notched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DF4CB450-63C9-9AC6-EFF4-CC752669B121}"/>
              </a:ext>
            </a:extLst>
          </p:cNvPr>
          <p:cNvSpPr/>
          <p:nvPr/>
        </p:nvSpPr>
        <p:spPr>
          <a:xfrm>
            <a:off x="3033132" y="3702205"/>
            <a:ext cx="2107580" cy="356839"/>
          </a:xfrm>
          <a:prstGeom prst="notched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86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A769-34CD-702C-26B7-24824FCC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7201"/>
            <a:ext cx="10353761" cy="609600"/>
          </a:xfrm>
        </p:spPr>
        <p:txBody>
          <a:bodyPr>
            <a:normAutofit/>
          </a:bodyPr>
          <a:lstStyle/>
          <a:p>
            <a:r>
              <a:rPr lang="en-US" sz="2000" dirty="0"/>
              <a:t>-- 1. Show how many medal counts present for entire data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BC1C-6357-079E-42BF-30B69FF89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04014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medal,count</a:t>
            </a:r>
            <a:r>
              <a:rPr lang="en-US" dirty="0"/>
              <a:t>(*) as </a:t>
            </a:r>
            <a:r>
              <a:rPr lang="en-US" dirty="0" err="1"/>
              <a:t>medal_count</a:t>
            </a:r>
            <a:r>
              <a:rPr lang="en-US" dirty="0"/>
              <a:t> from </a:t>
            </a:r>
            <a:r>
              <a:rPr lang="en-US" dirty="0" err="1"/>
              <a:t>olympicgroup</a:t>
            </a:r>
            <a:r>
              <a:rPr lang="en-US" dirty="0"/>
              <a:t> by medal;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143FC-741F-25C7-AD4A-B3DCF71F3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3693983"/>
            <a:ext cx="4840737" cy="2664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EFCED3-5BDC-5A9E-10DB-3900D207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286" y="3693983"/>
            <a:ext cx="4982270" cy="26646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D6A9DE-3CBB-9BEB-1606-2F8B667A7598}"/>
              </a:ext>
            </a:extLst>
          </p:cNvPr>
          <p:cNvSpPr/>
          <p:nvPr/>
        </p:nvSpPr>
        <p:spPr>
          <a:xfrm>
            <a:off x="4968127" y="2967335"/>
            <a:ext cx="2255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counts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387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242A-DB44-630E-FA32-C9A878A6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-- 2. Show count of unique sports present in Olympics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FFE98-304A-0795-9684-4724002C1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34" y="2051093"/>
            <a:ext cx="10353762" cy="3695136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2F9F6-284D-EB64-3C39-5EFEE03B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32" y="3068531"/>
            <a:ext cx="4582164" cy="2610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BAF212-72F0-3741-7115-664DA5BD0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34" y="3136016"/>
            <a:ext cx="4381320" cy="2610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8BF14B-E3B4-9C33-AFB8-3FB952A788C2}"/>
              </a:ext>
            </a:extLst>
          </p:cNvPr>
          <p:cNvSpPr txBox="1"/>
          <p:nvPr/>
        </p:nvSpPr>
        <p:spPr>
          <a:xfrm>
            <a:off x="1940312" y="6055112"/>
            <a:ext cx="284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Result using </a:t>
            </a:r>
            <a:r>
              <a:rPr lang="en-US" dirty="0" err="1"/>
              <a:t>sql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EAEED-7272-E26A-5AFF-EE1870EBB31F}"/>
              </a:ext>
            </a:extLst>
          </p:cNvPr>
          <p:cNvSpPr txBox="1"/>
          <p:nvPr/>
        </p:nvSpPr>
        <p:spPr>
          <a:xfrm>
            <a:off x="6612672" y="6144322"/>
            <a:ext cx="316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visualization By Graph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8069F-1143-0323-BBF9-86F27F796F45}"/>
              </a:ext>
            </a:extLst>
          </p:cNvPr>
          <p:cNvSpPr txBox="1"/>
          <p:nvPr/>
        </p:nvSpPr>
        <p:spPr>
          <a:xfrm>
            <a:off x="600074" y="1742210"/>
            <a:ext cx="8541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select count(distinct(sport)) from </a:t>
            </a:r>
            <a:r>
              <a:rPr lang="en-IN" dirty="0" err="1"/>
              <a:t>olympic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542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08B0-36D0-0C05-630F-859C0F2C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-- 3. Show how many different medals won by team India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AD882-4E8C-BB84-23FB-84356C2B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538912"/>
          </a:xfrm>
        </p:spPr>
        <p:txBody>
          <a:bodyPr>
            <a:normAutofit/>
          </a:bodyPr>
          <a:lstStyle/>
          <a:p>
            <a:r>
              <a:rPr lang="en-US" sz="1400" dirty="0"/>
              <a:t>select  Team , medal , count(*) from Olympic </a:t>
            </a:r>
          </a:p>
          <a:p>
            <a:r>
              <a:rPr lang="en-US" sz="1400" dirty="0"/>
              <a:t>where team="India" and Medal!="</a:t>
            </a:r>
            <a:r>
              <a:rPr lang="en-US" sz="1400" dirty="0" err="1"/>
              <a:t>NoMedal</a:t>
            </a:r>
            <a:r>
              <a:rPr lang="en-US" sz="1400" dirty="0"/>
              <a:t>“ </a:t>
            </a:r>
          </a:p>
          <a:p>
            <a:r>
              <a:rPr lang="en-US" sz="1400" dirty="0"/>
              <a:t>group by </a:t>
            </a:r>
            <a:r>
              <a:rPr lang="en-US" sz="1400" dirty="0" err="1"/>
              <a:t>Team,Medal</a:t>
            </a:r>
            <a:r>
              <a:rPr lang="en-US" sz="1400" dirty="0"/>
              <a:t>;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4EB44-E02C-2D76-14B8-1A706E350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871" y="4086348"/>
            <a:ext cx="2410161" cy="1562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C0F3E-57BC-383C-A789-5BF1B6B1C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264" y="3813715"/>
            <a:ext cx="4477375" cy="2561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C5AE0C-6702-31E1-8581-8271C996F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37" y="3813716"/>
            <a:ext cx="4304370" cy="24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2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B01B-CA71-4756-2B9E-7A8E1A93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-- 4. Show event wise medals won by India show from highest to lowest medals won in order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E9641-EB12-1FCB-C031-F53CC4F4B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Team ,count (Medal) as </a:t>
            </a:r>
            <a:r>
              <a:rPr lang="en-US" sz="1400" dirty="0" err="1"/>
              <a:t>Medal_count</a:t>
            </a:r>
            <a:r>
              <a:rPr lang="en-US" sz="1400" dirty="0"/>
              <a:t> ,event from Olympic</a:t>
            </a:r>
          </a:p>
          <a:p>
            <a:r>
              <a:rPr lang="en-US" sz="1400" dirty="0"/>
              <a:t>where (Team= 'India' and medal!= '</a:t>
            </a:r>
            <a:r>
              <a:rPr lang="en-US" sz="1400" dirty="0" err="1"/>
              <a:t>NoMedal</a:t>
            </a:r>
            <a:r>
              <a:rPr lang="en-US" sz="1400" dirty="0"/>
              <a:t>’ )</a:t>
            </a:r>
          </a:p>
          <a:p>
            <a:r>
              <a:rPr lang="en-US" sz="1400" dirty="0"/>
              <a:t>group by Event</a:t>
            </a:r>
          </a:p>
          <a:p>
            <a:r>
              <a:rPr lang="en-US" sz="1400" dirty="0"/>
              <a:t>order by </a:t>
            </a:r>
            <a:r>
              <a:rPr lang="en-US" sz="1400" dirty="0" err="1"/>
              <a:t>Medal_count</a:t>
            </a:r>
            <a:r>
              <a:rPr lang="en-US" sz="1400" dirty="0"/>
              <a:t>  </a:t>
            </a:r>
            <a:r>
              <a:rPr lang="en-US" sz="1400" dirty="0" err="1"/>
              <a:t>asc</a:t>
            </a:r>
            <a:r>
              <a:rPr lang="en-US" sz="1400" dirty="0"/>
              <a:t>;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FAE18-61A0-EA3B-EC26-064EA9C37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11" y="3954428"/>
            <a:ext cx="4258269" cy="2613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D9FD62-8B84-8E10-D7B7-2EFC0F31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019" y="3954428"/>
            <a:ext cx="450595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8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5ABE-6998-F342-0C25-B0AF6494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5328"/>
            <a:ext cx="10353761" cy="821472"/>
          </a:xfrm>
        </p:spPr>
        <p:txBody>
          <a:bodyPr>
            <a:normAutofit/>
          </a:bodyPr>
          <a:lstStyle/>
          <a:p>
            <a:r>
              <a:rPr lang="en-US" sz="2000" dirty="0"/>
              <a:t>-- 5. Show event wise medals won by India in order of year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0CCD8-6B9D-28FC-58CC-0E8DF7F7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4332"/>
            <a:ext cx="10353762" cy="4586868"/>
          </a:xfrm>
        </p:spPr>
        <p:txBody>
          <a:bodyPr>
            <a:normAutofit/>
          </a:bodyPr>
          <a:lstStyle/>
          <a:p>
            <a:r>
              <a:rPr lang="en-US" sz="1400" dirty="0"/>
              <a:t>select Team ,  Event, Year, Medal ,count(medal) as </a:t>
            </a:r>
            <a:r>
              <a:rPr lang="en-US" sz="1400" dirty="0" err="1"/>
              <a:t>count_medal</a:t>
            </a:r>
            <a:r>
              <a:rPr lang="en-US" sz="1400" dirty="0"/>
              <a:t> from Olympic</a:t>
            </a:r>
          </a:p>
          <a:p>
            <a:r>
              <a:rPr lang="en-US" sz="1400" dirty="0"/>
              <a:t>where( Team = "India" and Medal !=  "</a:t>
            </a:r>
            <a:r>
              <a:rPr lang="en-US" sz="1400" dirty="0" err="1"/>
              <a:t>NoMedal</a:t>
            </a:r>
            <a:r>
              <a:rPr lang="en-US" sz="1400" dirty="0"/>
              <a:t>")</a:t>
            </a:r>
          </a:p>
          <a:p>
            <a:r>
              <a:rPr lang="en-US" sz="1400" dirty="0"/>
              <a:t>group by Event , Medal , year</a:t>
            </a:r>
          </a:p>
          <a:p>
            <a:r>
              <a:rPr lang="en-US" sz="1400" dirty="0"/>
              <a:t>order by year;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B83468-F765-B91D-01E5-C7CF23137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19" y="3429000"/>
            <a:ext cx="4467849" cy="2705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3EF2D0-44A7-0E15-A5AF-E6A8F3B2A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180" y="3429001"/>
            <a:ext cx="5954751" cy="270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9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F0C6-EA7B-E062-8C7B-9534F6C9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695093"/>
          </a:xfrm>
        </p:spPr>
        <p:txBody>
          <a:bodyPr>
            <a:normAutofit/>
          </a:bodyPr>
          <a:lstStyle/>
          <a:p>
            <a:r>
              <a:rPr lang="en-US" sz="2400" dirty="0"/>
              <a:t>-- 6. show country who won maximum medals.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A813-6B94-DE28-7459-56C4535A2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27356"/>
            <a:ext cx="10353762" cy="4821044"/>
          </a:xfrm>
        </p:spPr>
        <p:txBody>
          <a:bodyPr>
            <a:normAutofit/>
          </a:bodyPr>
          <a:lstStyle/>
          <a:p>
            <a:r>
              <a:rPr lang="en-US" sz="1400" dirty="0"/>
              <a:t>select Team , count(medal) from Olympic</a:t>
            </a:r>
          </a:p>
          <a:p>
            <a:r>
              <a:rPr lang="en-US" sz="1400" dirty="0"/>
              <a:t>where Medal!= '</a:t>
            </a:r>
            <a:r>
              <a:rPr lang="en-US" sz="1400" dirty="0" err="1"/>
              <a:t>NoMedal</a:t>
            </a:r>
            <a:r>
              <a:rPr lang="en-US" sz="1400" dirty="0"/>
              <a:t>’</a:t>
            </a:r>
          </a:p>
          <a:p>
            <a:r>
              <a:rPr lang="en-US" sz="1400" dirty="0"/>
              <a:t>group by Team</a:t>
            </a:r>
          </a:p>
          <a:p>
            <a:r>
              <a:rPr lang="en-US" sz="1400" dirty="0"/>
              <a:t>order by count(medal) desc</a:t>
            </a:r>
          </a:p>
          <a:p>
            <a:r>
              <a:rPr lang="en-US" sz="1400" dirty="0"/>
              <a:t>limit 1;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51878-B3F4-885F-2CF3-E92D2C32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48" y="3837878"/>
            <a:ext cx="4683613" cy="2724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E936E-8168-43F3-A741-1C815732B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37878"/>
            <a:ext cx="518220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B591-432C-C9B2-5EDC-427F4BEA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2596"/>
            <a:ext cx="10353761" cy="654204"/>
          </a:xfrm>
        </p:spPr>
        <p:txBody>
          <a:bodyPr>
            <a:normAutofit/>
          </a:bodyPr>
          <a:lstStyle/>
          <a:p>
            <a:r>
              <a:rPr lang="en-US" sz="2400" dirty="0"/>
              <a:t>-- 7.show top 10 countries who won gold Medals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DA28-700A-47FF-33C2-10F42FF9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37785"/>
            <a:ext cx="10353762" cy="4553415"/>
          </a:xfrm>
        </p:spPr>
        <p:txBody>
          <a:bodyPr>
            <a:normAutofit/>
          </a:bodyPr>
          <a:lstStyle/>
          <a:p>
            <a:r>
              <a:rPr lang="en-US" sz="1400" dirty="0"/>
              <a:t>select Team , count(medal) as </a:t>
            </a:r>
            <a:r>
              <a:rPr lang="en-US" sz="1400" dirty="0" err="1"/>
              <a:t>count_medal</a:t>
            </a:r>
            <a:r>
              <a:rPr lang="en-US" sz="1400" dirty="0"/>
              <a:t> from Olympic</a:t>
            </a:r>
          </a:p>
          <a:p>
            <a:r>
              <a:rPr lang="en-US" sz="1400" dirty="0"/>
              <a:t>where Medal!= '</a:t>
            </a:r>
            <a:r>
              <a:rPr lang="en-US" sz="1400" dirty="0" err="1"/>
              <a:t>NoMedal</a:t>
            </a:r>
            <a:r>
              <a:rPr lang="en-US" sz="1400" dirty="0"/>
              <a:t>’</a:t>
            </a:r>
          </a:p>
          <a:p>
            <a:r>
              <a:rPr lang="en-US" sz="1400" dirty="0"/>
              <a:t>group by Team</a:t>
            </a:r>
          </a:p>
          <a:p>
            <a:r>
              <a:rPr lang="en-US" sz="1400" dirty="0"/>
              <a:t>order by </a:t>
            </a:r>
            <a:r>
              <a:rPr lang="en-US" sz="1400" dirty="0" err="1"/>
              <a:t>Count_medal</a:t>
            </a:r>
            <a:r>
              <a:rPr lang="en-US" sz="1400" dirty="0"/>
              <a:t> desc</a:t>
            </a:r>
          </a:p>
          <a:p>
            <a:r>
              <a:rPr lang="en-US" sz="1400" dirty="0"/>
              <a:t>limit 1;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6C735-8541-89AD-FFD1-C599C071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36" y="3626828"/>
            <a:ext cx="4068052" cy="2818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219EA9-8C0B-E59D-D7D6-F5C61DCC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609" y="3626828"/>
            <a:ext cx="6311591" cy="281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41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1295</TotalTime>
  <Words>721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Bookman Old Style</vt:lpstr>
      <vt:lpstr>Rockwell</vt:lpstr>
      <vt:lpstr>Damask</vt:lpstr>
      <vt:lpstr>SQL Project</vt:lpstr>
      <vt:lpstr>1.Data base create and import table</vt:lpstr>
      <vt:lpstr>-- 1. Show how many medal counts present for entire data</vt:lpstr>
      <vt:lpstr>-- 2. Show count of unique sports present in Olympics</vt:lpstr>
      <vt:lpstr>-- 3. Show how many different medals won by team India</vt:lpstr>
      <vt:lpstr>-- 4. Show event wise medals won by India show from highest to lowest medals won in order</vt:lpstr>
      <vt:lpstr>-- 5. Show event wise medals won by India in order of year</vt:lpstr>
      <vt:lpstr>-- 6. show country who won maximum medals.</vt:lpstr>
      <vt:lpstr>-- 7.show top 10 countries who won gold Medals</vt:lpstr>
      <vt:lpstr>--  8. show in which year did United states won most gold medal</vt:lpstr>
      <vt:lpstr>-- 9. In which sports United States has most medals.</vt:lpstr>
      <vt:lpstr>-- 10. Find top three players who won most medals along with their sports and country</vt:lpstr>
      <vt:lpstr>-- 11. Find player with most gold medals in cycling along with his country.</vt:lpstr>
      <vt:lpstr>-- 12.Find player with most medals (Gold+Silver+Bronze) in Basketball also show his country.</vt:lpstr>
      <vt:lpstr>-- Q12. Find out the count of different medals of the top basketball player Teresa Awards.</vt:lpstr>
      <vt:lpstr>-- Q13. Find out medals won by male,female each year.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</dc:title>
  <dc:creator>sapana Gayakwad</dc:creator>
  <cp:lastModifiedBy>sapana Gayakwad</cp:lastModifiedBy>
  <cp:revision>5</cp:revision>
  <dcterms:created xsi:type="dcterms:W3CDTF">2024-03-07T14:26:25Z</dcterms:created>
  <dcterms:modified xsi:type="dcterms:W3CDTF">2024-03-13T08:51:10Z</dcterms:modified>
</cp:coreProperties>
</file>