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4674"/>
  </p:normalViewPr>
  <p:slideViewPr>
    <p:cSldViewPr snapToGrid="0">
      <p:cViewPr varScale="1">
        <p:scale>
          <a:sx n="77" d="100"/>
          <a:sy n="77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ollection of different shapes&#10;&#10;Description automatically generated">
            <a:extLst>
              <a:ext uri="{FF2B5EF4-FFF2-40B4-BE49-F238E27FC236}">
                <a16:creationId xmlns:a16="http://schemas.microsoft.com/office/drawing/2014/main" id="{2E103DBC-5031-6E3A-9DBC-FA69E275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0" b="12789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EC941-A95D-B49A-2785-3AFBB955D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 dirty="0"/>
              <a:t>Research Aptitude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94370-2953-8EF9-AC30-A0E491EB3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Sapandeep Singh Sandhu</a:t>
            </a:r>
            <a:endParaRPr lang="en-US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29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163-2940-447B-A18C-C0C83099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7491-7269-23F1-E698-90413CC9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595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C7F"/>
      </a:accent2>
      <a:accent3>
        <a:srgbClr val="A8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Grandview Display</vt:lpstr>
      <vt:lpstr>CitationVTI</vt:lpstr>
      <vt:lpstr>Research Aptitude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Aptitude</dc:title>
  <dc:creator>Sapan Deep</dc:creator>
  <cp:lastModifiedBy>Sapan Deep</cp:lastModifiedBy>
  <cp:revision>1</cp:revision>
  <dcterms:created xsi:type="dcterms:W3CDTF">2024-04-09T11:06:28Z</dcterms:created>
  <dcterms:modified xsi:type="dcterms:W3CDTF">2024-04-09T16:20:57Z</dcterms:modified>
</cp:coreProperties>
</file>