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6256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V9XME8kgSXEymnz6wj9hSYkyAr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 p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2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10T10:15:27.393">
    <p:pos x="6000" y="0"/>
    <p:text>완전 잘하셨네요!
취업하셔도 되겠어요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8NeEb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755af0aa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755af0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755af0aa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755af0a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755af0aa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755af0a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755af0aa9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755af0aa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8755af0aa9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8755af0aa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755af0aa9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755af0aa9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755af0aa9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755af0aa9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8c1415b2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8c1415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8c1415b28_7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8c1415b28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8c1415b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8c1415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8c1415b2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8c1415b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755af0a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755af0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8988f5ca4_7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8988f5ca4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8c1415b28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8c1415b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8c1415b28_3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8c1415b28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8c1415b28_3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8c1415b28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914400" y="2660416"/>
            <a:ext cx="10363200" cy="5659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mbria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8538164"/>
            <a:ext cx="9144000" cy="3924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1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938859" y="4226749"/>
            <a:ext cx="10314283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3151246" y="6439136"/>
            <a:ext cx="1377620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2182754" y="3886436"/>
            <a:ext cx="1377620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1" y="4052716"/>
            <a:ext cx="10515600" cy="6762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mbria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1" y="10878731"/>
            <a:ext cx="10515600" cy="35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4327407"/>
            <a:ext cx="5181600" cy="1031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4327407"/>
            <a:ext cx="5181600" cy="1031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865485"/>
            <a:ext cx="10515600" cy="314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9" y="3984979"/>
            <a:ext cx="5157787" cy="1952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9" y="5937956"/>
            <a:ext cx="5157787" cy="87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1" y="3984979"/>
            <a:ext cx="5183188" cy="1952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1" y="5937956"/>
            <a:ext cx="5183188" cy="87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1083733"/>
            <a:ext cx="3932237" cy="3793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mbr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2340567"/>
            <a:ext cx="6172200" cy="11552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9554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indent="-465645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2pPr>
            <a:lvl3pPr indent="-4318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397954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4pPr>
            <a:lvl5pPr indent="-397954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5pPr>
            <a:lvl6pPr indent="-397954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indent="-397954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indent="-397954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indent="-397954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4876800"/>
            <a:ext cx="3932237" cy="903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1083733"/>
            <a:ext cx="3932237" cy="3793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mbr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2340567"/>
            <a:ext cx="6172200" cy="1155229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4876800"/>
            <a:ext cx="3932237" cy="903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mbria"/>
              <a:buNone/>
              <a:defRPr b="0" i="0" sz="5867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2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Relationship Id="rId5" Type="http://schemas.openxmlformats.org/officeDocument/2006/relationships/image" Target="../media/image53.png"/><Relationship Id="rId6" Type="http://schemas.openxmlformats.org/officeDocument/2006/relationships/image" Target="../media/image50.png"/><Relationship Id="rId7" Type="http://schemas.openxmlformats.org/officeDocument/2006/relationships/image" Target="../media/image58.png"/><Relationship Id="rId8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Relationship Id="rId5" Type="http://schemas.openxmlformats.org/officeDocument/2006/relationships/image" Target="../media/image55.png"/><Relationship Id="rId6" Type="http://schemas.openxmlformats.org/officeDocument/2006/relationships/image" Target="../media/image5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24.jpg"/><Relationship Id="rId9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10.jpg"/><Relationship Id="rId8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Relationship Id="rId4" Type="http://schemas.openxmlformats.org/officeDocument/2006/relationships/image" Target="../media/image6.jpg"/><Relationship Id="rId5" Type="http://schemas.openxmlformats.org/officeDocument/2006/relationships/image" Target="../media/image13.jpg"/><Relationship Id="rId6" Type="http://schemas.openxmlformats.org/officeDocument/2006/relationships/image" Target="../media/image16.jpg"/><Relationship Id="rId7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22.png"/><Relationship Id="rId11" Type="http://schemas.openxmlformats.org/officeDocument/2006/relationships/image" Target="../media/image29.png"/><Relationship Id="rId10" Type="http://schemas.openxmlformats.org/officeDocument/2006/relationships/image" Target="../media/image43.png"/><Relationship Id="rId12" Type="http://schemas.openxmlformats.org/officeDocument/2006/relationships/image" Target="../media/image37.png"/><Relationship Id="rId9" Type="http://schemas.openxmlformats.org/officeDocument/2006/relationships/image" Target="../media/image3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5" Type="http://schemas.openxmlformats.org/officeDocument/2006/relationships/image" Target="../media/image33.png"/><Relationship Id="rId6" Type="http://schemas.openxmlformats.org/officeDocument/2006/relationships/image" Target="../media/image49.png"/><Relationship Id="rId7" Type="http://schemas.openxmlformats.org/officeDocument/2006/relationships/image" Target="../media/image35.png"/><Relationship Id="rId8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11" Type="http://schemas.openxmlformats.org/officeDocument/2006/relationships/image" Target="../media/image48.png"/><Relationship Id="rId10" Type="http://schemas.openxmlformats.org/officeDocument/2006/relationships/image" Target="../media/image44.png"/><Relationship Id="rId9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47.png"/><Relationship Id="rId7" Type="http://schemas.openxmlformats.org/officeDocument/2006/relationships/image" Target="../media/image51.png"/><Relationship Id="rId8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53600" y="658800"/>
            <a:ext cx="74625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</a:pPr>
            <a:r>
              <a:rPr lang="ko-KR"/>
              <a:t>게시판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522150" y="3773225"/>
            <a:ext cx="5810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nav바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생활 게시판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반려동물과 함께 할 수 있는 장소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관광지 / 음식점/ 동물병원으로 구분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유기견관련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유기견 센터 정보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자유게시판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말머리를 잡담 / 정보공유 / 여행후기 / 고민상담으로 구분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213" y="11326561"/>
            <a:ext cx="25431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75" y="9456350"/>
            <a:ext cx="4099375" cy="38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7634775" y="9243575"/>
            <a:ext cx="300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관광지 top 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 순위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 많은 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많은 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스와이프 사용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700" y="2937800"/>
            <a:ext cx="4724400" cy="7715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"/>
          <p:cNvSpPr/>
          <p:nvPr/>
        </p:nvSpPr>
        <p:spPr>
          <a:xfrm>
            <a:off x="6603525" y="13811750"/>
            <a:ext cx="4608900" cy="202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자유게시판 top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자유게시판 말머리 구분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        </a:t>
            </a:r>
            <a:r>
              <a:rPr lang="ko-KR">
                <a:solidFill>
                  <a:schemeClr val="dk1"/>
                </a:solidFill>
              </a:rPr>
              <a:t>4. 잡담, 5. 정보공유, 6. 여행후기, 7. 고민상담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282150" y="7486175"/>
            <a:ext cx="1613700" cy="4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메인화면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988" y="7053475"/>
            <a:ext cx="5089974" cy="20294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3" name="Google Shape;93;p1"/>
          <p:cNvCxnSpPr/>
          <p:nvPr/>
        </p:nvCxnSpPr>
        <p:spPr>
          <a:xfrm>
            <a:off x="5083688" y="11772286"/>
            <a:ext cx="650700" cy="5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7175063" y="13066861"/>
            <a:ext cx="110400" cy="74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6161576" y="2486586"/>
            <a:ext cx="601800" cy="38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4125" y="2656700"/>
            <a:ext cx="4411025" cy="50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755af0aa9_0_5"/>
          <p:cNvSpPr txBox="1"/>
          <p:nvPr>
            <p:ph type="title"/>
          </p:nvPr>
        </p:nvSpPr>
        <p:spPr>
          <a:xfrm>
            <a:off x="838200" y="865485"/>
            <a:ext cx="10515600" cy="314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8755af0aa9_0_5"/>
          <p:cNvSpPr txBox="1"/>
          <p:nvPr>
            <p:ph idx="1" type="body"/>
          </p:nvPr>
        </p:nvSpPr>
        <p:spPr>
          <a:xfrm>
            <a:off x="838200" y="4327407"/>
            <a:ext cx="10515600" cy="10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755af0aa9_0_10"/>
          <p:cNvSpPr txBox="1"/>
          <p:nvPr>
            <p:ph type="title"/>
          </p:nvPr>
        </p:nvSpPr>
        <p:spPr>
          <a:xfrm>
            <a:off x="838200" y="865477"/>
            <a:ext cx="10515600" cy="88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&lt;아진_1&gt;</a:t>
            </a:r>
            <a:endParaRPr/>
          </a:p>
        </p:txBody>
      </p:sp>
      <p:pic>
        <p:nvPicPr>
          <p:cNvPr id="256" name="Google Shape;256;g18755af0aa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275" y="2641475"/>
            <a:ext cx="7898424" cy="676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8755af0aa9_0_10"/>
          <p:cNvSpPr txBox="1"/>
          <p:nvPr/>
        </p:nvSpPr>
        <p:spPr>
          <a:xfrm>
            <a:off x="1429687" y="10665600"/>
            <a:ext cx="9435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       아이디, 비밀번호, 이름, 닉네임 등 DB조회 후 중복체크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비밀번호 : 대소문자 + 숫자 + 특수문자 포함 8자 이상,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	 			   암호화 후 DB에 저장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       이메일인증요청 : 영문소문자3자리+숫자3자리 무작위로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                            추출하여 인증번호로 발송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       입력한 메일로 받은 인증번호 확인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Calibri"/>
                <a:ea typeface="Calibri"/>
                <a:cs typeface="Calibri"/>
                <a:sym typeface="Calibri"/>
              </a:rPr>
              <a:t>       주소 API활용하여 검색기능 구현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18755af0aa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625" y="3552825"/>
            <a:ext cx="26352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8755af0aa9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100" y="4537600"/>
            <a:ext cx="45339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8755af0aa9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3250" y="6013975"/>
            <a:ext cx="56578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8755af0aa9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3625" y="5004975"/>
            <a:ext cx="26352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8755af0aa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763" y="10779899"/>
            <a:ext cx="358625" cy="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8755af0aa9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8763" y="12745475"/>
            <a:ext cx="358625" cy="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8755af0aa9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5100" y="4537600"/>
            <a:ext cx="26352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8755af0aa9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38763" y="13912000"/>
            <a:ext cx="358625" cy="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8755af0aa9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5725" y="6650900"/>
            <a:ext cx="263525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8755af0aa9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8275" y="5473935"/>
            <a:ext cx="263525" cy="26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8755af0aa9_0_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1788" y="8036575"/>
            <a:ext cx="310851" cy="3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8755af0aa9_0_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38777" y="14711050"/>
            <a:ext cx="358625" cy="3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18755af0aa9_0_15"/>
          <p:cNvPicPr preferRelativeResize="0"/>
          <p:nvPr/>
        </p:nvPicPr>
        <p:blipFill rotWithShape="1">
          <a:blip r:embed="rId3">
            <a:alphaModFix/>
          </a:blip>
          <a:srcRect b="8630" l="13520" r="10480" t="7165"/>
          <a:stretch/>
        </p:blipFill>
        <p:spPr>
          <a:xfrm>
            <a:off x="319687" y="2078138"/>
            <a:ext cx="9457125" cy="6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8755af0aa9_0_15"/>
          <p:cNvSpPr txBox="1"/>
          <p:nvPr>
            <p:ph type="title"/>
          </p:nvPr>
        </p:nvSpPr>
        <p:spPr>
          <a:xfrm>
            <a:off x="838200" y="865477"/>
            <a:ext cx="10515600" cy="88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&lt;아진_2&gt;</a:t>
            </a:r>
            <a:endParaRPr/>
          </a:p>
        </p:txBody>
      </p:sp>
      <p:pic>
        <p:nvPicPr>
          <p:cNvPr id="276" name="Google Shape;276;g18755af0aa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00" y="3707170"/>
            <a:ext cx="5143500" cy="63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8755af0aa9_0_15"/>
          <p:cNvSpPr txBox="1"/>
          <p:nvPr/>
        </p:nvSpPr>
        <p:spPr>
          <a:xfrm>
            <a:off x="1100100" y="11099400"/>
            <a:ext cx="9991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   아이디 및 비밀번호 입력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   핵심 구현 기능 : ajax, 카카오톡 api (간편가입)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8" name="Google Shape;278;g18755af0aa9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200" y="3565113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8755af0aa9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200" y="5795550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8755af0aa9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100" y="3707175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8755af0aa9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0100" y="11958225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8755af0aa9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100" y="112041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755af0aa9_3_10"/>
          <p:cNvSpPr txBox="1"/>
          <p:nvPr>
            <p:ph idx="1" type="body"/>
          </p:nvPr>
        </p:nvSpPr>
        <p:spPr>
          <a:xfrm>
            <a:off x="838200" y="13292556"/>
            <a:ext cx="10515600" cy="215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g18755af0aa9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100" y="2292975"/>
            <a:ext cx="6863800" cy="34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8755af0aa9_3_10"/>
          <p:cNvSpPr txBox="1"/>
          <p:nvPr>
            <p:ph type="title"/>
          </p:nvPr>
        </p:nvSpPr>
        <p:spPr>
          <a:xfrm>
            <a:off x="838200" y="865477"/>
            <a:ext cx="10515600" cy="88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&lt;아진_3&gt;</a:t>
            </a:r>
            <a:endParaRPr/>
          </a:p>
        </p:txBody>
      </p:sp>
      <p:pic>
        <p:nvPicPr>
          <p:cNvPr id="290" name="Google Shape;290;g18755af0aa9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563" y="5896025"/>
            <a:ext cx="7762869" cy="724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18755af0aa9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63" y="1617163"/>
            <a:ext cx="8971475" cy="97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8755af0aa9_3_1"/>
          <p:cNvSpPr txBox="1"/>
          <p:nvPr>
            <p:ph type="title"/>
          </p:nvPr>
        </p:nvSpPr>
        <p:spPr>
          <a:xfrm>
            <a:off x="838200" y="865476"/>
            <a:ext cx="9144300" cy="47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&lt;아진_4&gt;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755af0aa9_3_19"/>
          <p:cNvSpPr txBox="1"/>
          <p:nvPr>
            <p:ph idx="1" type="body"/>
          </p:nvPr>
        </p:nvSpPr>
        <p:spPr>
          <a:xfrm>
            <a:off x="838200" y="11703004"/>
            <a:ext cx="10515600" cy="38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g18755af0aa9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50" y="2610925"/>
            <a:ext cx="10907501" cy="33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8755af0aa9_3_19"/>
          <p:cNvSpPr txBox="1"/>
          <p:nvPr>
            <p:ph type="title"/>
          </p:nvPr>
        </p:nvSpPr>
        <p:spPr>
          <a:xfrm>
            <a:off x="838200" y="865476"/>
            <a:ext cx="9144300" cy="47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&lt;아진_5&gt;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755af0aa9_3_24"/>
          <p:cNvSpPr txBox="1"/>
          <p:nvPr>
            <p:ph idx="1" type="body"/>
          </p:nvPr>
        </p:nvSpPr>
        <p:spPr>
          <a:xfrm>
            <a:off x="838200" y="4327407"/>
            <a:ext cx="10515600" cy="10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188c1415b2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87200" cy="622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8c1415b28_7_5"/>
          <p:cNvSpPr txBox="1"/>
          <p:nvPr>
            <p:ph type="ctrTitle"/>
          </p:nvPr>
        </p:nvSpPr>
        <p:spPr>
          <a:xfrm>
            <a:off x="914400" y="2660416"/>
            <a:ext cx="10363200" cy="565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8c1415b28_7_5"/>
          <p:cNvSpPr txBox="1"/>
          <p:nvPr>
            <p:ph idx="1" type="subTitle"/>
          </p:nvPr>
        </p:nvSpPr>
        <p:spPr>
          <a:xfrm>
            <a:off x="1524000" y="8538164"/>
            <a:ext cx="9144000" cy="39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188c1415b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75" y="6445575"/>
            <a:ext cx="99060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88c1415b2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5" y="35225"/>
            <a:ext cx="10175351" cy="7113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88c1415b28_0_0"/>
          <p:cNvSpPr txBox="1"/>
          <p:nvPr/>
        </p:nvSpPr>
        <p:spPr>
          <a:xfrm>
            <a:off x="6792825" y="818255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g188c1415b28_0_0"/>
          <p:cNvGrpSpPr/>
          <p:nvPr/>
        </p:nvGrpSpPr>
        <p:grpSpPr>
          <a:xfrm>
            <a:off x="241600" y="6699300"/>
            <a:ext cx="1523075" cy="1106750"/>
            <a:chOff x="241600" y="6699300"/>
            <a:chExt cx="1523075" cy="1106750"/>
          </a:xfrm>
        </p:grpSpPr>
        <p:grpSp>
          <p:nvGrpSpPr>
            <p:cNvPr id="111" name="Google Shape;111;g188c1415b28_0_0"/>
            <p:cNvGrpSpPr/>
            <p:nvPr/>
          </p:nvGrpSpPr>
          <p:grpSpPr>
            <a:xfrm>
              <a:off x="241600" y="6699300"/>
              <a:ext cx="1470250" cy="849425"/>
              <a:chOff x="241600" y="6851700"/>
              <a:chExt cx="1470250" cy="849425"/>
            </a:xfrm>
          </p:grpSpPr>
          <p:cxnSp>
            <p:nvCxnSpPr>
              <p:cNvPr id="112" name="Google Shape;112;g188c1415b28_0_0"/>
              <p:cNvCxnSpPr/>
              <p:nvPr/>
            </p:nvCxnSpPr>
            <p:spPr>
              <a:xfrm flipH="1">
                <a:off x="1119650" y="6990225"/>
                <a:ext cx="592200" cy="25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13" name="Google Shape;113;g188c1415b28_0_0"/>
              <p:cNvGrpSpPr/>
              <p:nvPr/>
            </p:nvGrpSpPr>
            <p:grpSpPr>
              <a:xfrm>
                <a:off x="241600" y="6851700"/>
                <a:ext cx="1002675" cy="849425"/>
                <a:chOff x="241600" y="6927900"/>
                <a:chExt cx="1002675" cy="849425"/>
              </a:xfrm>
            </p:grpSpPr>
            <p:pic>
              <p:nvPicPr>
                <p:cNvPr id="114" name="Google Shape;114;g188c1415b28_0_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41600" y="7153200"/>
                  <a:ext cx="1002675" cy="6241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" name="Google Shape;115;g188c1415b28_0_0"/>
                <p:cNvSpPr txBox="1"/>
                <p:nvPr/>
              </p:nvSpPr>
              <p:spPr>
                <a:xfrm>
                  <a:off x="527325" y="6927900"/>
                  <a:ext cx="6156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>
                      <a:latin typeface="Calibri"/>
                      <a:ea typeface="Calibri"/>
                      <a:cs typeface="Calibri"/>
                      <a:sym typeface="Calibri"/>
                    </a:rPr>
                    <a:t>클릭</a:t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6" name="Google Shape;116;g188c1415b28_0_0"/>
            <p:cNvCxnSpPr/>
            <p:nvPr/>
          </p:nvCxnSpPr>
          <p:spPr>
            <a:xfrm>
              <a:off x="1032075" y="7405850"/>
              <a:ext cx="732600" cy="33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g188c1415b28_0_0"/>
            <p:cNvSpPr txBox="1"/>
            <p:nvPr/>
          </p:nvSpPr>
          <p:spPr>
            <a:xfrm>
              <a:off x="605250" y="7405850"/>
              <a:ext cx="6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Calibri"/>
                  <a:ea typeface="Calibri"/>
                  <a:cs typeface="Calibri"/>
                  <a:sym typeface="Calibri"/>
                </a:rPr>
                <a:t>열림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188c1415b28_0_0"/>
          <p:cNvSpPr txBox="1"/>
          <p:nvPr/>
        </p:nvSpPr>
        <p:spPr>
          <a:xfrm>
            <a:off x="340300" y="10127625"/>
            <a:ext cx="115827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핵심 구현 기능 : ajax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게시글에 댓글 적을수 있는 기능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게시글 하단 폼에 작성           숫자[1] =&gt;댓글의 댓글 갯수 클릭시 나타남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삭제된 댓글은 count되지 않음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게시글 작성자 == 댓글작성자 [글쓴이] 닉네임 표시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로그인 == 댓글 작성자 [나] 닉네임 표시됨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닉네임 클릭시 쪽지, 친구신청, 팔로우, 차단 할수있음 (팔로우=&gt; 팔로우해제)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차단을 하게 되면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팔로우 해제, 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차단한 사람 글 보이지 않음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쪽지 클릭시 쪽지 보내기 팝업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로그인 본인 닉네임 클릭시 나의 활동내역 -&gt; MyPage로 이동가능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88c1415b28_0_0"/>
          <p:cNvSpPr txBox="1"/>
          <p:nvPr/>
        </p:nvSpPr>
        <p:spPr>
          <a:xfrm>
            <a:off x="374925" y="111425"/>
            <a:ext cx="10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댓글 기</a:t>
            </a: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능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188c1415b28_0_0"/>
          <p:cNvSpPr/>
          <p:nvPr/>
        </p:nvSpPr>
        <p:spPr>
          <a:xfrm>
            <a:off x="1478050" y="7148825"/>
            <a:ext cx="9452700" cy="23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88c1415b2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800" y="11398250"/>
            <a:ext cx="8286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88c1415b2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0475" y="5944475"/>
            <a:ext cx="2355875" cy="110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3" name="Google Shape;123;g188c1415b28_0_0"/>
          <p:cNvCxnSpPr>
            <a:endCxn id="122" idx="1"/>
          </p:cNvCxnSpPr>
          <p:nvPr/>
        </p:nvCxnSpPr>
        <p:spPr>
          <a:xfrm flipH="1" rot="10800000">
            <a:off x="7696675" y="6497850"/>
            <a:ext cx="7638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g188c1415b28_0_0"/>
          <p:cNvCxnSpPr>
            <a:endCxn id="125" idx="1"/>
          </p:cNvCxnSpPr>
          <p:nvPr/>
        </p:nvCxnSpPr>
        <p:spPr>
          <a:xfrm flipH="1" rot="10800000">
            <a:off x="7920975" y="4387375"/>
            <a:ext cx="4590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g188c1415b28_0_0"/>
          <p:cNvCxnSpPr/>
          <p:nvPr/>
        </p:nvCxnSpPr>
        <p:spPr>
          <a:xfrm flipH="1" rot="10800000">
            <a:off x="6130425" y="4512050"/>
            <a:ext cx="78720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" name="Google Shape;127;g188c1415b28_0_0"/>
          <p:cNvGrpSpPr/>
          <p:nvPr/>
        </p:nvGrpSpPr>
        <p:grpSpPr>
          <a:xfrm>
            <a:off x="6924450" y="3295207"/>
            <a:ext cx="2679875" cy="2007050"/>
            <a:chOff x="6924450" y="3295207"/>
            <a:chExt cx="2679875" cy="2007050"/>
          </a:xfrm>
        </p:grpSpPr>
        <p:pic>
          <p:nvPicPr>
            <p:cNvPr id="128" name="Google Shape;128;g188c1415b28_0_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24450" y="3295207"/>
              <a:ext cx="1707475" cy="20070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5" name="Google Shape;125;g188c1415b28_0_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79975" y="4169150"/>
              <a:ext cx="1224350" cy="4364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29" name="Google Shape;129;g188c1415b28_0_0"/>
            <p:cNvCxnSpPr>
              <a:endCxn id="125" idx="1"/>
            </p:cNvCxnSpPr>
            <p:nvPr/>
          </p:nvCxnSpPr>
          <p:spPr>
            <a:xfrm flipH="1" rot="10800000">
              <a:off x="7657875" y="4387375"/>
              <a:ext cx="722100" cy="25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30" name="Google Shape;130;g188c1415b28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96675" y="398350"/>
            <a:ext cx="4171525" cy="25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g188c1415b28_0_0"/>
          <p:cNvCxnSpPr>
            <a:endCxn id="130" idx="2"/>
          </p:cNvCxnSpPr>
          <p:nvPr/>
        </p:nvCxnSpPr>
        <p:spPr>
          <a:xfrm flipH="1" rot="10800000">
            <a:off x="7587637" y="2989125"/>
            <a:ext cx="2194800" cy="10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g188c1415b28_0_0"/>
          <p:cNvSpPr txBox="1"/>
          <p:nvPr/>
        </p:nvSpPr>
        <p:spPr>
          <a:xfrm>
            <a:off x="2553475" y="4512050"/>
            <a:ext cx="17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댓글 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88c1415b28_0_0"/>
          <p:cNvSpPr txBox="1"/>
          <p:nvPr/>
        </p:nvSpPr>
        <p:spPr>
          <a:xfrm>
            <a:off x="2982075" y="854880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댓글의 댓글 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8c1415b28_0_21"/>
          <p:cNvSpPr txBox="1"/>
          <p:nvPr/>
        </p:nvSpPr>
        <p:spPr>
          <a:xfrm>
            <a:off x="63200" y="49075"/>
            <a:ext cx="10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쪽지 </a:t>
            </a: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g188c1415b2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243450"/>
            <a:ext cx="6958011" cy="746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g188c1415b28_0_21"/>
          <p:cNvCxnSpPr/>
          <p:nvPr/>
        </p:nvCxnSpPr>
        <p:spPr>
          <a:xfrm flipH="1" rot="10800000">
            <a:off x="2459950" y="2998525"/>
            <a:ext cx="151950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g188c1415b28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450" y="681450"/>
            <a:ext cx="5000750" cy="3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88c1415b28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100" y="3417375"/>
            <a:ext cx="4513926" cy="342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188c1415b28_0_21"/>
          <p:cNvCxnSpPr/>
          <p:nvPr/>
        </p:nvCxnSpPr>
        <p:spPr>
          <a:xfrm flipH="1" rot="10800000">
            <a:off x="6777225" y="4627300"/>
            <a:ext cx="568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188c1415b28_0_21"/>
          <p:cNvSpPr txBox="1"/>
          <p:nvPr/>
        </p:nvSpPr>
        <p:spPr>
          <a:xfrm>
            <a:off x="368000" y="10127625"/>
            <a:ext cx="110193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핵심 구현 기능 : ajax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 , window.open  함수 이용한 팝업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쪽지 보내기 클릭 -&gt; 팝업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닉네임 찾아서 쪽지 보낼 수 있음, 찾는 닉네임 없음 알림창으로 알려줌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댓글의 닉네임 클릭시 쪽지보내기, 답장보내기는 보내는 사람(닉네임)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  받는사람(닉네임) 입력되어있음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88c1415b28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6575" y="49075"/>
            <a:ext cx="3399624" cy="111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g188c1415b28_0_21"/>
          <p:cNvCxnSpPr>
            <a:endCxn id="147" idx="1"/>
          </p:cNvCxnSpPr>
          <p:nvPr/>
        </p:nvCxnSpPr>
        <p:spPr>
          <a:xfrm flipH="1" rot="10800000">
            <a:off x="7400525" y="1008788"/>
            <a:ext cx="9027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g188c1415b28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3225" y="401850"/>
            <a:ext cx="3582849" cy="1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8755af0a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25" y="2422275"/>
            <a:ext cx="6932376" cy="5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8755af0aa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75" y="1426600"/>
            <a:ext cx="6649150" cy="515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8755af0aa9_0_0"/>
          <p:cNvPicPr preferRelativeResize="0"/>
          <p:nvPr/>
        </p:nvPicPr>
        <p:blipFill rotWithShape="1">
          <a:blip r:embed="rId5">
            <a:alphaModFix/>
          </a:blip>
          <a:srcRect b="0" l="2123" r="0" t="0"/>
          <a:stretch/>
        </p:blipFill>
        <p:spPr>
          <a:xfrm>
            <a:off x="8229600" y="3928800"/>
            <a:ext cx="1597650" cy="18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8755af0aa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60863" y="3928800"/>
            <a:ext cx="1459433" cy="18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8755af0aa9_0_0"/>
          <p:cNvSpPr txBox="1"/>
          <p:nvPr/>
        </p:nvSpPr>
        <p:spPr>
          <a:xfrm>
            <a:off x="8342625" y="5943600"/>
            <a:ext cx="137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북마크 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OFF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18755af0aa9_0_0"/>
          <p:cNvSpPr txBox="1"/>
          <p:nvPr/>
        </p:nvSpPr>
        <p:spPr>
          <a:xfrm>
            <a:off x="10304788" y="5943600"/>
            <a:ext cx="137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북마크 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18755af0aa9_0_0"/>
          <p:cNvSpPr txBox="1"/>
          <p:nvPr/>
        </p:nvSpPr>
        <p:spPr>
          <a:xfrm>
            <a:off x="723900" y="8553450"/>
            <a:ext cx="10744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사용자마다 원하는 게시물을 수집하고 챙겨볼 수 있는 책갈피 기능 구현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상세페이지에서 아이콘 클릭으로 원하는 게시물 수집 가능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핵심 구현 기능 : ajax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 - 수집된 책갈피 수 표현, 로그인 여부에 따라 아이콘 색상 변화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8755af0aa9_0_0"/>
          <p:cNvSpPr txBox="1"/>
          <p:nvPr/>
        </p:nvSpPr>
        <p:spPr>
          <a:xfrm>
            <a:off x="1104900" y="742950"/>
            <a:ext cx="10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북마크 </a:t>
            </a: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88988f5ca4_7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75" y="2688975"/>
            <a:ext cx="6932376" cy="5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88988f5ca4_7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75" y="1426600"/>
            <a:ext cx="6649150" cy="515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88988f5ca4_7_9"/>
          <p:cNvSpPr txBox="1"/>
          <p:nvPr/>
        </p:nvSpPr>
        <p:spPr>
          <a:xfrm>
            <a:off x="8473175" y="6843838"/>
            <a:ext cx="137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OFF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188988f5ca4_7_9"/>
          <p:cNvSpPr txBox="1"/>
          <p:nvPr/>
        </p:nvSpPr>
        <p:spPr>
          <a:xfrm>
            <a:off x="10304788" y="6843850"/>
            <a:ext cx="137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북마크 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188988f5ca4_7_9"/>
          <p:cNvSpPr txBox="1"/>
          <p:nvPr/>
        </p:nvSpPr>
        <p:spPr>
          <a:xfrm>
            <a:off x="723900" y="8820150"/>
            <a:ext cx="1074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게시물 또는 댓글에 좋아요 버튼을 눌러 호감을 표시하는 기능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좋아요 수에 따라 화제 게시글 및 댓글을 확인할 수 있음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핵심 구현 기능 : ajax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받은 좋아요 수 표현, 로그인 여부에 따라 아이콘 색상 변화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88988f5ca4_7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1463" y="2125900"/>
            <a:ext cx="1698275" cy="197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88988f5ca4_7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9838" y="2018701"/>
            <a:ext cx="1698275" cy="207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88988f5ca4_7_9"/>
          <p:cNvPicPr preferRelativeResize="0"/>
          <p:nvPr/>
        </p:nvPicPr>
        <p:blipFill rotWithShape="1">
          <a:blip r:embed="rId7">
            <a:alphaModFix/>
          </a:blip>
          <a:srcRect b="0" l="2572" r="0" t="0"/>
          <a:stretch/>
        </p:blipFill>
        <p:spPr>
          <a:xfrm>
            <a:off x="8515350" y="5450800"/>
            <a:ext cx="1492775" cy="10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88988f5ca4_7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04800" y="5583400"/>
            <a:ext cx="1306175" cy="8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88988f5ca4_7_9"/>
          <p:cNvSpPr txBox="1"/>
          <p:nvPr/>
        </p:nvSpPr>
        <p:spPr>
          <a:xfrm>
            <a:off x="8407867" y="1093075"/>
            <a:ext cx="320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좋아요 - 게시물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188988f5ca4_7_9"/>
          <p:cNvSpPr txBox="1"/>
          <p:nvPr/>
        </p:nvSpPr>
        <p:spPr>
          <a:xfrm>
            <a:off x="8515342" y="4465600"/>
            <a:ext cx="320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좋아요 - 댓글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188988f5ca4_7_9"/>
          <p:cNvSpPr txBox="1"/>
          <p:nvPr/>
        </p:nvSpPr>
        <p:spPr>
          <a:xfrm>
            <a:off x="1104900" y="742950"/>
            <a:ext cx="10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좋아요 기능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g188988f5ca4_7_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775" y="7558088"/>
            <a:ext cx="6932375" cy="11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188c1415b28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13" y="1807725"/>
            <a:ext cx="4231574" cy="28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88c1415b28_3_0"/>
          <p:cNvSpPr txBox="1"/>
          <p:nvPr/>
        </p:nvSpPr>
        <p:spPr>
          <a:xfrm>
            <a:off x="605363" y="5305725"/>
            <a:ext cx="10744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(사용자)게시판, 댓글 신고기능</a:t>
            </a:r>
            <a:endParaRPr b="1"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부적절한 언행이나 내용이 있는 게시물 및 댓글을 신고할 수 있는 기능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상세페이지에서 신고버튼 클릭 -&gt; 신고사유 및 세부내용 제출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88c1415b28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775" y="2114488"/>
            <a:ext cx="2330325" cy="10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8c1415b28_3_0"/>
          <p:cNvPicPr preferRelativeResize="0"/>
          <p:nvPr/>
        </p:nvPicPr>
        <p:blipFill rotWithShape="1">
          <a:blip r:embed="rId6">
            <a:alphaModFix/>
          </a:blip>
          <a:srcRect b="23043" l="24448" r="29035" t="20212"/>
          <a:stretch/>
        </p:blipFill>
        <p:spPr>
          <a:xfrm>
            <a:off x="2089937" y="3702350"/>
            <a:ext cx="1355375" cy="7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88c1415b28_3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1262" y="1895525"/>
            <a:ext cx="4975026" cy="32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88c1415b28_3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375" y="8213500"/>
            <a:ext cx="5321866" cy="264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88c1415b28_3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48675" y="10806269"/>
            <a:ext cx="1603541" cy="34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88c1415b28_3_0"/>
          <p:cNvSpPr txBox="1"/>
          <p:nvPr/>
        </p:nvSpPr>
        <p:spPr>
          <a:xfrm>
            <a:off x="1104900" y="742950"/>
            <a:ext cx="10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신고</a:t>
            </a: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 기능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g188c1415b28_3_0"/>
          <p:cNvCxnSpPr/>
          <p:nvPr/>
        </p:nvCxnSpPr>
        <p:spPr>
          <a:xfrm>
            <a:off x="1511487" y="3905312"/>
            <a:ext cx="633300" cy="3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188c1415b28_3_0"/>
          <p:cNvCxnSpPr/>
          <p:nvPr/>
        </p:nvCxnSpPr>
        <p:spPr>
          <a:xfrm>
            <a:off x="4197537" y="1962212"/>
            <a:ext cx="8400" cy="37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188c1415b28_3_0"/>
          <p:cNvCxnSpPr/>
          <p:nvPr/>
        </p:nvCxnSpPr>
        <p:spPr>
          <a:xfrm>
            <a:off x="5120213" y="3702350"/>
            <a:ext cx="14622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g188c1415b28_3_0"/>
          <p:cNvSpPr txBox="1"/>
          <p:nvPr/>
        </p:nvSpPr>
        <p:spPr>
          <a:xfrm>
            <a:off x="695325" y="11658900"/>
            <a:ext cx="10744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(관리자)신고 관리 기능</a:t>
            </a:r>
            <a:endParaRPr b="1"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구현내용 : 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게시물+댓글, 게시물, 댓글별로 모아보기 기능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신고시 신고게시물 내용을 참조할 수 있도록 팝업창으로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일괄처리 : 체크박스를 이용하여 일괄 처리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해당 게시물의 누적신고수 확인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테이블 헤더 선택으로 컬럼별 정렬 기능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상세 검색 기능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188c1415b28_3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63475" y="10806270"/>
            <a:ext cx="720956" cy="49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88c1415b28_3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66697" y="9240610"/>
            <a:ext cx="881131" cy="951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88c1415b28_3_0"/>
          <p:cNvSpPr/>
          <p:nvPr/>
        </p:nvSpPr>
        <p:spPr>
          <a:xfrm>
            <a:off x="7139200" y="9207300"/>
            <a:ext cx="936000" cy="97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88c1415b28_3_0"/>
          <p:cNvSpPr/>
          <p:nvPr/>
        </p:nvSpPr>
        <p:spPr>
          <a:xfrm>
            <a:off x="6363475" y="10727380"/>
            <a:ext cx="2330400" cy="50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88c1415b28_3_0"/>
          <p:cNvSpPr txBox="1"/>
          <p:nvPr/>
        </p:nvSpPr>
        <p:spPr>
          <a:xfrm>
            <a:off x="9296675" y="7990525"/>
            <a:ext cx="2947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종류별 모아보기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188c1415b28_3_0"/>
          <p:cNvSpPr txBox="1"/>
          <p:nvPr/>
        </p:nvSpPr>
        <p:spPr>
          <a:xfrm>
            <a:off x="9344300" y="9215963"/>
            <a:ext cx="192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신고 처리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188c1415b28_3_0"/>
          <p:cNvSpPr txBox="1"/>
          <p:nvPr/>
        </p:nvSpPr>
        <p:spPr>
          <a:xfrm>
            <a:off x="9456450" y="10441425"/>
            <a:ext cx="243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일괄</a:t>
            </a: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 처리 기능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" name="Google Shape;200;g188c1415b28_3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17998" y="8293800"/>
            <a:ext cx="2947703" cy="3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88c1415b28_3_0"/>
          <p:cNvSpPr/>
          <p:nvPr/>
        </p:nvSpPr>
        <p:spPr>
          <a:xfrm>
            <a:off x="6248378" y="8293798"/>
            <a:ext cx="2878200" cy="37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8c1415b28_3_42"/>
          <p:cNvSpPr txBox="1"/>
          <p:nvPr/>
        </p:nvSpPr>
        <p:spPr>
          <a:xfrm>
            <a:off x="564788" y="5581950"/>
            <a:ext cx="1074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관리 기능</a:t>
            </a:r>
            <a:endParaRPr b="1"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Char char="-"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곳에서 모든 게시판의 게시물을 관리할 수 있도록 관리자 게시판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관리자 전용 게시물 작성기능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(팝업모드)게시물 확인 - 관리자페이지로부터 벗어나는 것 방지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88c1415b28_3_42"/>
          <p:cNvSpPr txBox="1"/>
          <p:nvPr/>
        </p:nvSpPr>
        <p:spPr>
          <a:xfrm>
            <a:off x="1104900" y="742950"/>
            <a:ext cx="10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(관리자)게시판 관리</a:t>
            </a: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 기능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188c1415b28_3_42"/>
          <p:cNvSpPr txBox="1"/>
          <p:nvPr/>
        </p:nvSpPr>
        <p:spPr>
          <a:xfrm>
            <a:off x="695325" y="11658900"/>
            <a:ext cx="10744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 및 검색 기능</a:t>
            </a:r>
            <a:endParaRPr b="1"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정렬 기능 : 게시판 헤더 선택시 해당 조건으로 정렬되도록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상세 조건 검색 기능 구현 : 제목, 내용, 닉네임 , 댓글내용, 기간지정 검색, 게시판 및 말머리 구분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88c1415b28_3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571025"/>
            <a:ext cx="5638801" cy="3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88c1415b28_3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750" y="1712575"/>
            <a:ext cx="2838450" cy="4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88c1415b28_3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375" y="9783323"/>
            <a:ext cx="5124449" cy="1905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88c1415b28_3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800" y="9783323"/>
            <a:ext cx="5302600" cy="18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88c1415b28_3_42"/>
          <p:cNvPicPr preferRelativeResize="0"/>
          <p:nvPr/>
        </p:nvPicPr>
        <p:blipFill rotWithShape="1">
          <a:blip r:embed="rId7">
            <a:alphaModFix/>
          </a:blip>
          <a:srcRect b="0" l="5127" r="62252" t="0"/>
          <a:stretch/>
        </p:blipFill>
        <p:spPr>
          <a:xfrm>
            <a:off x="564800" y="9053913"/>
            <a:ext cx="547250" cy="6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88c1415b28_3_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7283" y="9054346"/>
            <a:ext cx="633300" cy="6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88c1415b28_3_42"/>
          <p:cNvSpPr txBox="1"/>
          <p:nvPr/>
        </p:nvSpPr>
        <p:spPr>
          <a:xfrm>
            <a:off x="2018900" y="8878400"/>
            <a:ext cx="192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정렬 기능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188c1415b28_3_42"/>
          <p:cNvSpPr txBox="1"/>
          <p:nvPr/>
        </p:nvSpPr>
        <p:spPr>
          <a:xfrm>
            <a:off x="6181725" y="8878400"/>
            <a:ext cx="2962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상세 검색</a:t>
            </a: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 기능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188c1415b28_3_42"/>
          <p:cNvCxnSpPr>
            <a:endCxn id="210" idx="1"/>
          </p:cNvCxnSpPr>
          <p:nvPr/>
        </p:nvCxnSpPr>
        <p:spPr>
          <a:xfrm>
            <a:off x="2266950" y="1790600"/>
            <a:ext cx="4657800" cy="16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188c1415b28_3_42"/>
          <p:cNvCxnSpPr/>
          <p:nvPr/>
        </p:nvCxnSpPr>
        <p:spPr>
          <a:xfrm flipH="1" rot="10800000">
            <a:off x="2552700" y="3924450"/>
            <a:ext cx="4238700" cy="32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g188c1415b28_3_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00875" y="2977476"/>
            <a:ext cx="3234251" cy="265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88c1415b28_3_42"/>
          <p:cNvSpPr txBox="1"/>
          <p:nvPr/>
        </p:nvSpPr>
        <p:spPr>
          <a:xfrm>
            <a:off x="6629475" y="2401350"/>
            <a:ext cx="219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팝업모드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188c1415b28_3_42"/>
          <p:cNvSpPr txBox="1"/>
          <p:nvPr/>
        </p:nvSpPr>
        <p:spPr>
          <a:xfrm>
            <a:off x="6924750" y="1219975"/>
            <a:ext cx="42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전용 게시물 작성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8c1415b28_3_82"/>
          <p:cNvSpPr txBox="1"/>
          <p:nvPr/>
        </p:nvSpPr>
        <p:spPr>
          <a:xfrm>
            <a:off x="564788" y="5734350"/>
            <a:ext cx="10744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채팅 (1 vs 1 채팅)</a:t>
            </a:r>
            <a:endParaRPr b="1"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커뮤니티 내 회원들과 실시간으로 소통할 수 있는 채팅기능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친구채팅 : 친구인 회원과 1대1로 대화할 수 있는 서비스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가장 최근에 대화를 나눈 친구가 목록 최상단에 오도록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188c1415b28_3_82"/>
          <p:cNvSpPr txBox="1"/>
          <p:nvPr/>
        </p:nvSpPr>
        <p:spPr>
          <a:xfrm>
            <a:off x="1104900" y="742950"/>
            <a:ext cx="10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채팅 </a:t>
            </a:r>
            <a:r>
              <a:rPr b="1" lang="ko-KR" sz="3500">
                <a:latin typeface="Malgun Gothic"/>
                <a:ea typeface="Malgun Gothic"/>
                <a:cs typeface="Malgun Gothic"/>
                <a:sym typeface="Malgun Gothic"/>
              </a:rPr>
              <a:t>기능 - (웹소켓 이용)</a:t>
            </a:r>
            <a:endParaRPr b="1"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g188c1415b28_3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66250"/>
            <a:ext cx="2950765" cy="41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8c1415b28_3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140" y="1466250"/>
            <a:ext cx="2832116" cy="41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8c1415b28_3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600" y="8620425"/>
            <a:ext cx="2112235" cy="30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88c1415b28_3_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2900" y="9112050"/>
            <a:ext cx="2112225" cy="305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88c1415b28_3_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9488" y="8732675"/>
            <a:ext cx="2418703" cy="381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88c1415b28_3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5550" y="10894725"/>
            <a:ext cx="715108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88c1415b28_3_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29351" y="8981600"/>
            <a:ext cx="685800" cy="653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88c1415b28_3_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8497" y="9054100"/>
            <a:ext cx="2273656" cy="27132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g188c1415b28_3_82"/>
          <p:cNvSpPr txBox="1"/>
          <p:nvPr/>
        </p:nvSpPr>
        <p:spPr>
          <a:xfrm>
            <a:off x="564788" y="12487575"/>
            <a:ext cx="10744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오픈채팅 (1 vs 다 채팅)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같은 관심사를 가진 회원끼리 모여서 대화할 수 있는 채팅 서비스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오픈채팅 개설시 최대 참여인원 설정 가능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방장 및 강퇴기능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참여중인 채팅방만 따로 볼 수 있도록 별도의 목록창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닫힌 채팅방은 자동적으로 목록에서 사라지도록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회원별로 채팅방 참여시점 이후에 대한 메시지만 확인할 수 있도록 구현</a:t>
            </a:r>
            <a:endParaRPr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g188c1415b28_3_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3600" y="8012549"/>
            <a:ext cx="3386101" cy="5221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8" name="Google Shape;238;g188c1415b28_3_82"/>
          <p:cNvCxnSpPr/>
          <p:nvPr/>
        </p:nvCxnSpPr>
        <p:spPr>
          <a:xfrm>
            <a:off x="3933825" y="2690663"/>
            <a:ext cx="0" cy="247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g188c1415b28_3_82"/>
          <p:cNvSpPr txBox="1"/>
          <p:nvPr/>
        </p:nvSpPr>
        <p:spPr>
          <a:xfrm>
            <a:off x="3848250" y="1872125"/>
            <a:ext cx="252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(정렬)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최근 메세지 순 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188c1415b28_3_82"/>
          <p:cNvSpPr txBox="1"/>
          <p:nvPr/>
        </p:nvSpPr>
        <p:spPr>
          <a:xfrm>
            <a:off x="9401325" y="1967375"/>
            <a:ext cx="252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1 vs 1 채팅기능</a:t>
            </a: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188c1415b28_3_82"/>
          <p:cNvSpPr txBox="1"/>
          <p:nvPr/>
        </p:nvSpPr>
        <p:spPr>
          <a:xfrm>
            <a:off x="3887838" y="7897125"/>
            <a:ext cx="252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오픈채팅 개설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188c1415b28_3_82"/>
          <p:cNvSpPr txBox="1"/>
          <p:nvPr/>
        </p:nvSpPr>
        <p:spPr>
          <a:xfrm>
            <a:off x="6759901" y="7897113"/>
            <a:ext cx="266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1 vs 다 채팅기능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188c1415b28_3_82"/>
          <p:cNvSpPr txBox="1"/>
          <p:nvPr/>
        </p:nvSpPr>
        <p:spPr>
          <a:xfrm>
            <a:off x="9481551" y="9775450"/>
            <a:ext cx="266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채팅방 나가기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188c1415b28_3_82"/>
          <p:cNvSpPr txBox="1"/>
          <p:nvPr/>
        </p:nvSpPr>
        <p:spPr>
          <a:xfrm>
            <a:off x="9469025" y="11558100"/>
            <a:ext cx="283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(방장)강퇴기능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2022-11-08T09:13:29Z</dcterms:created>
  <dc:creator>tjoeunjr-902-09</dc:creator>
</cp:coreProperties>
</file>