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7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8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336E-FD81-49ED-A9DC-D43BD92F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8DAE6-E2A8-4EE1-9EC6-233EC852B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DD314-D47D-4D39-A8BE-68BDA8FA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12/23/2022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5880-19F7-4F08-A54C-B26B474C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C1DF9-F12A-4161-9C6F-7D0144B6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517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7F28-F0CB-4CC1-8305-503D1DF6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7CA0D-777F-43F8-ABA5-26769433F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3CD40-6447-4F51-AEB9-46FE105C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12/23/2022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40BF-F0D1-4F55-8A0C-8FDCD246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03D4-BDF2-46C2-B2DC-E5770709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380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E2CC2-6E68-4C74-8608-D6CD82EFB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84188-1A1E-48A1-BFB9-31CA6B760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2D3AD-D4CA-4846-BD08-8E5C7632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12/23/2022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E457-45C9-4079-B7A7-BCF24CDD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969FF-369E-4A81-AF91-859D7B35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591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3290-826F-408A-AB40-62208055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64A7F-3E13-4436-8FBE-BF46DB10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FE154-20EB-4017-AC9F-094A3CDC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12/23/2022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77453-1B78-4E4F-A2CE-2E7A026A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407F-8D2B-4E16-9356-6EF7F1BB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365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108-2EDC-4C71-A970-40C6BE83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1B614-1C5F-4ACE-8687-5940DD0F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7B245-FDEF-436E-AF0A-4096779C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12/23/2022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17DE-6CA9-4653-8F35-FE139076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397C1-D258-4E18-A422-0B6A78CE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898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9105-F9A1-44F5-8D28-DE5C2154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E506-F84A-47F0-9AB4-F969C78B9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88FD5-4E4D-48E4-87C8-721B7765D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95383-A56D-412C-A099-7AD49185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12/23/2022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8A6C8-1153-482E-87AC-3F214A2D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81CF5-6108-455E-B0B3-2E0F7BF7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52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29E-64CA-43D6-B098-9C6EDC57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EA06-9200-4615-8F22-8367568A4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DE1F6-1917-4DDA-B6D8-0F22A683E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1C28F-C768-42D7-A388-B8C34D896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3E7C6-2173-4992-9386-438062C37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8E0AA-51CE-4D45-ADBD-C14C92C4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12/23/2022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561F3-8773-4F0A-8E9A-71C3A946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000E1-D905-42AA-BA5F-7B9A8A73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45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6D87-5AC3-4555-B66B-10A548A8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04580-456F-4FF1-A944-2C679E1A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12/23/2022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0BBC4-246B-44AA-A893-9D79D164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383D6-7F85-4E8B-99A8-1527EE28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567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4CC01-20C1-460D-A973-0C56DF35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12/23/2022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E492F-10AC-4925-A5D9-9945CCAF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1D9BD-BA8B-4DB4-8483-C954561D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517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1329-3E79-4BBC-929C-B27C44CA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8BEA3-E897-4CA2-80CA-2C68F3F4D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F5564-6F01-4B69-BD37-EEB969D4C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108D7-F142-48E0-8DC2-2EBA78D2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12/23/2022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B4CA7-2949-429D-9B0C-105C09B4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8C01C-19F7-4CCB-BF06-6A6B1B47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115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D959-D184-4493-A7E4-5ACA5BF1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61210-6CB0-4486-9A17-47DAA449E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887B9-1A3F-42C1-933F-2F5253E5F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06871-540D-4750-996E-A559F845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12/23/2022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C5687-6F34-45F4-812B-6DD196EF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08062-A972-4E99-9098-5FE7F802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719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A4ADC-DF16-421E-BF29-B8915D62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45EF3-C534-4AAE-816B-DF475916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F95AB-5FC2-4590-B1EB-974D77F22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C5A5A-C34E-462D-A18F-97AFFCCC6197}" type="datetimeFigureOut">
              <a:rPr lang="en-NL" smtClean="0"/>
              <a:t>12/23/2022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15FEB-90C8-4B95-A2AB-450FD3191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399B8-9A83-4171-8FF9-9ABFDD848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839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980D82D-AF32-4FC1-B084-E41489FF7E4E}"/>
              </a:ext>
            </a:extLst>
          </p:cNvPr>
          <p:cNvSpPr/>
          <p:nvPr/>
        </p:nvSpPr>
        <p:spPr>
          <a:xfrm>
            <a:off x="2534144" y="333451"/>
            <a:ext cx="7036078" cy="625784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C21232-66EC-4EA2-A787-68CAC7C66935}"/>
              </a:ext>
            </a:extLst>
          </p:cNvPr>
          <p:cNvSpPr/>
          <p:nvPr/>
        </p:nvSpPr>
        <p:spPr>
          <a:xfrm>
            <a:off x="2640035" y="2403478"/>
            <a:ext cx="1550965" cy="325302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1600" dirty="0"/>
              <a:t>Build Assets</a:t>
            </a:r>
          </a:p>
          <a:p>
            <a:pPr algn="ctr"/>
            <a:r>
              <a:rPr lang="en-US" sz="1600" dirty="0"/>
              <a:t>Server 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B73F17-4556-48FF-9990-BC4AAF146117}"/>
              </a:ext>
            </a:extLst>
          </p:cNvPr>
          <p:cNvSpPr/>
          <p:nvPr/>
        </p:nvSpPr>
        <p:spPr>
          <a:xfrm>
            <a:off x="10100154" y="1803253"/>
            <a:ext cx="1853852" cy="39667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Keppel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#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056302-D053-461E-9D01-A7A39F1CE293}"/>
              </a:ext>
            </a:extLst>
          </p:cNvPr>
          <p:cNvSpPr/>
          <p:nvPr/>
        </p:nvSpPr>
        <p:spPr>
          <a:xfrm>
            <a:off x="10225903" y="2345510"/>
            <a:ext cx="932978" cy="5510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Base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740836-A696-4967-B98E-7DD087B8FFD9}"/>
              </a:ext>
            </a:extLst>
          </p:cNvPr>
          <p:cNvSpPr/>
          <p:nvPr/>
        </p:nvSpPr>
        <p:spPr>
          <a:xfrm>
            <a:off x="10225903" y="2958951"/>
            <a:ext cx="1406879" cy="5510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Assets Server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F89683-0633-41B4-9D1A-33210A7624E2}"/>
              </a:ext>
            </a:extLst>
          </p:cNvPr>
          <p:cNvSpPr/>
          <p:nvPr/>
        </p:nvSpPr>
        <p:spPr>
          <a:xfrm>
            <a:off x="10225902" y="3585251"/>
            <a:ext cx="1406879" cy="55109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Asset1</a:t>
            </a:r>
            <a:endParaRPr lang="en-US" sz="1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F0B9C7-62A0-467D-BB73-173A098E9476}"/>
              </a:ext>
            </a:extLst>
          </p:cNvPr>
          <p:cNvSpPr/>
          <p:nvPr/>
        </p:nvSpPr>
        <p:spPr>
          <a:xfrm>
            <a:off x="442387" y="2107972"/>
            <a:ext cx="1453019" cy="7766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Hosted</a:t>
            </a:r>
            <a:r>
              <a:rPr lang="de-DE" dirty="0"/>
              <a:t> App</a:t>
            </a:r>
          </a:p>
          <a:p>
            <a:pPr algn="ctr"/>
            <a:r>
              <a:rPr lang="de-DE" dirty="0"/>
              <a:t>index.html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9BF6E6-6690-45A0-8875-A46F207590A0}"/>
              </a:ext>
            </a:extLst>
          </p:cNvPr>
          <p:cNvSpPr/>
          <p:nvPr/>
        </p:nvSpPr>
        <p:spPr>
          <a:xfrm>
            <a:off x="205008" y="4280903"/>
            <a:ext cx="1927779" cy="228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apps</a:t>
            </a:r>
            <a:r>
              <a:rPr lang="de-DE" sz="1600" dirty="0"/>
              <a:t>/</a:t>
            </a:r>
          </a:p>
          <a:p>
            <a:pPr algn="ctr"/>
            <a:r>
              <a:rPr lang="de-DE" sz="1600" dirty="0" err="1"/>
              <a:t>libs</a:t>
            </a:r>
            <a:r>
              <a:rPr lang="de-DE" sz="1600" dirty="0"/>
              <a:t>/</a:t>
            </a:r>
          </a:p>
          <a:p>
            <a:pPr algn="ctr"/>
            <a:r>
              <a:rPr lang="de-DE" sz="1600" dirty="0" err="1"/>
              <a:t>manifest.json</a:t>
            </a:r>
            <a:endParaRPr lang="de-DE" sz="1600" dirty="0"/>
          </a:p>
          <a:p>
            <a:pPr algn="ctr"/>
            <a:r>
              <a:rPr lang="de-DE" sz="1600" dirty="0" err="1"/>
              <a:t>importmap.json</a:t>
            </a:r>
            <a:endParaRPr lang="de-DE" sz="1600" dirty="0"/>
          </a:p>
          <a:p>
            <a:pPr algn="ctr"/>
            <a:endParaRPr lang="de-DE" dirty="0"/>
          </a:p>
          <a:p>
            <a:pPr algn="ctr"/>
            <a:r>
              <a:rPr lang="de-DE" sz="2400" dirty="0"/>
              <a:t>Assets Server</a:t>
            </a:r>
          </a:p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B3ED1E-548C-4C79-B2E7-C0BB2CF5A75C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H="1" flipV="1">
            <a:off x="1168897" y="2884586"/>
            <a:ext cx="1" cy="139631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B3D2EAC-CA35-41B6-9D84-CDE5B46B3B1A}"/>
              </a:ext>
            </a:extLst>
          </p:cNvPr>
          <p:cNvSpPr/>
          <p:nvPr/>
        </p:nvSpPr>
        <p:spPr>
          <a:xfrm>
            <a:off x="6344227" y="4103094"/>
            <a:ext cx="1208272" cy="8823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1) </a:t>
            </a:r>
            <a:r>
              <a:rPr lang="de-DE" sz="1400" dirty="0" err="1"/>
              <a:t>build</a:t>
            </a:r>
            <a:r>
              <a:rPr lang="de-DE" sz="1400" dirty="0"/>
              <a:t> </a:t>
            </a:r>
            <a:r>
              <a:rPr lang="de-DE" sz="1400" dirty="0" err="1"/>
              <a:t>app</a:t>
            </a:r>
            <a:r>
              <a:rPr lang="de-DE" sz="1400" dirty="0"/>
              <a:t> </a:t>
            </a:r>
            <a:r>
              <a:rPr lang="de-DE" sz="1400" dirty="0" err="1"/>
              <a:t>with</a:t>
            </a:r>
            <a:r>
              <a:rPr lang="de-DE" sz="1400" dirty="0"/>
              <a:t> Base </a:t>
            </a:r>
            <a:r>
              <a:rPr lang="de-DE" sz="1400" dirty="0" err="1"/>
              <a:t>image</a:t>
            </a:r>
            <a:endParaRPr lang="en-US" sz="14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6ECF57-6D15-40D7-A899-ED53D04426C4}"/>
              </a:ext>
            </a:extLst>
          </p:cNvPr>
          <p:cNvCxnSpPr>
            <a:cxnSpLocks/>
            <a:stCxn id="4" idx="1"/>
            <a:endCxn id="18" idx="3"/>
          </p:cNvCxnSpPr>
          <p:nvPr/>
        </p:nvCxnSpPr>
        <p:spPr>
          <a:xfrm flipH="1">
            <a:off x="7552499" y="2621057"/>
            <a:ext cx="2673404" cy="192323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28DB3893-6C52-4C93-AD93-60BD941B0669}"/>
              </a:ext>
            </a:extLst>
          </p:cNvPr>
          <p:cNvSpPr/>
          <p:nvPr/>
        </p:nvSpPr>
        <p:spPr>
          <a:xfrm>
            <a:off x="10100154" y="834009"/>
            <a:ext cx="1853852" cy="65666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Juno </a:t>
            </a:r>
            <a:r>
              <a:rPr lang="de-DE" dirty="0" err="1"/>
              <a:t>Git-Repo</a:t>
            </a:r>
            <a:endParaRPr lang="de-DE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19B37B-4A52-43AE-B4BC-3A9619928980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7566961" y="1162343"/>
            <a:ext cx="2533193" cy="29486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Arrow: Curved Left 23">
            <a:extLst>
              <a:ext uri="{FF2B5EF4-FFF2-40B4-BE49-F238E27FC236}">
                <a16:creationId xmlns:a16="http://schemas.microsoft.com/office/drawing/2014/main" id="{67A47821-B37F-4BCB-A661-AA42C78758D4}"/>
              </a:ext>
            </a:extLst>
          </p:cNvPr>
          <p:cNvSpPr/>
          <p:nvPr/>
        </p:nvSpPr>
        <p:spPr>
          <a:xfrm>
            <a:off x="7600084" y="5038769"/>
            <a:ext cx="478875" cy="6081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C4E149-701F-47B1-A7D2-1DAC10918F95}"/>
              </a:ext>
            </a:extLst>
          </p:cNvPr>
          <p:cNvSpPr/>
          <p:nvPr/>
        </p:nvSpPr>
        <p:spPr>
          <a:xfrm>
            <a:off x="10225901" y="4262652"/>
            <a:ext cx="1406879" cy="55109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Asset2</a:t>
            </a:r>
            <a:endParaRPr lang="en-US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1464CD-088E-4096-9B70-34EF35A2D604}"/>
              </a:ext>
            </a:extLst>
          </p:cNvPr>
          <p:cNvSpPr/>
          <p:nvPr/>
        </p:nvSpPr>
        <p:spPr>
          <a:xfrm>
            <a:off x="10225901" y="4951300"/>
            <a:ext cx="1406879" cy="551093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de-DE" sz="1600" dirty="0"/>
              <a:t>Asset3</a:t>
            </a:r>
            <a:endParaRPr lang="en-US" sz="16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9222202-5AA9-4CA5-9BD2-886C302C42C6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>
          <a:xfrm>
            <a:off x="6948363" y="4985480"/>
            <a:ext cx="14462" cy="6593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D0FF249-0E8E-402F-89A3-80D81AD06D67}"/>
              </a:ext>
            </a:extLst>
          </p:cNvPr>
          <p:cNvSpPr/>
          <p:nvPr/>
        </p:nvSpPr>
        <p:spPr>
          <a:xfrm>
            <a:off x="6358689" y="5644865"/>
            <a:ext cx="1208272" cy="84522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2) </a:t>
            </a:r>
            <a:r>
              <a:rPr lang="de-DE" sz="1400" dirty="0" err="1"/>
              <a:t>copy</a:t>
            </a:r>
            <a:r>
              <a:rPr lang="de-DE" sz="1400" dirty="0"/>
              <a:t> </a:t>
            </a:r>
            <a:r>
              <a:rPr lang="de-DE" sz="1400" dirty="0" err="1"/>
              <a:t>assets</a:t>
            </a:r>
            <a:r>
              <a:rPr lang="de-DE" sz="1400" dirty="0"/>
              <a:t> </a:t>
            </a:r>
            <a:r>
              <a:rPr lang="de-DE" sz="1400" dirty="0" err="1"/>
              <a:t>over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scratch</a:t>
            </a:r>
            <a:r>
              <a:rPr lang="de-DE" sz="1400" dirty="0"/>
              <a:t> </a:t>
            </a:r>
            <a:r>
              <a:rPr lang="de-DE" sz="1400" dirty="0" err="1"/>
              <a:t>layer</a:t>
            </a:r>
            <a:endParaRPr lang="en-US" sz="14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568406D-0D9B-4CC7-BD67-B35A52347EC3}"/>
              </a:ext>
            </a:extLst>
          </p:cNvPr>
          <p:cNvCxnSpPr>
            <a:cxnSpLocks/>
          </p:cNvCxnSpPr>
          <p:nvPr/>
        </p:nvCxnSpPr>
        <p:spPr>
          <a:xfrm flipV="1">
            <a:off x="7560058" y="4117086"/>
            <a:ext cx="2687620" cy="215377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847F19F5-2075-435E-9072-E2C9D4AEEC0A}"/>
              </a:ext>
            </a:extLst>
          </p:cNvPr>
          <p:cNvSpPr/>
          <p:nvPr/>
        </p:nvSpPr>
        <p:spPr>
          <a:xfrm>
            <a:off x="7218875" y="536489"/>
            <a:ext cx="1208272" cy="8823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0) </a:t>
            </a:r>
            <a:r>
              <a:rPr lang="de-DE" sz="1400" dirty="0" err="1"/>
              <a:t>build</a:t>
            </a:r>
            <a:r>
              <a:rPr lang="de-DE" sz="1400" dirty="0"/>
              <a:t> </a:t>
            </a:r>
            <a:r>
              <a:rPr lang="de-DE" sz="1400" dirty="0" err="1"/>
              <a:t>base</a:t>
            </a:r>
            <a:r>
              <a:rPr lang="de-DE" sz="1400" dirty="0"/>
              <a:t> </a:t>
            </a:r>
            <a:r>
              <a:rPr lang="de-DE" sz="1400" dirty="0" err="1"/>
              <a:t>image</a:t>
            </a:r>
            <a:r>
              <a:rPr lang="de-DE" sz="1400" dirty="0"/>
              <a:t> on </a:t>
            </a:r>
            <a:r>
              <a:rPr lang="de-DE" sz="1400" dirty="0" err="1"/>
              <a:t>any</a:t>
            </a:r>
            <a:r>
              <a:rPr lang="de-DE" sz="1400" dirty="0"/>
              <a:t> </a:t>
            </a:r>
            <a:r>
              <a:rPr lang="de-DE" sz="1400" dirty="0" err="1"/>
              <a:t>change</a:t>
            </a:r>
            <a:endParaRPr lang="en-US" sz="1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6AC38CF-1130-449F-9F0C-E06D7CAF29CC}"/>
              </a:ext>
            </a:extLst>
          </p:cNvPr>
          <p:cNvCxnSpPr>
            <a:cxnSpLocks/>
          </p:cNvCxnSpPr>
          <p:nvPr/>
        </p:nvCxnSpPr>
        <p:spPr>
          <a:xfrm flipH="1" flipV="1">
            <a:off x="8427147" y="1186772"/>
            <a:ext cx="1798753" cy="120751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00C1C91-C6EC-4229-A32F-0BB9082863F6}"/>
              </a:ext>
            </a:extLst>
          </p:cNvPr>
          <p:cNvCxnSpPr>
            <a:stCxn id="21" idx="1"/>
            <a:endCxn id="42" idx="3"/>
          </p:cNvCxnSpPr>
          <p:nvPr/>
        </p:nvCxnSpPr>
        <p:spPr>
          <a:xfrm flipH="1" flipV="1">
            <a:off x="8427147" y="977682"/>
            <a:ext cx="1673007" cy="18466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EA5E699-C8EA-4082-BD48-E76C580ABBF6}"/>
              </a:ext>
            </a:extLst>
          </p:cNvPr>
          <p:cNvSpPr/>
          <p:nvPr/>
        </p:nvSpPr>
        <p:spPr>
          <a:xfrm>
            <a:off x="2753236" y="2547617"/>
            <a:ext cx="1208272" cy="8823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5) </a:t>
            </a:r>
            <a:r>
              <a:rPr lang="de-DE" sz="1400" dirty="0" err="1"/>
              <a:t>build</a:t>
            </a:r>
            <a:r>
              <a:rPr lang="de-DE" sz="1400" dirty="0"/>
              <a:t> </a:t>
            </a:r>
            <a:r>
              <a:rPr lang="de-DE" sz="1400" dirty="0" err="1"/>
              <a:t>importmap</a:t>
            </a:r>
            <a:r>
              <a:rPr lang="de-DE" sz="1400" dirty="0"/>
              <a:t> and manifest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dist</a:t>
            </a:r>
            <a:endParaRPr lang="en-US" sz="14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0C61250-2E30-4FDE-AD12-B7372501285B}"/>
              </a:ext>
            </a:extLst>
          </p:cNvPr>
          <p:cNvCxnSpPr>
            <a:cxnSpLocks/>
            <a:stCxn id="4" idx="1"/>
            <a:endCxn id="49" idx="3"/>
          </p:cNvCxnSpPr>
          <p:nvPr/>
        </p:nvCxnSpPr>
        <p:spPr>
          <a:xfrm flipH="1">
            <a:off x="3961508" y="2621057"/>
            <a:ext cx="6264395" cy="36775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304A056-E7F6-4EA7-AC27-7CE02C056CB7}"/>
              </a:ext>
            </a:extLst>
          </p:cNvPr>
          <p:cNvSpPr/>
          <p:nvPr/>
        </p:nvSpPr>
        <p:spPr>
          <a:xfrm>
            <a:off x="2749614" y="3692261"/>
            <a:ext cx="1208272" cy="113771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6) </a:t>
            </a:r>
            <a:r>
              <a:rPr lang="de-DE" sz="1400" dirty="0" err="1"/>
              <a:t>copy</a:t>
            </a:r>
            <a:r>
              <a:rPr lang="de-DE" sz="1400" dirty="0"/>
              <a:t> </a:t>
            </a:r>
            <a:r>
              <a:rPr lang="de-DE" sz="1400" dirty="0" err="1"/>
              <a:t>importmap</a:t>
            </a:r>
            <a:r>
              <a:rPr lang="de-DE" sz="1400" dirty="0"/>
              <a:t> </a:t>
            </a:r>
            <a:r>
              <a:rPr lang="de-DE" sz="1400" dirty="0" err="1"/>
              <a:t>manifests</a:t>
            </a:r>
            <a:r>
              <a:rPr lang="de-DE" sz="1400" dirty="0"/>
              <a:t> and </a:t>
            </a:r>
            <a:r>
              <a:rPr lang="de-DE" sz="1400" dirty="0" err="1"/>
              <a:t>builds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assets</a:t>
            </a:r>
            <a:r>
              <a:rPr lang="de-DE" sz="1400" dirty="0"/>
              <a:t> </a:t>
            </a:r>
            <a:r>
              <a:rPr lang="de-DE" sz="1400" dirty="0" err="1"/>
              <a:t>server</a:t>
            </a:r>
            <a:endParaRPr lang="en-US" sz="14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1122F5A-353C-44B4-8B77-5244FF4BEB04}"/>
              </a:ext>
            </a:extLst>
          </p:cNvPr>
          <p:cNvCxnSpPr>
            <a:cxnSpLocks/>
            <a:stCxn id="6" idx="1"/>
            <a:endCxn id="52" idx="3"/>
          </p:cNvCxnSpPr>
          <p:nvPr/>
        </p:nvCxnSpPr>
        <p:spPr>
          <a:xfrm flipH="1">
            <a:off x="3957886" y="3234498"/>
            <a:ext cx="6268017" cy="102661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Arrow: Curved Left 60">
            <a:extLst>
              <a:ext uri="{FF2B5EF4-FFF2-40B4-BE49-F238E27FC236}">
                <a16:creationId xmlns:a16="http://schemas.microsoft.com/office/drawing/2014/main" id="{3D4892AF-F299-440D-8E6B-541202831E0C}"/>
              </a:ext>
            </a:extLst>
          </p:cNvPr>
          <p:cNvSpPr/>
          <p:nvPr/>
        </p:nvSpPr>
        <p:spPr>
          <a:xfrm>
            <a:off x="7447728" y="1295998"/>
            <a:ext cx="296796" cy="5279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Arrow: Curved Left 61">
            <a:extLst>
              <a:ext uri="{FF2B5EF4-FFF2-40B4-BE49-F238E27FC236}">
                <a16:creationId xmlns:a16="http://schemas.microsoft.com/office/drawing/2014/main" id="{2C5837BA-5DEC-4425-A839-630A631600B5}"/>
              </a:ext>
            </a:extLst>
          </p:cNvPr>
          <p:cNvSpPr/>
          <p:nvPr/>
        </p:nvSpPr>
        <p:spPr>
          <a:xfrm rot="11088458">
            <a:off x="7092400" y="1268651"/>
            <a:ext cx="296796" cy="52795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BF0B030-F839-4EB0-9343-5FA85EB7A379}"/>
              </a:ext>
            </a:extLst>
          </p:cNvPr>
          <p:cNvSpPr/>
          <p:nvPr/>
        </p:nvSpPr>
        <p:spPr>
          <a:xfrm>
            <a:off x="2753236" y="1091435"/>
            <a:ext cx="1208272" cy="88238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4) </a:t>
            </a:r>
            <a:r>
              <a:rPr lang="de-DE" sz="1400" dirty="0" err="1"/>
              <a:t>combine</a:t>
            </a:r>
            <a:r>
              <a:rPr lang="de-DE" sz="1400" dirty="0"/>
              <a:t> </a:t>
            </a:r>
            <a:r>
              <a:rPr lang="de-DE" sz="1400" dirty="0" err="1"/>
              <a:t>builds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asset</a:t>
            </a:r>
            <a:r>
              <a:rPr lang="de-DE" sz="1400" dirty="0"/>
              <a:t> </a:t>
            </a:r>
            <a:r>
              <a:rPr lang="de-DE" sz="1400" dirty="0" err="1"/>
              <a:t>images</a:t>
            </a:r>
            <a:r>
              <a:rPr lang="de-DE" sz="1400" dirty="0"/>
              <a:t> </a:t>
            </a:r>
          </a:p>
          <a:p>
            <a:pPr algn="ctr"/>
            <a:r>
              <a:rPr lang="de-DE" sz="1400" dirty="0" err="1"/>
              <a:t>output</a:t>
            </a:r>
            <a:r>
              <a:rPr lang="de-DE" sz="1400" dirty="0"/>
              <a:t>: </a:t>
            </a:r>
            <a:r>
              <a:rPr lang="de-DE" sz="1400" dirty="0" err="1"/>
              <a:t>dist</a:t>
            </a:r>
            <a:endParaRPr lang="en-US" sz="14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BE53FD6-4093-4102-B489-AF5D2931E672}"/>
              </a:ext>
            </a:extLst>
          </p:cNvPr>
          <p:cNvCxnSpPr>
            <a:stCxn id="7" idx="1"/>
            <a:endCxn id="64" idx="3"/>
          </p:cNvCxnSpPr>
          <p:nvPr/>
        </p:nvCxnSpPr>
        <p:spPr>
          <a:xfrm flipH="1" flipV="1">
            <a:off x="3961508" y="1532628"/>
            <a:ext cx="6264394" cy="232817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C8CEE9B-20B7-4464-9061-029FC833E7FE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3961507" y="1699810"/>
            <a:ext cx="6264394" cy="283838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A1FC5A5-BF13-4717-922C-81EE205392CF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3961507" y="1850067"/>
            <a:ext cx="6264394" cy="337678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2EC056F-C36B-47C9-A7FB-F39ADAD8E9A8}"/>
              </a:ext>
            </a:extLst>
          </p:cNvPr>
          <p:cNvCxnSpPr/>
          <p:nvPr/>
        </p:nvCxnSpPr>
        <p:spPr>
          <a:xfrm flipV="1">
            <a:off x="3983286" y="3076279"/>
            <a:ext cx="6242614" cy="87286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C0E7135-CA6B-4154-AB85-AA8D7129A07A}"/>
              </a:ext>
            </a:extLst>
          </p:cNvPr>
          <p:cNvCxnSpPr>
            <a:cxnSpLocks/>
            <a:stCxn id="64" idx="2"/>
            <a:endCxn id="49" idx="0"/>
          </p:cNvCxnSpPr>
          <p:nvPr/>
        </p:nvCxnSpPr>
        <p:spPr>
          <a:xfrm>
            <a:off x="3357372" y="1973821"/>
            <a:ext cx="0" cy="5737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EA30657-542A-45B0-A879-2F9FFF03BE8F}"/>
              </a:ext>
            </a:extLst>
          </p:cNvPr>
          <p:cNvCxnSpPr>
            <a:stCxn id="49" idx="2"/>
            <a:endCxn id="52" idx="0"/>
          </p:cNvCxnSpPr>
          <p:nvPr/>
        </p:nvCxnSpPr>
        <p:spPr>
          <a:xfrm flipH="1">
            <a:off x="3353750" y="3430003"/>
            <a:ext cx="3622" cy="26225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F98AA34-26FC-4915-8D0F-672760106AC8}"/>
              </a:ext>
            </a:extLst>
          </p:cNvPr>
          <p:cNvSpPr/>
          <p:nvPr/>
        </p:nvSpPr>
        <p:spPr>
          <a:xfrm>
            <a:off x="442387" y="314821"/>
            <a:ext cx="1453019" cy="7766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  <a:endParaRPr lang="en-US" dirty="0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1A48A16-A77C-4FF2-9B13-3E9D8822A59B}"/>
              </a:ext>
            </a:extLst>
          </p:cNvPr>
          <p:cNvCxnSpPr>
            <a:cxnSpLocks/>
            <a:stCxn id="9" idx="0"/>
            <a:endCxn id="92" idx="2"/>
          </p:cNvCxnSpPr>
          <p:nvPr/>
        </p:nvCxnSpPr>
        <p:spPr>
          <a:xfrm flipV="1">
            <a:off x="1168897" y="1091435"/>
            <a:ext cx="0" cy="101653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2CA0429-1FDA-46E8-99E2-A0144538223C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7575803" y="3860798"/>
            <a:ext cx="2650099" cy="208816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4EEFD8E-2C6C-403B-A7F7-F9201BB4F638}"/>
              </a:ext>
            </a:extLst>
          </p:cNvPr>
          <p:cNvCxnSpPr>
            <a:cxnSpLocks/>
          </p:cNvCxnSpPr>
          <p:nvPr/>
        </p:nvCxnSpPr>
        <p:spPr>
          <a:xfrm>
            <a:off x="7744524" y="1631153"/>
            <a:ext cx="2464436" cy="9608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Arrow: Curved Left 24">
            <a:extLst>
              <a:ext uri="{FF2B5EF4-FFF2-40B4-BE49-F238E27FC236}">
                <a16:creationId xmlns:a16="http://schemas.microsoft.com/office/drawing/2014/main" id="{4F321CB6-ADDB-4B6D-9623-A5D87F5E46C8}"/>
              </a:ext>
            </a:extLst>
          </p:cNvPr>
          <p:cNvSpPr/>
          <p:nvPr/>
        </p:nvSpPr>
        <p:spPr>
          <a:xfrm rot="11088458">
            <a:off x="7064725" y="4998728"/>
            <a:ext cx="478875" cy="6081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38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SlideTemplateConfiguration><![CDATA[{"slideVersion":1,"isValidatorEnabled":false,"isLocked":false,"elementsMetadata":[],"slideId":"637924315346077163","enableDocumentContentUpdater":false,"version":"2.0"}]]></TemplafySlideTemplateConfiguration>
</file>

<file path=customXml/item3.xml><?xml version="1.0" encoding="utf-8"?>
<TemplafyFormConfiguration><![CDATA[{"formFields":[],"formDataEntries":[]}]]></TemplafyFormConfiguration>
</file>

<file path=customXml/item4.xml><?xml version="1.0" encoding="utf-8"?>
<TemplafyTemplateConfiguration><![CDATA[{"elementsMetadata":[],"transformationConfigurations":[],"templateName":"blankpresentation","templateDescription":"","enableDocumentContentUpdater":false,"version":"2.0"}]]></TemplafyTemplateConfiguration>
</file>

<file path=customXml/itemProps1.xml><?xml version="1.0" encoding="utf-8"?>
<ds:datastoreItem xmlns:ds="http://schemas.openxmlformats.org/officeDocument/2006/customXml" ds:itemID="{B7907530-0CC5-4229-9EFB-458F577AA3A6}">
  <ds:schemaRefs/>
</ds:datastoreItem>
</file>

<file path=customXml/itemProps2.xml><?xml version="1.0" encoding="utf-8"?>
<ds:datastoreItem xmlns:ds="http://schemas.openxmlformats.org/officeDocument/2006/customXml" ds:itemID="{DAEC0FB5-7FB8-4E5D-836C-D6122B8C2BC6}">
  <ds:schemaRefs/>
</ds:datastoreItem>
</file>

<file path=customXml/itemProps3.xml><?xml version="1.0" encoding="utf-8"?>
<ds:datastoreItem xmlns:ds="http://schemas.openxmlformats.org/officeDocument/2006/customXml" ds:itemID="{21E4BB68-DBE0-4174-BF38-A8F24AA97E06}">
  <ds:schemaRefs/>
</ds:datastoreItem>
</file>

<file path=customXml/itemProps4.xml><?xml version="1.0" encoding="utf-8"?>
<ds:datastoreItem xmlns:ds="http://schemas.openxmlformats.org/officeDocument/2006/customXml" ds:itemID="{1E5C1412-4B31-4EB2-BCFB-90DC85E0549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83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Winkler, Hans-Georg</cp:lastModifiedBy>
  <cp:revision>8</cp:revision>
  <dcterms:created xsi:type="dcterms:W3CDTF">2022-10-21T09:55:32Z</dcterms:created>
  <dcterms:modified xsi:type="dcterms:W3CDTF">2022-12-23T10:49:44Z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2022-07-03T07:52:14</vt:lpwstr>
  </property>
  <property fmtid="{D5CDD505-2E9C-101B-9397-08002B2CF9AE}" pid="3" name="TemplafyTenantId">
    <vt:lpwstr>sap</vt:lpwstr>
  </property>
  <property fmtid="{D5CDD505-2E9C-101B-9397-08002B2CF9AE}" pid="4" name="TemplafyTemplateId">
    <vt:lpwstr>637492538442071560</vt:lpwstr>
  </property>
  <property fmtid="{D5CDD505-2E9C-101B-9397-08002B2CF9AE}" pid="5" name="TemplafyUserProfileId">
    <vt:lpwstr>637715224955979486</vt:lpwstr>
  </property>
  <property fmtid="{D5CDD505-2E9C-101B-9397-08002B2CF9AE}" pid="6" name="TemplafyLanguageCode">
    <vt:lpwstr>de-DE</vt:lpwstr>
  </property>
  <property fmtid="{D5CDD505-2E9C-101B-9397-08002B2CF9AE}" pid="7" name="TemplafyFromBlank">
    <vt:bool>true</vt:bool>
  </property>
</Properties>
</file>