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Active Site Users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AA-4ED3-ACB2-92BCC72963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3523808"/>
        <c:axId val="1045002256"/>
      </c:lineChart>
      <c:catAx>
        <c:axId val="108352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045002256"/>
        <c:crosses val="autoZero"/>
        <c:auto val="1"/>
        <c:lblAlgn val="ctr"/>
        <c:lblOffset val="100"/>
        <c:noMultiLvlLbl val="0"/>
      </c:catAx>
      <c:valAx>
        <c:axId val="104500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08352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Active Users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2035</c:v>
                </c:pt>
                <c:pt idx="2">
                  <c:v>2102</c:v>
                </c:pt>
                <c:pt idx="3">
                  <c:v>2185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EE-4C64-9A84-9CDD938E7A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52643616"/>
        <c:axId val="1045007248"/>
      </c:barChart>
      <c:catAx>
        <c:axId val="125264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045007248"/>
        <c:crosses val="autoZero"/>
        <c:auto val="1"/>
        <c:lblAlgn val="ctr"/>
        <c:lblOffset val="100"/>
        <c:noMultiLvlLbl val="0"/>
      </c:catAx>
      <c:valAx>
        <c:axId val="104500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25264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FB32-C5CF-4632-AE59-CBB83A099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5788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05836-500F-42E5-8DB4-DC6A621D9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546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3FC1-917B-4587-9FAD-BB77D0AD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3A08-947C-4CFD-A772-016CD347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3C4A-0DD4-410F-A55F-DE143015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345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7C10-666D-4464-A7E8-4F66C279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E8474-7079-44A7-9361-F4933FE71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C32DD-407F-471A-8410-B216C06D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7CE93-18A8-4BC3-8A3A-1B6DF74C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B2681-B75D-4DC2-9D57-EE194075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948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8C124-08FC-46E9-9679-C953D0371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41820-D630-42DB-A6A9-CAED496C5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76BBC-5BA4-441A-B020-EEA83FEC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0F84-5407-43BD-851B-B1FA7046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A26F1-4BCE-401D-B476-8505E68C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9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D82B-BAEA-402D-9FCE-25F18511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C8E84-C1B1-495B-9180-71DB26C8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E0DA-B929-426C-A17D-33047F4A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7EB59-B48E-4A02-BF71-189F6689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F5221-7BAC-4DCF-8AD3-C17E1358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026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3D93-DCB0-4D46-AAFD-16213971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8C95E-F301-4543-9C54-33C2C4FF5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2DE7-DC95-42C1-ABFD-30FA7D3B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F065E-28B6-4338-B2C9-A5FEF07F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0D14D-6193-44FC-860B-DAD0CF0D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432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C3A2-35E1-4303-83DB-6BEEF735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2A7D0-73C2-4A2C-87A8-D08CDDD5E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ED21C-8A4A-490D-9347-F73C3D5F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37E46-4B44-4937-84A3-D6CB8C84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3BF3A-2714-4FF3-BCBE-1DFF3F87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C3ACA-5424-4E67-AA1D-FF9ECAE8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041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3E6D-5EC2-40A4-9D11-DEE6099C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C0EF4-5ACE-491C-9E1E-333AC4FF0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E12A7-1A99-485B-BAB2-C11761D06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06DCC-AEC1-4C40-BA87-93A20D467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F4EBC-BD1F-4107-84EF-9F6356FA2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DC8F5-29E9-4596-9A4A-8F7EA4A1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078A5-5386-426A-AF8A-4B23B5A8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1CEAF-E570-424E-BADC-AD4C2EB8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645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F411-3472-4CD2-B2F5-11F0DFD3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A6A00-DE09-4C97-B937-173F4E5F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995E0-416C-4D03-8661-257E4EE4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67A3F-F0EB-41E1-84BF-69BD11F5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124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1DD73-81A1-4870-98EE-6AE7BA17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E261F-5922-43C1-9F14-F526C97E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B9AD6-5E84-4735-B062-14AD4556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119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8CEC-EA6B-437A-948D-BBCB84A7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7C15E-C6D0-4B4E-BB42-527897EFA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78616-558E-49A2-8712-35A333F0D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DC958-07AA-46BD-B924-B8E9D54F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CBF70-124A-480A-9DA6-6490932D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60AD-8750-44BE-9350-C835BC58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912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AC55-8533-45CA-ACFE-6C83DB6A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5B5A7-3FDF-40F1-9AC0-9F5E0B4F2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F9C98-9E6F-450D-830F-84B37AA2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44B5E-F296-4B99-8C22-72728684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B80E5-CAEB-4FB3-BB2F-CA2E8266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9027-BF3A-48AD-AF41-CB76E8FF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440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8E0EB7-863C-44F6-A7FE-24D90D7644DB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A64E1-EA85-48C5-9AE3-AC9FBD792468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0EDC0-EA7B-4316-9C01-16A1BC4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BEF54-75F2-4522-8D9E-7C26F6CB3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42457-28A4-4C9F-8AA4-7EA1A5317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2ABF2-3E53-4423-8655-1FD0045C4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71F6-EE7E-4199-AEAD-842BE1622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750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D80C-546E-497B-A29A-28782A4ED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dirty="0"/>
              <a:t>ProgLang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688C2-E9B8-4496-9BC0-7AA4436A3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800" i="1" dirty="0"/>
              <a:t>An encyclopaedia and forum for programming knowledge</a:t>
            </a:r>
          </a:p>
        </p:txBody>
      </p:sp>
    </p:spTree>
    <p:extLst>
      <p:ext uri="{BB962C8B-B14F-4D97-AF65-F5344CB8AC3E}">
        <p14:creationId xmlns:p14="http://schemas.microsoft.com/office/powerpoint/2010/main" val="196474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08F5-D1FC-435C-B7EC-1BB65041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EF66-EB62-4F73-95E5-B91B0ADF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of concept</a:t>
            </a:r>
          </a:p>
          <a:p>
            <a:r>
              <a:rPr lang="en-US" dirty="0"/>
              <a:t>Website tour</a:t>
            </a:r>
          </a:p>
          <a:p>
            <a:r>
              <a:rPr lang="en-US" dirty="0"/>
              <a:t>Statistics</a:t>
            </a:r>
          </a:p>
          <a:p>
            <a:r>
              <a:rPr lang="en-US" dirty="0"/>
              <a:t>Future plans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5322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242-C006-434B-BF7C-A037F23A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8EC1-CD43-42E7-8D08-617475D1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 of common websites</a:t>
            </a:r>
          </a:p>
          <a:p>
            <a:pPr marL="0" indent="0">
              <a:buNone/>
            </a:pPr>
            <a:r>
              <a:rPr lang="en-US" dirty="0"/>
              <a:t>	(Wikipedia, Reddit, Stack Overflow, etc.)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Public editability</a:t>
            </a:r>
          </a:p>
          <a:p>
            <a:r>
              <a:rPr lang="en-US" dirty="0"/>
              <a:t>Basic Moderation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6316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199E-0E69-40FE-AC6B-F66F8DE3D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D3192-27F1-498B-85A1-E7BEC9B5F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617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D46B-5A58-43E9-B153-D0AC95FD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Statistics</a:t>
            </a:r>
            <a:endParaRPr lang="en-CH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16E2106-723C-4E96-A44F-E2E666690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1789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780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E3AE-DE7E-4122-B8A4-BC92D852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Projection</a:t>
            </a:r>
            <a:endParaRPr lang="en-CH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212804-A65A-4C6F-99EC-AE9661E27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5796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966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89F0-69C6-4756-AB21-E64EEC00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50E2-CE86-4CBC-8EC8-C03BFE7AC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Forum Tags (</a:t>
            </a:r>
            <a:r>
              <a:rPr lang="en-US" dirty="0" err="1"/>
              <a:t>categorises</a:t>
            </a:r>
            <a:r>
              <a:rPr lang="en-US" dirty="0"/>
              <a:t> posts)</a:t>
            </a:r>
          </a:p>
          <a:p>
            <a:r>
              <a:rPr lang="en-US" dirty="0"/>
              <a:t>WYSIWYG Article editor</a:t>
            </a:r>
          </a:p>
          <a:p>
            <a:r>
              <a:rPr lang="en-US" dirty="0"/>
              <a:t>More advanced moderation tools</a:t>
            </a:r>
          </a:p>
          <a:p>
            <a:r>
              <a:rPr lang="en-US" dirty="0"/>
              <a:t>Improved security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4559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2514-1E9A-4593-9B76-95941C045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ProgLang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1915C-225B-4C3C-81A0-14E8896FE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7100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ProgLang</vt:lpstr>
      <vt:lpstr>Presentation</vt:lpstr>
      <vt:lpstr>Concept</vt:lpstr>
      <vt:lpstr>Demonstration</vt:lpstr>
      <vt:lpstr>User Statistics</vt:lpstr>
      <vt:lpstr>User Projection</vt:lpstr>
      <vt:lpstr>Future Plans</vt:lpstr>
      <vt:lpstr>ProgLang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ProgLang</dc:title>
  <dc:creator>Samuel Pearce</dc:creator>
  <cp:lastModifiedBy>Samuel Pearce</cp:lastModifiedBy>
  <cp:revision>6</cp:revision>
  <dcterms:created xsi:type="dcterms:W3CDTF">2019-12-11T09:01:31Z</dcterms:created>
  <dcterms:modified xsi:type="dcterms:W3CDTF">2019-12-11T10:14:16Z</dcterms:modified>
</cp:coreProperties>
</file>