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6.xml" ContentType="application/vnd.openxmlformats-officedocument.theme+xml"/>
  <Override PartName="/ppt/slideLayouts/slideLayout23.xml" ContentType="application/vnd.openxmlformats-officedocument.presentationml.slideLayout+xml"/>
  <Override PartName="/ppt/theme/theme7.xml" ContentType="application/vnd.openxmlformats-officedocument.theme+xml"/>
  <Override PartName="/ppt/slideLayouts/slideLayout24.xml" ContentType="application/vnd.openxmlformats-officedocument.presentationml.slideLayout+xml"/>
  <Override PartName="/ppt/theme/theme8.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9.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10.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95" r:id="rId1"/>
    <p:sldMasterId id="2147484209" r:id="rId2"/>
    <p:sldMasterId id="2147484249" r:id="rId3"/>
    <p:sldMasterId id="2147484267" r:id="rId4"/>
    <p:sldMasterId id="2147484289" r:id="rId5"/>
    <p:sldMasterId id="2147484273" r:id="rId6"/>
    <p:sldMasterId id="2147484318" r:id="rId7"/>
    <p:sldMasterId id="2147484234" r:id="rId8"/>
    <p:sldMasterId id="2147484323" r:id="rId9"/>
    <p:sldMasterId id="2147484337" r:id="rId10"/>
    <p:sldMasterId id="2147484349" r:id="rId11"/>
  </p:sldMasterIdLst>
  <p:notesMasterIdLst>
    <p:notesMasterId r:id="rId24"/>
  </p:notesMasterIdLst>
  <p:handoutMasterIdLst>
    <p:handoutMasterId r:id="rId25"/>
  </p:handoutMasterIdLst>
  <p:sldIdLst>
    <p:sldId id="275" r:id="rId12"/>
    <p:sldId id="287" r:id="rId13"/>
    <p:sldId id="300" r:id="rId14"/>
    <p:sldId id="308" r:id="rId15"/>
    <p:sldId id="309" r:id="rId16"/>
    <p:sldId id="301" r:id="rId17"/>
    <p:sldId id="302" r:id="rId18"/>
    <p:sldId id="310" r:id="rId19"/>
    <p:sldId id="306" r:id="rId20"/>
    <p:sldId id="307" r:id="rId21"/>
    <p:sldId id="311" r:id="rId22"/>
    <p:sldId id="304" r:id="rId23"/>
  </p:sldIdLst>
  <p:sldSz cx="9144000" cy="5143500" type="screen16x9"/>
  <p:notesSz cx="6858000" cy="9144000"/>
  <p:defaultTextStyle>
    <a:defPPr>
      <a:defRPr lang="en-US"/>
    </a:defPPr>
    <a:lvl1pPr algn="l" defTabSz="455495" rtl="0" fontAlgn="base">
      <a:spcBef>
        <a:spcPct val="0"/>
      </a:spcBef>
      <a:spcAft>
        <a:spcPct val="0"/>
      </a:spcAft>
      <a:defRPr sz="2400" kern="1200">
        <a:solidFill>
          <a:schemeClr val="tx1"/>
        </a:solidFill>
        <a:latin typeface="Calibri" charset="0"/>
        <a:ea typeface="ＭＳ Ｐゴシック" charset="0"/>
        <a:cs typeface="ＭＳ Ｐゴシック" charset="0"/>
      </a:defRPr>
    </a:lvl1pPr>
    <a:lvl2pPr marL="455495" algn="l" defTabSz="455495" rtl="0" fontAlgn="base">
      <a:spcBef>
        <a:spcPct val="0"/>
      </a:spcBef>
      <a:spcAft>
        <a:spcPct val="0"/>
      </a:spcAft>
      <a:defRPr sz="2400" kern="1200">
        <a:solidFill>
          <a:schemeClr val="tx1"/>
        </a:solidFill>
        <a:latin typeface="Calibri" charset="0"/>
        <a:ea typeface="ＭＳ Ｐゴシック" charset="0"/>
        <a:cs typeface="ＭＳ Ｐゴシック" charset="0"/>
      </a:defRPr>
    </a:lvl2pPr>
    <a:lvl3pPr marL="910835" algn="l" defTabSz="455495" rtl="0" fontAlgn="base">
      <a:spcBef>
        <a:spcPct val="0"/>
      </a:spcBef>
      <a:spcAft>
        <a:spcPct val="0"/>
      </a:spcAft>
      <a:defRPr sz="2400" kern="1200">
        <a:solidFill>
          <a:schemeClr val="tx1"/>
        </a:solidFill>
        <a:latin typeface="Calibri" charset="0"/>
        <a:ea typeface="ＭＳ Ｐゴシック" charset="0"/>
        <a:cs typeface="ＭＳ Ｐゴシック" charset="0"/>
      </a:defRPr>
    </a:lvl3pPr>
    <a:lvl4pPr marL="1366330" algn="l" defTabSz="455495" rtl="0" fontAlgn="base">
      <a:spcBef>
        <a:spcPct val="0"/>
      </a:spcBef>
      <a:spcAft>
        <a:spcPct val="0"/>
      </a:spcAft>
      <a:defRPr sz="2400" kern="1200">
        <a:solidFill>
          <a:schemeClr val="tx1"/>
        </a:solidFill>
        <a:latin typeface="Calibri" charset="0"/>
        <a:ea typeface="ＭＳ Ｐゴシック" charset="0"/>
        <a:cs typeface="ＭＳ Ｐゴシック" charset="0"/>
      </a:defRPr>
    </a:lvl4pPr>
    <a:lvl5pPr marL="1821794" algn="l" defTabSz="455495" rtl="0" fontAlgn="base">
      <a:spcBef>
        <a:spcPct val="0"/>
      </a:spcBef>
      <a:spcAft>
        <a:spcPct val="0"/>
      </a:spcAft>
      <a:defRPr sz="2400" kern="1200">
        <a:solidFill>
          <a:schemeClr val="tx1"/>
        </a:solidFill>
        <a:latin typeface="Calibri" charset="0"/>
        <a:ea typeface="ＭＳ Ｐゴシック" charset="0"/>
        <a:cs typeface="ＭＳ Ｐゴシック" charset="0"/>
      </a:defRPr>
    </a:lvl5pPr>
    <a:lvl6pPr marL="2277165" algn="l" defTabSz="455495" rtl="0" eaLnBrk="1" latinLnBrk="0" hangingPunct="1">
      <a:defRPr sz="2400" kern="1200">
        <a:solidFill>
          <a:schemeClr val="tx1"/>
        </a:solidFill>
        <a:latin typeface="Calibri" charset="0"/>
        <a:ea typeface="ＭＳ Ｐゴシック" charset="0"/>
        <a:cs typeface="ＭＳ Ｐゴシック" charset="0"/>
      </a:defRPr>
    </a:lvl6pPr>
    <a:lvl7pPr marL="2732577" algn="l" defTabSz="455495" rtl="0" eaLnBrk="1" latinLnBrk="0" hangingPunct="1">
      <a:defRPr sz="2400" kern="1200">
        <a:solidFill>
          <a:schemeClr val="tx1"/>
        </a:solidFill>
        <a:latin typeface="Calibri" charset="0"/>
        <a:ea typeface="ＭＳ Ｐゴシック" charset="0"/>
        <a:cs typeface="ＭＳ Ｐゴシック" charset="0"/>
      </a:defRPr>
    </a:lvl7pPr>
    <a:lvl8pPr marL="3188000" algn="l" defTabSz="455495" rtl="0" eaLnBrk="1" latinLnBrk="0" hangingPunct="1">
      <a:defRPr sz="2400" kern="1200">
        <a:solidFill>
          <a:schemeClr val="tx1"/>
        </a:solidFill>
        <a:latin typeface="Calibri" charset="0"/>
        <a:ea typeface="ＭＳ Ｐゴシック" charset="0"/>
        <a:cs typeface="ＭＳ Ｐゴシック" charset="0"/>
      </a:defRPr>
    </a:lvl8pPr>
    <a:lvl9pPr marL="3643494" algn="l" defTabSz="455495" rtl="0" eaLnBrk="1" latinLnBrk="0" hangingPunct="1">
      <a:defRPr sz="24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FF"/>
    <a:srgbClr val="E533FF"/>
    <a:srgbClr val="C8C8C8"/>
    <a:srgbClr val="00FF80"/>
    <a:srgbClr val="FF2E54"/>
    <a:srgbClr val="19191E"/>
    <a:srgbClr val="F2F2F2"/>
    <a:srgbClr val="00FAFF"/>
    <a:srgbClr val="DC33FF"/>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71" autoAdjust="0"/>
    <p:restoredTop sz="88686" autoAdjust="0"/>
  </p:normalViewPr>
  <p:slideViewPr>
    <p:cSldViewPr snapToGrid="0" snapToObjects="1" showGuides="1">
      <p:cViewPr varScale="1">
        <p:scale>
          <a:sx n="83" d="100"/>
          <a:sy n="83" d="100"/>
        </p:scale>
        <p:origin x="-750"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3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00D7E1-BDB0-8245-89F4-E8E4F5A6CF31}" type="datetimeFigureOut">
              <a:rPr lang="en-US" smtClean="0"/>
              <a:t>5/5/2018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45A6F7E-F67A-5D40-9071-46D23E67F62F}" type="slidenum">
              <a:rPr lang="en-US" smtClean="0"/>
              <a:t>‹#›</a:t>
            </a:fld>
            <a:endParaRPr lang="en-US"/>
          </a:p>
        </p:txBody>
      </p:sp>
    </p:spTree>
    <p:extLst>
      <p:ext uri="{BB962C8B-B14F-4D97-AF65-F5344CB8AC3E}">
        <p14:creationId xmlns:p14="http://schemas.microsoft.com/office/powerpoint/2010/main" val="7278178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EAB95F8-3210-294D-BC09-175B2E7EEFE7}" type="datetimeFigureOut">
              <a:rPr lang="en-US"/>
              <a:pPr>
                <a:defRPr/>
              </a:pPr>
              <a:t>5/5/2018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7149C31-0D92-2F4D-A83C-92499B2EC520}" type="slidenum">
              <a:rPr lang="en-US"/>
              <a:pPr>
                <a:defRPr/>
              </a:pPr>
              <a:t>‹#›</a:t>
            </a:fld>
            <a:endParaRPr lang="en-US"/>
          </a:p>
        </p:txBody>
      </p:sp>
    </p:spTree>
    <p:extLst>
      <p:ext uri="{BB962C8B-B14F-4D97-AF65-F5344CB8AC3E}">
        <p14:creationId xmlns:p14="http://schemas.microsoft.com/office/powerpoint/2010/main" val="3792550924"/>
      </p:ext>
    </p:extLst>
  </p:cSld>
  <p:clrMap bg1="lt1" tx1="dk1" bg2="lt2" tx2="dk2" accent1="accent1" accent2="accent2" accent3="accent3" accent4="accent4" accent5="accent5" accent6="accent6" hlink="hlink" folHlink="folHlink"/>
  <p:hf hdr="0" ftr="0" dt="0"/>
  <p:notesStyle>
    <a:lvl1pPr algn="l" defTabSz="455495"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5495" algn="l" defTabSz="455495"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0835" algn="l" defTabSz="455495"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66330" algn="l" defTabSz="455495"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1794" algn="l" defTabSz="455495"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77165" algn="l" defTabSz="455495" rtl="0" eaLnBrk="1" latinLnBrk="0" hangingPunct="1">
      <a:defRPr sz="1200" kern="1200">
        <a:solidFill>
          <a:schemeClr val="tx1"/>
        </a:solidFill>
        <a:latin typeface="+mn-lt"/>
        <a:ea typeface="+mn-ea"/>
        <a:cs typeface="+mn-cs"/>
      </a:defRPr>
    </a:lvl6pPr>
    <a:lvl7pPr marL="2732577" algn="l" defTabSz="455495" rtl="0" eaLnBrk="1" latinLnBrk="0" hangingPunct="1">
      <a:defRPr sz="1200" kern="1200">
        <a:solidFill>
          <a:schemeClr val="tx1"/>
        </a:solidFill>
        <a:latin typeface="+mn-lt"/>
        <a:ea typeface="+mn-ea"/>
        <a:cs typeface="+mn-cs"/>
      </a:defRPr>
    </a:lvl7pPr>
    <a:lvl8pPr marL="3188000" algn="l" defTabSz="455495" rtl="0" eaLnBrk="1" latinLnBrk="0" hangingPunct="1">
      <a:defRPr sz="1200" kern="1200">
        <a:solidFill>
          <a:schemeClr val="tx1"/>
        </a:solidFill>
        <a:latin typeface="+mn-lt"/>
        <a:ea typeface="+mn-ea"/>
        <a:cs typeface="+mn-cs"/>
      </a:defRPr>
    </a:lvl8pPr>
    <a:lvl9pPr marL="3643494" algn="l" defTabSz="45549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149C31-0D92-2F4D-A83C-92499B2EC520}" type="slidenum">
              <a:rPr lang="en-US" smtClean="0"/>
              <a:pPr>
                <a:defRPr/>
              </a:pPr>
              <a:t>1</a:t>
            </a:fld>
            <a:endParaRPr lang="en-US"/>
          </a:p>
        </p:txBody>
      </p:sp>
    </p:spTree>
    <p:extLst>
      <p:ext uri="{BB962C8B-B14F-4D97-AF65-F5344CB8AC3E}">
        <p14:creationId xmlns:p14="http://schemas.microsoft.com/office/powerpoint/2010/main" val="1189130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C7149C31-0D92-2F4D-A83C-92499B2EC520}" type="slidenum">
              <a:rPr lang="en-US" smtClean="0"/>
              <a:pPr>
                <a:defRPr/>
              </a:pPr>
              <a:t>2</a:t>
            </a:fld>
            <a:endParaRPr lang="en-US"/>
          </a:p>
        </p:txBody>
      </p:sp>
    </p:spTree>
    <p:extLst>
      <p:ext uri="{BB962C8B-B14F-4D97-AF65-F5344CB8AC3E}">
        <p14:creationId xmlns:p14="http://schemas.microsoft.com/office/powerpoint/2010/main" val="2205877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455495" rtl="0" eaLnBrk="1" fontAlgn="base" latinLnBrk="0" hangingPunct="1">
              <a:lnSpc>
                <a:spcPct val="100000"/>
              </a:lnSpc>
              <a:spcBef>
                <a:spcPct val="0"/>
              </a:spcBef>
              <a:spcAft>
                <a:spcPct val="0"/>
              </a:spcAft>
              <a:buClrTx/>
              <a:buSzTx/>
              <a:buFontTx/>
              <a:buNone/>
              <a:tabLst/>
              <a:defRPr/>
            </a:pPr>
            <a:fld id="{C7149C31-0D92-2F4D-A83C-92499B2EC520}"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rPr>
              <a:pPr marL="0" marR="0" lvl="0" indent="0" algn="r" defTabSz="455495"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59539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149C31-0D92-2F4D-A83C-92499B2EC520}" type="slidenum">
              <a:rPr lang="en-US" smtClean="0"/>
              <a:pPr>
                <a:defRPr/>
              </a:pPr>
              <a:t>4</a:t>
            </a:fld>
            <a:endParaRPr lang="en-US"/>
          </a:p>
        </p:txBody>
      </p:sp>
    </p:spTree>
    <p:extLst>
      <p:ext uri="{BB962C8B-B14F-4D97-AF65-F5344CB8AC3E}">
        <p14:creationId xmlns:p14="http://schemas.microsoft.com/office/powerpoint/2010/main" val="1189130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149C31-0D92-2F4D-A83C-92499B2EC520}" type="slidenum">
              <a:rPr lang="en-US" smtClean="0"/>
              <a:pPr>
                <a:defRPr/>
              </a:pPr>
              <a:t>5</a:t>
            </a:fld>
            <a:endParaRPr lang="en-US"/>
          </a:p>
        </p:txBody>
      </p:sp>
    </p:spTree>
    <p:extLst>
      <p:ext uri="{BB962C8B-B14F-4D97-AF65-F5344CB8AC3E}">
        <p14:creationId xmlns:p14="http://schemas.microsoft.com/office/powerpoint/2010/main" val="1189130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455495" rtl="0" eaLnBrk="1" fontAlgn="base" latinLnBrk="0" hangingPunct="1">
              <a:lnSpc>
                <a:spcPct val="100000"/>
              </a:lnSpc>
              <a:spcBef>
                <a:spcPct val="0"/>
              </a:spcBef>
              <a:spcAft>
                <a:spcPct val="0"/>
              </a:spcAft>
              <a:buClrTx/>
              <a:buSzTx/>
              <a:buFontTx/>
              <a:buNone/>
              <a:tabLst/>
              <a:defRPr/>
            </a:pPr>
            <a:fld id="{C7149C31-0D92-2F4D-A83C-92499B2EC520}"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rPr>
              <a:pPr marL="0" marR="0" lvl="0" indent="0" algn="r" defTabSz="455495"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310524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455495" rtl="0" eaLnBrk="1" fontAlgn="base" latinLnBrk="0" hangingPunct="1">
              <a:lnSpc>
                <a:spcPct val="100000"/>
              </a:lnSpc>
              <a:spcBef>
                <a:spcPct val="0"/>
              </a:spcBef>
              <a:spcAft>
                <a:spcPct val="0"/>
              </a:spcAft>
              <a:buClrTx/>
              <a:buSzTx/>
              <a:buFontTx/>
              <a:buNone/>
              <a:tabLst/>
              <a:defRPr/>
            </a:pPr>
            <a:fld id="{C7149C31-0D92-2F4D-A83C-92499B2EC520}"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rPr>
              <a:pPr marL="0" marR="0" lvl="0" indent="0" algn="r" defTabSz="455495"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4140647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7149C31-0D92-2F4D-A83C-92499B2EC520}" type="slidenum">
              <a:rPr lang="en-US" smtClean="0"/>
              <a:pPr>
                <a:defRPr/>
              </a:pPr>
              <a:t>8</a:t>
            </a:fld>
            <a:endParaRPr lang="en-US"/>
          </a:p>
        </p:txBody>
      </p:sp>
    </p:spTree>
    <p:extLst>
      <p:ext uri="{BB962C8B-B14F-4D97-AF65-F5344CB8AC3E}">
        <p14:creationId xmlns:p14="http://schemas.microsoft.com/office/powerpoint/2010/main" val="1189130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455495" rtl="0" eaLnBrk="1" fontAlgn="base" latinLnBrk="0" hangingPunct="1">
              <a:lnSpc>
                <a:spcPct val="100000"/>
              </a:lnSpc>
              <a:spcBef>
                <a:spcPct val="0"/>
              </a:spcBef>
              <a:spcAft>
                <a:spcPct val="0"/>
              </a:spcAft>
              <a:buClrTx/>
              <a:buSzTx/>
              <a:buFontTx/>
              <a:buNone/>
              <a:tabLst/>
              <a:defRPr/>
            </a:pPr>
            <a:fld id="{C7149C31-0D92-2F4D-A83C-92499B2EC520}" type="slidenum">
              <a:rPr kumimoji="0" lang="en-US" sz="1200" b="0" i="0" u="none" strike="noStrike" kern="1200" cap="none" spc="0" normalizeH="0" baseline="0" noProof="0" smtClean="0">
                <a:ln>
                  <a:noFill/>
                </a:ln>
                <a:solidFill>
                  <a:prstClr val="black"/>
                </a:solidFill>
                <a:effectLst/>
                <a:uLnTx/>
                <a:uFillTx/>
                <a:latin typeface="Calibri" charset="0"/>
                <a:ea typeface="ＭＳ Ｐゴシック" charset="0"/>
              </a:rPr>
              <a:pPr marL="0" marR="0" lvl="0" indent="0" algn="r" defTabSz="455495" rtl="0" eaLnBrk="1" fontAlgn="base" latinLnBrk="0" hangingPunct="1">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charset="0"/>
              <a:ea typeface="ＭＳ Ｐゴシック" charset="0"/>
            </a:endParaRPr>
          </a:p>
        </p:txBody>
      </p:sp>
    </p:spTree>
    <p:extLst>
      <p:ext uri="{BB962C8B-B14F-4D97-AF65-F5344CB8AC3E}">
        <p14:creationId xmlns:p14="http://schemas.microsoft.com/office/powerpoint/2010/main" val="12538966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9.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1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ck Title Sub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35879" cy="5143500"/>
          </a:xfrm>
          <a:prstGeom prst="rect">
            <a:avLst/>
          </a:prstGeom>
        </p:spPr>
      </p:pic>
      <p:sp>
        <p:nvSpPr>
          <p:cNvPr id="2" name="Rectangle 1"/>
          <p:cNvSpPr/>
          <p:nvPr userDrawn="1"/>
        </p:nvSpPr>
        <p:spPr>
          <a:xfrm>
            <a:off x="468393" y="648586"/>
            <a:ext cx="6400800" cy="3742661"/>
          </a:xfrm>
          <a:prstGeom prst="rect">
            <a:avLst/>
          </a:prstGeom>
          <a:noFill/>
          <a:ln w="38100">
            <a:noFill/>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3"/>
          <p:cNvSpPr>
            <a:spLocks noGrp="1"/>
          </p:cNvSpPr>
          <p:nvPr>
            <p:ph type="body" sz="quarter" idx="10" hasCustomPrompt="1"/>
          </p:nvPr>
        </p:nvSpPr>
        <p:spPr>
          <a:xfrm>
            <a:off x="741145" y="3378346"/>
            <a:ext cx="5729710" cy="530352"/>
          </a:xfrm>
          <a:prstGeom prst="rect">
            <a:avLst/>
          </a:prstGeom>
          <a:noFill/>
        </p:spPr>
        <p:txBody>
          <a:bodyPr wrap="square" lIns="0" tIns="0" rIns="0" bIns="0" rtlCol="0">
            <a:noAutofit/>
          </a:bodyPr>
          <a:lstStyle>
            <a:lvl1pPr marL="0" indent="0">
              <a:buFontTx/>
              <a:buNone/>
              <a:defRPr lang="en-US" sz="1050" b="0" i="0" spc="0" baseline="0" dirty="0">
                <a:solidFill>
                  <a:schemeClr val="bg1"/>
                </a:solidFill>
                <a:latin typeface="Gotham Book" charset="0"/>
                <a:ea typeface="Gotham Book" charset="0"/>
                <a:cs typeface="Gotham Book" charset="0"/>
              </a:defRPr>
            </a:lvl1pPr>
          </a:lstStyle>
          <a:p>
            <a:pPr lvl="0" defTabSz="455495" fontAlgn="base">
              <a:spcBef>
                <a:spcPct val="0"/>
              </a:spcBef>
              <a:spcAft>
                <a:spcPct val="0"/>
              </a:spcAft>
            </a:pPr>
            <a:r>
              <a:rPr lang="en-US" dirty="0"/>
              <a:t>SUBTITLE HERE, CAN BE UP TO TWO LINES</a:t>
            </a:r>
          </a:p>
        </p:txBody>
      </p:sp>
      <p:sp>
        <p:nvSpPr>
          <p:cNvPr id="14" name="Text Placeholder 24"/>
          <p:cNvSpPr>
            <a:spLocks noGrp="1"/>
          </p:cNvSpPr>
          <p:nvPr>
            <p:ph type="body" sz="quarter" idx="13" hasCustomPrompt="1"/>
          </p:nvPr>
        </p:nvSpPr>
        <p:spPr>
          <a:xfrm>
            <a:off x="7150653" y="4065589"/>
            <a:ext cx="1608297" cy="421097"/>
          </a:xfrm>
          <a:prstGeom prst="rect">
            <a:avLst/>
          </a:prstGeom>
        </p:spPr>
        <p:txBody>
          <a:bodyPr vert="horz" wrap="none" lIns="0" tIns="0" rIns="0" bIns="0" anchor="b"/>
          <a:lstStyle>
            <a:lvl1pPr marL="571500" indent="-571500" algn="ctr">
              <a:buFont typeface="Arial"/>
              <a:buNone/>
              <a:defRPr lang="en-US" sz="2800" b="1" i="0" smtClean="0">
                <a:ln>
                  <a:solidFill>
                    <a:schemeClr val="bg1">
                      <a:lumMod val="50000"/>
                    </a:schemeClr>
                  </a:solidFill>
                </a:ln>
                <a:solidFill>
                  <a:schemeClr val="tx1">
                    <a:lumMod val="75000"/>
                    <a:lumOff val="25000"/>
                  </a:schemeClr>
                </a:solidFill>
                <a:latin typeface="Gotham" charset="0"/>
                <a:ea typeface="Gotham" charset="0"/>
                <a:cs typeface="Gotham" charset="0"/>
              </a:defRPr>
            </a:lvl1pPr>
            <a:lvl2pPr>
              <a:defRPr lang="en-US" smtClean="0">
                <a:solidFill>
                  <a:srgbClr val="FFFFFF"/>
                </a:solidFill>
              </a:defRPr>
            </a:lvl2pPr>
            <a:lvl3pPr>
              <a:defRPr lang="en-US" smtClean="0">
                <a:solidFill>
                  <a:srgbClr val="FFFFFF"/>
                </a:solidFill>
              </a:defRPr>
            </a:lvl3pPr>
            <a:lvl4pPr>
              <a:defRPr lang="en-US" smtClean="0">
                <a:solidFill>
                  <a:srgbClr val="FFFFFF"/>
                </a:solidFill>
              </a:defRPr>
            </a:lvl4pPr>
            <a:lvl5pPr>
              <a:defRPr lang="en-US">
                <a:solidFill>
                  <a:srgbClr val="FFFFFF"/>
                </a:solidFill>
              </a:defRPr>
            </a:lvl5pPr>
          </a:lstStyle>
          <a:p>
            <a:pPr marL="0" lvl="0" indent="0"/>
            <a:r>
              <a:rPr lang="en-US" dirty="0"/>
              <a:t>01.22.17</a:t>
            </a:r>
          </a:p>
        </p:txBody>
      </p:sp>
      <p:pic>
        <p:nvPicPr>
          <p:cNvPr id="12" name="Picture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189750" y="2478338"/>
            <a:ext cx="1530102" cy="1722071"/>
          </a:xfrm>
          <a:prstGeom prst="rect">
            <a:avLst/>
          </a:prstGeom>
        </p:spPr>
      </p:pic>
      <p:sp>
        <p:nvSpPr>
          <p:cNvPr id="16" name="TextBox 15"/>
          <p:cNvSpPr txBox="1"/>
          <p:nvPr userDrawn="1"/>
        </p:nvSpPr>
        <p:spPr>
          <a:xfrm>
            <a:off x="636001" y="1752062"/>
            <a:ext cx="5144360" cy="1569660"/>
          </a:xfrm>
          <a:prstGeom prst="rect">
            <a:avLst/>
          </a:prstGeom>
          <a:noFill/>
        </p:spPr>
        <p:txBody>
          <a:bodyPr wrap="square" rtlCol="0">
            <a:spAutoFit/>
          </a:bodyPr>
          <a:lstStyle/>
          <a:p>
            <a:pPr>
              <a:lnSpc>
                <a:spcPct val="80000"/>
              </a:lnSpc>
            </a:pPr>
            <a:r>
              <a:rPr lang="en-US" sz="4000" b="0" i="0" spc="-150" dirty="0">
                <a:solidFill>
                  <a:schemeClr val="bg1"/>
                </a:solidFill>
                <a:latin typeface="Gotham Medium" charset="0"/>
                <a:ea typeface="Gotham Medium" charset="0"/>
                <a:cs typeface="Gotham Medium" charset="0"/>
              </a:rPr>
              <a:t>WHAT’S</a:t>
            </a:r>
            <a:br>
              <a:rPr lang="en-US" sz="4000" b="0" i="0" spc="-150" dirty="0">
                <a:solidFill>
                  <a:schemeClr val="bg1"/>
                </a:solidFill>
                <a:latin typeface="Gotham Medium" charset="0"/>
                <a:ea typeface="Gotham Medium" charset="0"/>
                <a:cs typeface="Gotham Medium" charset="0"/>
              </a:rPr>
            </a:br>
            <a:r>
              <a:rPr lang="en-US" sz="4000" b="0" i="0" spc="-150" dirty="0">
                <a:solidFill>
                  <a:schemeClr val="bg1"/>
                </a:solidFill>
                <a:latin typeface="Gotham Medium" charset="0"/>
                <a:ea typeface="Gotham Medium" charset="0"/>
                <a:cs typeface="Gotham Medium" charset="0"/>
              </a:rPr>
              <a:t>NEXT</a:t>
            </a:r>
            <a:endParaRPr lang="en-US" sz="4000" b="0" i="0" spc="-150" baseline="0" dirty="0">
              <a:solidFill>
                <a:schemeClr val="bg1"/>
              </a:solidFill>
              <a:latin typeface="Gotham Medium" charset="0"/>
              <a:ea typeface="Gotham Medium" charset="0"/>
              <a:cs typeface="Gotham Medium" charset="0"/>
            </a:endParaRPr>
          </a:p>
          <a:p>
            <a:pPr>
              <a:lnSpc>
                <a:spcPct val="80000"/>
              </a:lnSpc>
            </a:pPr>
            <a:r>
              <a:rPr lang="en-US" sz="4000" b="0" i="0" spc="-150" dirty="0">
                <a:solidFill>
                  <a:schemeClr val="bg1"/>
                </a:solidFill>
                <a:latin typeface="Gotham Medium" charset="0"/>
                <a:ea typeface="Gotham Medium" charset="0"/>
                <a:cs typeface="Gotham Medium" charset="0"/>
              </a:rPr>
              <a:t>IS</a:t>
            </a:r>
          </a:p>
        </p:txBody>
      </p:sp>
      <p:sp>
        <p:nvSpPr>
          <p:cNvPr id="21" name="TextBox 20"/>
          <p:cNvSpPr txBox="1"/>
          <p:nvPr userDrawn="1"/>
        </p:nvSpPr>
        <p:spPr>
          <a:xfrm>
            <a:off x="647110" y="1428527"/>
            <a:ext cx="3733714" cy="261610"/>
          </a:xfrm>
          <a:prstGeom prst="rect">
            <a:avLst/>
          </a:prstGeom>
          <a:noFill/>
        </p:spPr>
        <p:txBody>
          <a:bodyPr wrap="none" rtlCol="0">
            <a:spAutoFit/>
          </a:bodyPr>
          <a:lstStyle/>
          <a:p>
            <a:r>
              <a:rPr lang="en-US" sz="1100" b="0" i="0" spc="0" dirty="0">
                <a:solidFill>
                  <a:schemeClr val="bg1"/>
                </a:solidFill>
                <a:latin typeface="Gotham Book" charset="0"/>
                <a:ea typeface="Gotham Book" charset="0"/>
                <a:cs typeface="Gotham Book" charset="0"/>
              </a:rPr>
              <a:t>MARKETING. TECHNOLOGY. TRANSFORMATION.</a:t>
            </a:r>
          </a:p>
        </p:txBody>
      </p:sp>
      <p:sp>
        <p:nvSpPr>
          <p:cNvPr id="22" name="TextBox 21"/>
          <p:cNvSpPr txBox="1"/>
          <p:nvPr userDrawn="1"/>
        </p:nvSpPr>
        <p:spPr>
          <a:xfrm>
            <a:off x="1158888" y="2752271"/>
            <a:ext cx="649453" cy="584775"/>
          </a:xfrm>
          <a:prstGeom prst="rect">
            <a:avLst/>
          </a:prstGeom>
          <a:noFill/>
        </p:spPr>
        <p:txBody>
          <a:bodyPr wrap="square" rtlCol="0">
            <a:spAutoFit/>
          </a:bodyPr>
          <a:lstStyle/>
          <a:p>
            <a:pPr>
              <a:lnSpc>
                <a:spcPct val="80000"/>
              </a:lnSpc>
            </a:pPr>
            <a:r>
              <a:rPr lang="en-US" sz="4000" b="0" i="0" spc="-150" dirty="0">
                <a:solidFill>
                  <a:schemeClr val="bg1"/>
                </a:solidFill>
                <a:latin typeface="Gotham Medium" charset="0"/>
                <a:ea typeface="Gotham Medium" charset="0"/>
                <a:cs typeface="Gotham Medium" charset="0"/>
              </a:rPr>
              <a:t>_</a:t>
            </a:r>
          </a:p>
        </p:txBody>
      </p:sp>
      <p:sp>
        <p:nvSpPr>
          <p:cNvPr id="10" name="Title 1"/>
          <p:cNvSpPr>
            <a:spLocks noGrp="1"/>
          </p:cNvSpPr>
          <p:nvPr>
            <p:ph type="title" hasCustomPrompt="1"/>
          </p:nvPr>
        </p:nvSpPr>
        <p:spPr>
          <a:xfrm>
            <a:off x="1614097" y="2731961"/>
            <a:ext cx="4867391" cy="534758"/>
          </a:xfrm>
          <a:prstGeom prst="rect">
            <a:avLst/>
          </a:prstGeom>
          <a:noFill/>
        </p:spPr>
        <p:txBody>
          <a:bodyPr wrap="none" lIns="0" tIns="0" rIns="0" bIns="0" rtlCol="0" anchor="b" anchorCtr="0">
            <a:noAutofit/>
          </a:bodyPr>
          <a:lstStyle>
            <a:lvl1pPr>
              <a:defRPr lang="en-US" sz="4000" b="0" i="0" spc="-150" baseline="0" dirty="0">
                <a:solidFill>
                  <a:schemeClr val="bg1"/>
                </a:solidFill>
                <a:latin typeface="Gotham Medium" charset="0"/>
                <a:ea typeface="Gotham Medium" charset="0"/>
                <a:cs typeface="Gotham Medium" charset="0"/>
              </a:defRPr>
            </a:lvl1pPr>
          </a:lstStyle>
          <a:p>
            <a:pPr lvl="0" defTabSz="455495" fontAlgn="base">
              <a:lnSpc>
                <a:spcPct val="80000"/>
              </a:lnSpc>
              <a:spcAft>
                <a:spcPct val="0"/>
              </a:spcAft>
            </a:pPr>
            <a:r>
              <a:rPr lang="en-US" dirty="0"/>
              <a:t>TITLE HERE</a:t>
            </a:r>
          </a:p>
        </p:txBody>
      </p:sp>
    </p:spTree>
    <p:extLst>
      <p:ext uri="{BB962C8B-B14F-4D97-AF65-F5344CB8AC3E}">
        <p14:creationId xmlns:p14="http://schemas.microsoft.com/office/powerpoint/2010/main" val="420217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5000" fill="hold" grpId="0" nodeType="withEffect">
                                  <p:stCondLst>
                                    <p:cond delay="500"/>
                                  </p:stCondLst>
                                  <p:childTnLst>
                                    <p:anim calcmode="discrete" valueType="str">
                                      <p:cBhvr>
                                        <p:cTn id="6" dur="1200" fill="hold"/>
                                        <p:tgtEl>
                                          <p:spTgt spid="22"/>
                                        </p:tgtEl>
                                        <p:attrNameLst>
                                          <p:attrName>style.visibility</p:attrName>
                                        </p:attrNameLst>
                                      </p:cBhvr>
                                      <p:tavLst>
                                        <p:tav tm="0">
                                          <p:val>
                                            <p:strVal val="hidden"/>
                                          </p:val>
                                        </p:tav>
                                        <p:tav tm="50000">
                                          <p:val>
                                            <p:strVal val="visible"/>
                                          </p:val>
                                        </p:tav>
                                      </p:tavLst>
                                    </p:anim>
                                  </p:childTnLst>
                                </p:cTn>
                              </p:par>
                            </p:childTnLst>
                          </p:cTn>
                        </p:par>
                        <p:par>
                          <p:cTn id="7" fill="hold">
                            <p:stCondLst>
                              <p:cond delay="6500"/>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501"/>
                            </p:stCondLst>
                            <p:childTnLst>
                              <p:par>
                                <p:cTn id="11" presetID="1" presetClass="entr" presetSubtype="0" fill="hold" grpId="0" nodeType="afterEffect">
                                  <p:stCondLst>
                                    <p:cond delay="50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tmplLst>
          <p:tmpl lvl="1">
            <p:tnLst>
              <p:par>
                <p:cTn presetID="1" presetClass="entr" presetSubtype="0" fill="hold" nodeType="afterEffect">
                  <p:stCondLst>
                    <p:cond delay="500"/>
                  </p:stCondLst>
                  <p:childTnLst>
                    <p:set>
                      <p:cBhvr>
                        <p:cTn dur="1" fill="hold">
                          <p:stCondLst>
                            <p:cond delay="0"/>
                          </p:stCondLst>
                        </p:cTn>
                        <p:tgtEl>
                          <p:spTgt spid="11"/>
                        </p:tgtEl>
                        <p:attrNameLst>
                          <p:attrName>style.visibility</p:attrName>
                        </p:attrNameLst>
                      </p:cBhvr>
                      <p:to>
                        <p:strVal val="visible"/>
                      </p:to>
                    </p:set>
                  </p:childTnLst>
                </p:cTn>
              </p:par>
            </p:tnLst>
          </p:tmpl>
        </p:tmplLst>
      </p:bldP>
      <p:bldP spid="22" grpId="0"/>
      <p:bldP spid="10" grpId="0"/>
    </p:bldLst>
  </p:timing>
  <p:extLst mod="1">
    <p:ext uri="{DCECCB84-F9BA-43D5-87BE-67443E8EF086}">
      <p15:sldGuideLst xmlns:p15="http://schemas.microsoft.com/office/powerpoint/2012/main" xmlns="">
        <p15:guide id="1" pos="312" userDrawn="1">
          <p15:clr>
            <a:srgbClr val="FBAE40"/>
          </p15:clr>
        </p15:guide>
        <p15:guide id="2" orient="horz" pos="156" userDrawn="1">
          <p15:clr>
            <a:srgbClr val="FBAE40"/>
          </p15:clr>
        </p15:guide>
        <p15:guide id="3" pos="5592" userDrawn="1">
          <p15:clr>
            <a:srgbClr val="FBAE40"/>
          </p15:clr>
        </p15:guide>
        <p15:guide id="4" orient="horz" pos="301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 Emphatic Point">
    <p:spTree>
      <p:nvGrpSpPr>
        <p:cNvPr id="1" name=""/>
        <p:cNvGrpSpPr/>
        <p:nvPr/>
      </p:nvGrpSpPr>
      <p:grpSpPr>
        <a:xfrm>
          <a:off x="0" y="0"/>
          <a:ext cx="0" cy="0"/>
          <a:chOff x="0" y="0"/>
          <a:chExt cx="0" cy="0"/>
        </a:xfrm>
      </p:grpSpPr>
      <p:sp>
        <p:nvSpPr>
          <p:cNvPr id="3" name="Content Placeholder 3"/>
          <p:cNvSpPr>
            <a:spLocks noGrp="1"/>
          </p:cNvSpPr>
          <p:nvPr>
            <p:ph sz="quarter" idx="10" hasCustomPrompt="1"/>
          </p:nvPr>
        </p:nvSpPr>
        <p:spPr>
          <a:xfrm>
            <a:off x="495300" y="402335"/>
            <a:ext cx="8153870" cy="3986784"/>
          </a:xfrm>
          <a:prstGeom prst="rect">
            <a:avLst/>
          </a:prstGeom>
        </p:spPr>
        <p:txBody>
          <a:bodyPr vert="horz" anchor="ctr"/>
          <a:lstStyle>
            <a:lvl1pPr marL="0" indent="0" algn="ctr">
              <a:lnSpc>
                <a:spcPts val="5200"/>
              </a:lnSpc>
              <a:spcBef>
                <a:spcPts val="0"/>
              </a:spcBef>
              <a:buFont typeface="Wingdings" charset="2"/>
              <a:buNone/>
              <a:defRPr kumimoji="0" lang="en-US" sz="4800" b="0" i="1" u="none" strike="noStrike" kern="1200" cap="none" spc="-300" normalizeH="0" baseline="0" dirty="0" smtClean="0">
                <a:ln>
                  <a:noFill/>
                </a:ln>
                <a:solidFill>
                  <a:srgbClr val="0030FF"/>
                </a:solidFill>
                <a:effectLst/>
                <a:uLnTx/>
                <a:uFillTx/>
                <a:latin typeface="Gotham Light" charset="0"/>
                <a:ea typeface="Gotham Light" charset="0"/>
                <a:cs typeface="Gotham Light" charset="0"/>
              </a:defRPr>
            </a:lvl1pPr>
            <a:lvl2pPr marL="460375" indent="-234950">
              <a:buSzPct val="120000"/>
              <a:buFont typeface="Arial"/>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2pPr>
            <a:lvl3pPr marL="687388" indent="-227013">
              <a:buSzPct val="70000"/>
              <a:buFont typeface="Courier New"/>
              <a:buChar char="o"/>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3pPr>
            <a:lvl4pPr marL="912813" indent="-225425">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4pPr>
            <a:lvl5pPr marL="1147763" indent="-234950">
              <a:buSzPct val="70000"/>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5pPr>
          </a:lstStyle>
          <a:p>
            <a:pPr lvl="0"/>
            <a:r>
              <a:rPr lang="en-US" dirty="0"/>
              <a:t>IMPORTANT FACT </a:t>
            </a:r>
            <a:br>
              <a:rPr lang="en-US" dirty="0"/>
            </a:br>
            <a:r>
              <a:rPr lang="en-US" dirty="0"/>
              <a:t>GOES HERE!</a:t>
            </a:r>
          </a:p>
        </p:txBody>
      </p:sp>
    </p:spTree>
    <p:extLst>
      <p:ext uri="{BB962C8B-B14F-4D97-AF65-F5344CB8AC3E}">
        <p14:creationId xmlns:p14="http://schemas.microsoft.com/office/powerpoint/2010/main" val="1876604368"/>
      </p:ext>
    </p:extLst>
  </p:cSld>
  <p:clrMapOvr>
    <a:masterClrMapping/>
  </p:clrMapOvr>
  <p:extLst mod="1">
    <p:ext uri="{DCECCB84-F9BA-43D5-87BE-67443E8EF086}">
      <p15:sldGuideLst xmlns:p15="http://schemas.microsoft.com/office/powerpoint/2012/main" xmlns="">
        <p15:guide id="1" pos="312" userDrawn="1">
          <p15:clr>
            <a:srgbClr val="FBAE40"/>
          </p15:clr>
        </p15:guide>
        <p15:guide id="2" pos="5448" userDrawn="1">
          <p15:clr>
            <a:srgbClr val="FBAE40"/>
          </p15:clr>
        </p15:guide>
        <p15:guide id="3" orient="horz" pos="25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tatement">
    <p:spTree>
      <p:nvGrpSpPr>
        <p:cNvPr id="1" name=""/>
        <p:cNvGrpSpPr/>
        <p:nvPr/>
      </p:nvGrpSpPr>
      <p:grpSpPr>
        <a:xfrm>
          <a:off x="0" y="0"/>
          <a:ext cx="0" cy="0"/>
          <a:chOff x="0" y="0"/>
          <a:chExt cx="0" cy="0"/>
        </a:xfrm>
      </p:grpSpPr>
      <p:sp>
        <p:nvSpPr>
          <p:cNvPr id="4" name="Text Placeholder 5"/>
          <p:cNvSpPr>
            <a:spLocks noGrp="1"/>
          </p:cNvSpPr>
          <p:nvPr>
            <p:ph type="body" sz="quarter" idx="11" hasCustomPrompt="1"/>
          </p:nvPr>
        </p:nvSpPr>
        <p:spPr>
          <a:xfrm>
            <a:off x="1066800" y="402336"/>
            <a:ext cx="7010400" cy="3986784"/>
          </a:xfrm>
          <a:prstGeom prst="rect">
            <a:avLst/>
          </a:prstGeom>
        </p:spPr>
        <p:txBody>
          <a:bodyPr vert="horz" anchor="ctr"/>
          <a:lstStyle>
            <a:lvl1pPr marL="0" indent="0" algn="ctr">
              <a:lnSpc>
                <a:spcPts val="2800"/>
              </a:lnSpc>
              <a:spcBef>
                <a:spcPts val="0"/>
              </a:spcBef>
              <a:buNone/>
              <a:defRPr kumimoji="0" lang="en-US" sz="2400" b="0" i="1" u="none" strike="noStrike" kern="1200" cap="none" spc="0" normalizeH="0" baseline="0" dirty="0" smtClean="0">
                <a:ln>
                  <a:noFill/>
                </a:ln>
                <a:solidFill>
                  <a:srgbClr val="0030FF"/>
                </a:solidFill>
                <a:effectLst/>
                <a:uLnTx/>
                <a:uFillTx/>
                <a:latin typeface="Miller Display Roman" charset="0"/>
                <a:ea typeface="Miller Display Roman" charset="0"/>
                <a:cs typeface="Miller Display Roman" charset="0"/>
              </a:defRPr>
            </a:lvl1pPr>
            <a:lvl2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2pPr>
            <a:lvl3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3pPr>
            <a:lvl4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4pPr>
            <a:lvl5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5pPr>
          </a:lstStyle>
          <a:p>
            <a:pPr lvl="0"/>
            <a:r>
              <a:rPr lang="en-US" dirty="0"/>
              <a:t>This format works well for a rather</a:t>
            </a:r>
            <a:br>
              <a:rPr lang="en-US" dirty="0"/>
            </a:br>
            <a:r>
              <a:rPr lang="en-US" dirty="0"/>
              <a:t>prolific statement.</a:t>
            </a:r>
          </a:p>
        </p:txBody>
      </p:sp>
    </p:spTree>
    <p:extLst>
      <p:ext uri="{BB962C8B-B14F-4D97-AF65-F5344CB8AC3E}">
        <p14:creationId xmlns:p14="http://schemas.microsoft.com/office/powerpoint/2010/main" val="3453465497"/>
      </p:ext>
    </p:extLst>
  </p:cSld>
  <p:clrMapOvr>
    <a:masterClrMapping/>
  </p:clrMapOvr>
  <p:extLst mod="1">
    <p:ext uri="{DCECCB84-F9BA-43D5-87BE-67443E8EF086}">
      <p15:sldGuideLst xmlns:p15="http://schemas.microsoft.com/office/powerpoint/2012/main" xmlns="">
        <p15:guide id="1" pos="672" userDrawn="1">
          <p15:clr>
            <a:srgbClr val="FBAE40"/>
          </p15:clr>
        </p15:guide>
        <p15:guide id="2" pos="5088" userDrawn="1">
          <p15:clr>
            <a:srgbClr val="FBAE40"/>
          </p15:clr>
        </p15:guide>
        <p15:guide id="3" orient="horz" pos="2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 Quote">
    <p:spTree>
      <p:nvGrpSpPr>
        <p:cNvPr id="1" name=""/>
        <p:cNvGrpSpPr/>
        <p:nvPr/>
      </p:nvGrpSpPr>
      <p:grpSpPr>
        <a:xfrm>
          <a:off x="0" y="0"/>
          <a:ext cx="0" cy="0"/>
          <a:chOff x="0" y="0"/>
          <a:chExt cx="0" cy="0"/>
        </a:xfrm>
      </p:grpSpPr>
      <p:sp>
        <p:nvSpPr>
          <p:cNvPr id="4" name="Text Placeholder 5"/>
          <p:cNvSpPr>
            <a:spLocks noGrp="1"/>
          </p:cNvSpPr>
          <p:nvPr>
            <p:ph type="body" sz="quarter" idx="11" hasCustomPrompt="1"/>
          </p:nvPr>
        </p:nvSpPr>
        <p:spPr>
          <a:xfrm>
            <a:off x="1073426" y="402336"/>
            <a:ext cx="6461666" cy="3986784"/>
          </a:xfrm>
          <a:prstGeom prst="rect">
            <a:avLst/>
          </a:prstGeom>
        </p:spPr>
        <p:txBody>
          <a:bodyPr vert="horz" anchor="ctr"/>
          <a:lstStyle>
            <a:lvl1pPr marL="342900" indent="-342900" algn="r">
              <a:buFontTx/>
              <a:buNone/>
              <a:defRPr kumimoji="0" lang="en-US" sz="2400" b="0" i="1" u="none" strike="noStrike" cap="none" spc="0" normalizeH="0" baseline="0" dirty="0" smtClean="0">
                <a:ln>
                  <a:noFill/>
                </a:ln>
                <a:solidFill>
                  <a:srgbClr val="19191E"/>
                </a:solidFill>
                <a:effectLst/>
                <a:uLnTx/>
                <a:uFillTx/>
                <a:latin typeface="Miller Display Roman" charset="0"/>
                <a:ea typeface="Miller Display Roman" charset="0"/>
                <a:cs typeface="Miller Display Roman" charset="0"/>
              </a:defRPr>
            </a:lvl1pPr>
          </a:lstStyle>
          <a:p>
            <a:pPr marL="0" lvl="0" indent="0" algn="r">
              <a:lnSpc>
                <a:spcPts val="2800"/>
              </a:lnSpc>
              <a:spcBef>
                <a:spcPts val="0"/>
              </a:spcBef>
              <a:buNone/>
            </a:pPr>
            <a:r>
              <a:rPr lang="en-US" dirty="0"/>
              <a:t>“This format works well for a roughly 2 line quote if longer, push down author.”</a:t>
            </a:r>
          </a:p>
        </p:txBody>
      </p:sp>
      <p:sp>
        <p:nvSpPr>
          <p:cNvPr id="2" name="Title 1"/>
          <p:cNvSpPr>
            <a:spLocks noGrp="1"/>
          </p:cNvSpPr>
          <p:nvPr>
            <p:ph type="title" hasCustomPrompt="1"/>
          </p:nvPr>
        </p:nvSpPr>
        <p:spPr>
          <a:xfrm>
            <a:off x="3501903" y="2765961"/>
            <a:ext cx="4033189" cy="409087"/>
          </a:xfrm>
          <a:prstGeom prst="rect">
            <a:avLst/>
          </a:prstGeom>
        </p:spPr>
        <p:txBody>
          <a:bodyPr vert="horz" wrap="square" lIns="0" tIns="0" rIns="0" bIns="0" rtlCol="0" anchor="t">
            <a:noAutofit/>
          </a:bodyPr>
          <a:lstStyle>
            <a:lvl1pPr algn="r">
              <a:defRPr kumimoji="0" lang="en-US" sz="1050" b="1" i="0" u="none" strike="noStrike" kern="0" cap="all" spc="300" normalizeH="0" baseline="0" dirty="0">
                <a:ln>
                  <a:noFill/>
                </a:ln>
                <a:solidFill>
                  <a:srgbClr val="0030FF"/>
                </a:solidFill>
                <a:effectLst/>
                <a:uLnTx/>
                <a:uFillTx/>
                <a:latin typeface="Gotham" charset="0"/>
                <a:ea typeface="Gotham" charset="0"/>
                <a:cs typeface="Gotham" charset="0"/>
              </a:defRPr>
            </a:lvl1pPr>
          </a:lstStyle>
          <a:p>
            <a:pPr lvl="0" algn="r" defTabSz="457200">
              <a:spcBef>
                <a:spcPts val="0"/>
              </a:spcBef>
            </a:pPr>
            <a:r>
              <a:rPr lang="en-US" dirty="0"/>
              <a:t>AUTHOR HERE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11" name="Text Placeholder 2"/>
          <p:cNvSpPr>
            <a:spLocks noGrp="1"/>
          </p:cNvSpPr>
          <p:nvPr>
            <p:ph type="body" sz="quarter" idx="13" hasCustomPrompt="1"/>
          </p:nvPr>
        </p:nvSpPr>
        <p:spPr>
          <a:xfrm>
            <a:off x="2087217" y="4114800"/>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900" kern="1200" baseline="0" dirty="0" smtClean="0">
                <a:solidFill>
                  <a:srgbClr val="19191E"/>
                </a:solidFill>
                <a:latin typeface="SapientSansLight"/>
                <a:ea typeface="+mj-ea"/>
                <a:cs typeface="SapientSans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Source: http://</a:t>
            </a:r>
            <a:r>
              <a:rPr lang="en-US" dirty="0" err="1"/>
              <a:t>www.myimagecamefromhere.com</a:t>
            </a:r>
            <a:r>
              <a:rPr lang="en-US" dirty="0"/>
              <a:t>/</a:t>
            </a:r>
            <a:r>
              <a:rPr lang="en-US" dirty="0" err="1"/>
              <a:t>itsfantastic.jpg</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6486" y="4382184"/>
            <a:ext cx="1310924" cy="546218"/>
          </a:xfrm>
          <a:prstGeom prst="rect">
            <a:avLst/>
          </a:prstGeom>
        </p:spPr>
      </p:pic>
      <p:sp>
        <p:nvSpPr>
          <p:cNvPr id="8" name="Rectangle 7"/>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9"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rgbClr val="19191E"/>
                </a:solidFill>
                <a:latin typeface="+mn-lt"/>
                <a:cs typeface="Calibri"/>
              </a:rPr>
              <a:t>Copyright SapientRazorfish | Confidential</a:t>
            </a:r>
          </a:p>
        </p:txBody>
      </p:sp>
    </p:spTree>
    <p:extLst>
      <p:ext uri="{BB962C8B-B14F-4D97-AF65-F5344CB8AC3E}">
        <p14:creationId xmlns:p14="http://schemas.microsoft.com/office/powerpoint/2010/main" val="245071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2" name="Title 1"/>
          <p:cNvSpPr>
            <a:spLocks noGrp="1"/>
          </p:cNvSpPr>
          <p:nvPr>
            <p:ph type="title" hasCustomPrompt="1"/>
          </p:nvPr>
        </p:nvSpPr>
        <p:spPr>
          <a:xfrm>
            <a:off x="-1" y="3070513"/>
            <a:ext cx="9143999" cy="861774"/>
          </a:xfrm>
          <a:prstGeom prst="rect">
            <a:avLst/>
          </a:prstGeom>
          <a:solidFill>
            <a:srgbClr val="0030FF">
              <a:alpha val="70000"/>
            </a:srgbClr>
          </a:solidFill>
        </p:spPr>
        <p:txBody>
          <a:bodyPr vert="horz" lIns="182880" tIns="182880" rIns="182880" bIns="182880" anchor="ctr">
            <a:spAutoFit/>
          </a:bodyPr>
          <a:lstStyle>
            <a:lvl1pPr marL="0" marR="0" indent="0" algn="ctr" defTabSz="457181" rtl="0" eaLnBrk="1" fontAlgn="auto" latinLnBrk="0" hangingPunct="1">
              <a:lnSpc>
                <a:spcPct val="100000"/>
              </a:lnSpc>
              <a:spcBef>
                <a:spcPct val="0"/>
              </a:spcBef>
              <a:spcAft>
                <a:spcPts val="0"/>
              </a:spcAft>
              <a:buClrTx/>
              <a:buSzTx/>
              <a:buFontTx/>
              <a:buNone/>
              <a:tabLst/>
              <a:defRPr kumimoji="0" lang="en-US" sz="3200" b="0" i="1" u="none" strike="noStrike" kern="1200" cap="none" spc="-300" normalizeH="0" baseline="0" dirty="0" smtClean="0">
                <a:ln>
                  <a:noFill/>
                </a:ln>
                <a:solidFill>
                  <a:schemeClr val="bg1"/>
                </a:solidFill>
                <a:effectLst/>
                <a:uLnTx/>
                <a:uFillTx/>
                <a:latin typeface="Gotham Light" charset="0"/>
                <a:ea typeface="Gotham Light" charset="0"/>
                <a:cs typeface="Gotham Light" charset="0"/>
              </a:defRPr>
            </a:lvl1pPr>
          </a:lstStyle>
          <a:p>
            <a:pPr lvl="0"/>
            <a:r>
              <a:rPr lang="en-US" dirty="0"/>
              <a:t>Image description (only if needed)</a:t>
            </a:r>
          </a:p>
        </p:txBody>
      </p:sp>
      <p:sp>
        <p:nvSpPr>
          <p:cNvPr id="7" name="Text Placeholder 2"/>
          <p:cNvSpPr>
            <a:spLocks noGrp="1"/>
          </p:cNvSpPr>
          <p:nvPr>
            <p:ph type="body" sz="quarter" idx="13" hasCustomPrompt="1"/>
          </p:nvPr>
        </p:nvSpPr>
        <p:spPr>
          <a:xfrm>
            <a:off x="2087217" y="4116901"/>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900" kern="1200" baseline="0" dirty="0" smtClean="0">
                <a:solidFill>
                  <a:srgbClr val="19191E"/>
                </a:solidFill>
                <a:latin typeface="SapientSansLight"/>
                <a:ea typeface="+mj-ea"/>
                <a:cs typeface="SapientSans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Source: http://</a:t>
            </a:r>
            <a:r>
              <a:rPr lang="en-US" dirty="0" err="1"/>
              <a:t>www.myimagecamefromhere.com</a:t>
            </a:r>
            <a:r>
              <a:rPr lang="en-US" dirty="0"/>
              <a:t>/</a:t>
            </a:r>
            <a:r>
              <a:rPr lang="en-US" dirty="0" err="1"/>
              <a:t>itsfantastic.jpg</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6486" y="4382184"/>
            <a:ext cx="1310924" cy="546218"/>
          </a:xfrm>
          <a:prstGeom prst="rect">
            <a:avLst/>
          </a:prstGeom>
        </p:spPr>
      </p:pic>
      <p:sp>
        <p:nvSpPr>
          <p:cNvPr id="10" name="Rectangle 9"/>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11"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rgbClr val="19191E"/>
                </a:solidFill>
                <a:latin typeface="+mn-lt"/>
                <a:cs typeface="Calibri"/>
              </a:rPr>
              <a:t>Copyright SapientRazorfish | Confidential</a:t>
            </a:r>
          </a:p>
        </p:txBody>
      </p:sp>
    </p:spTree>
    <p:extLst>
      <p:ext uri="{BB962C8B-B14F-4D97-AF65-F5344CB8AC3E}">
        <p14:creationId xmlns:p14="http://schemas.microsoft.com/office/powerpoint/2010/main" val="838287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ue Emphatic Point">
    <p:spTree>
      <p:nvGrpSpPr>
        <p:cNvPr id="1" name=""/>
        <p:cNvGrpSpPr/>
        <p:nvPr/>
      </p:nvGrpSpPr>
      <p:grpSpPr>
        <a:xfrm>
          <a:off x="0" y="0"/>
          <a:ext cx="0" cy="0"/>
          <a:chOff x="0" y="0"/>
          <a:chExt cx="0" cy="0"/>
        </a:xfrm>
      </p:grpSpPr>
      <p:sp>
        <p:nvSpPr>
          <p:cNvPr id="3" name="Content Placeholder 3"/>
          <p:cNvSpPr>
            <a:spLocks noGrp="1"/>
          </p:cNvSpPr>
          <p:nvPr>
            <p:ph sz="quarter" idx="10" hasCustomPrompt="1"/>
          </p:nvPr>
        </p:nvSpPr>
        <p:spPr>
          <a:xfrm>
            <a:off x="495300" y="402335"/>
            <a:ext cx="8153870" cy="3986784"/>
          </a:xfrm>
          <a:prstGeom prst="rect">
            <a:avLst/>
          </a:prstGeom>
        </p:spPr>
        <p:txBody>
          <a:bodyPr vert="horz" anchor="ctr"/>
          <a:lstStyle>
            <a:lvl1pPr marL="0" indent="0" algn="ctr">
              <a:lnSpc>
                <a:spcPts val="5200"/>
              </a:lnSpc>
              <a:spcBef>
                <a:spcPts val="0"/>
              </a:spcBef>
              <a:buFont typeface="Wingdings" charset="2"/>
              <a:buNone/>
              <a:defRPr kumimoji="0" lang="en-US" sz="4800" b="0" i="1" u="none" strike="noStrike" kern="1200" cap="none" spc="-300" normalizeH="0" baseline="0" dirty="0" smtClean="0">
                <a:ln>
                  <a:noFill/>
                </a:ln>
                <a:solidFill>
                  <a:schemeClr val="bg1"/>
                </a:solidFill>
                <a:effectLst/>
                <a:uLnTx/>
                <a:uFillTx/>
                <a:latin typeface="Gotham Light" charset="0"/>
                <a:ea typeface="Gotham Light" charset="0"/>
                <a:cs typeface="Gotham Light" charset="0"/>
              </a:defRPr>
            </a:lvl1pPr>
            <a:lvl2pPr marL="460375" indent="-234950">
              <a:buSzPct val="120000"/>
              <a:buFont typeface="Arial"/>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2pPr>
            <a:lvl3pPr marL="687388" indent="-227013">
              <a:buSzPct val="70000"/>
              <a:buFont typeface="Courier New"/>
              <a:buChar char="o"/>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3pPr>
            <a:lvl4pPr marL="912813" indent="-225425">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4pPr>
            <a:lvl5pPr marL="1147763" indent="-234950">
              <a:buSzPct val="70000"/>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5pPr>
          </a:lstStyle>
          <a:p>
            <a:pPr lvl="0"/>
            <a:r>
              <a:rPr lang="en-US" dirty="0"/>
              <a:t>IMPORTANT FACT </a:t>
            </a:r>
            <a:br>
              <a:rPr lang="en-US" dirty="0"/>
            </a:br>
            <a:r>
              <a:rPr lang="en-US" dirty="0"/>
              <a:t>GOES HERE!</a:t>
            </a:r>
          </a:p>
        </p:txBody>
      </p:sp>
    </p:spTree>
    <p:extLst/>
  </p:cSld>
  <p:clrMapOvr>
    <a:masterClrMapping/>
  </p:clrMapOvr>
  <p:extLst mod="1">
    <p:ext uri="{DCECCB84-F9BA-43D5-87BE-67443E8EF086}">
      <p15:sldGuideLst xmlns:p15="http://schemas.microsoft.com/office/powerpoint/2012/main" xmlns="">
        <p15:guide id="1" pos="312">
          <p15:clr>
            <a:srgbClr val="FBAE40"/>
          </p15:clr>
        </p15:guide>
        <p15:guide id="2" pos="5448">
          <p15:clr>
            <a:srgbClr val="FBAE40"/>
          </p15:clr>
        </p15:guide>
        <p15:guide id="3" orient="horz" pos="2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ue Statement">
    <p:spTree>
      <p:nvGrpSpPr>
        <p:cNvPr id="1" name=""/>
        <p:cNvGrpSpPr/>
        <p:nvPr/>
      </p:nvGrpSpPr>
      <p:grpSpPr>
        <a:xfrm>
          <a:off x="0" y="0"/>
          <a:ext cx="0" cy="0"/>
          <a:chOff x="0" y="0"/>
          <a:chExt cx="0" cy="0"/>
        </a:xfrm>
      </p:grpSpPr>
      <p:sp>
        <p:nvSpPr>
          <p:cNvPr id="5" name="Text Placeholder 5"/>
          <p:cNvSpPr>
            <a:spLocks noGrp="1"/>
          </p:cNvSpPr>
          <p:nvPr>
            <p:ph type="body" sz="quarter" idx="11" hasCustomPrompt="1"/>
          </p:nvPr>
        </p:nvSpPr>
        <p:spPr>
          <a:xfrm>
            <a:off x="1073426" y="402336"/>
            <a:ext cx="7007087" cy="3986784"/>
          </a:xfrm>
          <a:prstGeom prst="rect">
            <a:avLst/>
          </a:prstGeom>
        </p:spPr>
        <p:txBody>
          <a:bodyPr vert="horz" anchor="ctr"/>
          <a:lstStyle>
            <a:lvl1pPr marL="342900" indent="-342900" algn="ctr">
              <a:buFontTx/>
              <a:buNone/>
              <a:defRPr kumimoji="0" lang="en-US" sz="2400" b="0" i="1" u="none" strike="noStrike" cap="none" spc="0" normalizeH="0" baseline="0" dirty="0">
                <a:ln>
                  <a:noFill/>
                </a:ln>
                <a:solidFill>
                  <a:schemeClr val="bg1"/>
                </a:solidFill>
                <a:effectLst/>
                <a:uLnTx/>
                <a:uFillTx/>
                <a:latin typeface="Miller Display Roman" charset="0"/>
                <a:ea typeface="Miller Display Roman" charset="0"/>
                <a:cs typeface="Miller Display Roman" charset="0"/>
              </a:defRPr>
            </a:lvl1pPr>
          </a:lstStyle>
          <a:p>
            <a:pPr marL="0" lvl="0" indent="0" algn="ctr">
              <a:lnSpc>
                <a:spcPts val="2800"/>
              </a:lnSpc>
              <a:spcBef>
                <a:spcPts val="0"/>
              </a:spcBef>
              <a:buNone/>
            </a:pPr>
            <a:r>
              <a:rPr lang="en-US" dirty="0"/>
              <a:t>This format works well for a rather</a:t>
            </a:r>
            <a:br>
              <a:rPr lang="en-US" dirty="0"/>
            </a:br>
            <a:r>
              <a:rPr lang="en-US" dirty="0"/>
              <a:t>prolific statement.</a:t>
            </a: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dient Imag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10" name="Rectangle 9"/>
          <p:cNvSpPr/>
          <p:nvPr userDrawn="1"/>
        </p:nvSpPr>
        <p:spPr>
          <a:xfrm>
            <a:off x="0" y="0"/>
            <a:ext cx="9144000" cy="5143500"/>
          </a:xfrm>
          <a:prstGeom prst="rect">
            <a:avLst/>
          </a:prstGeom>
          <a:gradFill>
            <a:gsLst>
              <a:gs pos="15000">
                <a:srgbClr val="0030FF">
                  <a:alpha val="80000"/>
                </a:srgbClr>
              </a:gs>
              <a:gs pos="100000">
                <a:srgbClr val="F7FF3D">
                  <a:alpha val="20000"/>
                </a:srgb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2"/>
          <p:cNvSpPr>
            <a:spLocks noGrp="1"/>
          </p:cNvSpPr>
          <p:nvPr>
            <p:ph type="body" sz="quarter" idx="13" hasCustomPrompt="1"/>
          </p:nvPr>
        </p:nvSpPr>
        <p:spPr>
          <a:xfrm>
            <a:off x="2087217" y="4114800"/>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800" b="0" i="1" kern="1200" baseline="0" dirty="0" smtClean="0">
                <a:solidFill>
                  <a:schemeClr val="bg1"/>
                </a:solidFill>
                <a:latin typeface="Gotham Light" charset="0"/>
                <a:ea typeface="Gotham Light" charset="0"/>
                <a:cs typeface="Gotham Light"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Source: http://</a:t>
            </a:r>
            <a:r>
              <a:rPr lang="en-US" dirty="0" err="1"/>
              <a:t>www.myimagecamefromhere.com</a:t>
            </a:r>
            <a:r>
              <a:rPr lang="en-US" dirty="0"/>
              <a:t>/</a:t>
            </a:r>
            <a:r>
              <a:rPr lang="en-US" dirty="0" err="1"/>
              <a:t>itsfantastic.jpg</a:t>
            </a:r>
            <a:endParaRPr lang="en-US"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5630" y="4379762"/>
            <a:ext cx="1298448" cy="548640"/>
          </a:xfrm>
          <a:prstGeom prst="rect">
            <a:avLst/>
          </a:prstGeom>
        </p:spPr>
      </p:pic>
      <p:sp>
        <p:nvSpPr>
          <p:cNvPr id="8" name="Rectangle 7"/>
          <p:cNvSpPr>
            <a:spLocks noChangeAspect="1"/>
          </p:cNvSpPr>
          <p:nvPr userDrawn="1"/>
        </p:nvSpPr>
        <p:spPr>
          <a:xfrm>
            <a:off x="6673054" y="4744476"/>
            <a:ext cx="137160"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9"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chemeClr val="bg1"/>
                </a:solidFill>
                <a:latin typeface="+mn-lt"/>
                <a:cs typeface="Calibri"/>
              </a:rPr>
              <a:t>Copyright SapientRazorfish | Confidential</a:t>
            </a: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Emphatic Point">
    <p:spTree>
      <p:nvGrpSpPr>
        <p:cNvPr id="1" name=""/>
        <p:cNvGrpSpPr/>
        <p:nvPr/>
      </p:nvGrpSpPr>
      <p:grpSpPr>
        <a:xfrm>
          <a:off x="0" y="0"/>
          <a:ext cx="0" cy="0"/>
          <a:chOff x="0" y="0"/>
          <a:chExt cx="0" cy="0"/>
        </a:xfrm>
      </p:grpSpPr>
      <p:sp>
        <p:nvSpPr>
          <p:cNvPr id="3" name="Content Placeholder 3"/>
          <p:cNvSpPr>
            <a:spLocks noGrp="1"/>
          </p:cNvSpPr>
          <p:nvPr>
            <p:ph sz="quarter" idx="10" hasCustomPrompt="1"/>
          </p:nvPr>
        </p:nvSpPr>
        <p:spPr>
          <a:xfrm>
            <a:off x="495300" y="402335"/>
            <a:ext cx="8153870" cy="3986784"/>
          </a:xfrm>
          <a:prstGeom prst="rect">
            <a:avLst/>
          </a:prstGeom>
        </p:spPr>
        <p:txBody>
          <a:bodyPr vert="horz" anchor="ctr"/>
          <a:lstStyle>
            <a:lvl1pPr marL="0" indent="0" algn="ctr">
              <a:lnSpc>
                <a:spcPts val="5200"/>
              </a:lnSpc>
              <a:spcBef>
                <a:spcPts val="0"/>
              </a:spcBef>
              <a:buFont typeface="Wingdings" charset="2"/>
              <a:buNone/>
              <a:defRPr kumimoji="0" lang="en-US" sz="4800" b="0" i="1" u="none" strike="noStrike" kern="1200" cap="none" spc="-300" normalizeH="0" baseline="0" dirty="0" smtClean="0">
                <a:ln>
                  <a:noFill/>
                </a:ln>
                <a:solidFill>
                  <a:schemeClr val="bg1"/>
                </a:solidFill>
                <a:effectLst/>
                <a:uLnTx/>
                <a:uFillTx/>
                <a:latin typeface="Gotham Light" charset="0"/>
                <a:ea typeface="Gotham Light" charset="0"/>
                <a:cs typeface="Gotham Light" charset="0"/>
              </a:defRPr>
            </a:lvl1pPr>
            <a:lvl2pPr marL="460375" indent="-234950">
              <a:buSzPct val="120000"/>
              <a:buFont typeface="Arial"/>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2pPr>
            <a:lvl3pPr marL="687388" indent="-227013">
              <a:buSzPct val="70000"/>
              <a:buFont typeface="Courier New"/>
              <a:buChar char="o"/>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3pPr>
            <a:lvl4pPr marL="912813" indent="-225425">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4pPr>
            <a:lvl5pPr marL="1147763" indent="-234950">
              <a:buSzPct val="70000"/>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5pPr>
          </a:lstStyle>
          <a:p>
            <a:pPr lvl="0"/>
            <a:r>
              <a:rPr lang="en-US" dirty="0"/>
              <a:t>IMPORTANT FACT </a:t>
            </a:r>
            <a:br>
              <a:rPr lang="en-US" dirty="0"/>
            </a:br>
            <a:r>
              <a:rPr lang="en-US" dirty="0"/>
              <a:t>GOES HERE!</a:t>
            </a:r>
          </a:p>
        </p:txBody>
      </p:sp>
    </p:spTree>
    <p:extLst/>
  </p:cSld>
  <p:clrMapOvr>
    <a:masterClrMapping/>
  </p:clrMapOvr>
  <p:extLst mod="1">
    <p:ext uri="{DCECCB84-F9BA-43D5-87BE-67443E8EF086}">
      <p15:sldGuideLst xmlns:p15="http://schemas.microsoft.com/office/powerpoint/2012/main" xmlns="">
        <p15:guide id="1" pos="312">
          <p15:clr>
            <a:srgbClr val="FBAE40"/>
          </p15:clr>
        </p15:guide>
        <p15:guide id="2" pos="5448">
          <p15:clr>
            <a:srgbClr val="FBAE40"/>
          </p15:clr>
        </p15:guide>
        <p15:guide id="3" orient="horz" pos="2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Statement">
    <p:spTree>
      <p:nvGrpSpPr>
        <p:cNvPr id="1" name=""/>
        <p:cNvGrpSpPr/>
        <p:nvPr/>
      </p:nvGrpSpPr>
      <p:grpSpPr>
        <a:xfrm>
          <a:off x="0" y="0"/>
          <a:ext cx="0" cy="0"/>
          <a:chOff x="0" y="0"/>
          <a:chExt cx="0" cy="0"/>
        </a:xfrm>
      </p:grpSpPr>
      <p:sp>
        <p:nvSpPr>
          <p:cNvPr id="5" name="Text Placeholder 5"/>
          <p:cNvSpPr>
            <a:spLocks noGrp="1"/>
          </p:cNvSpPr>
          <p:nvPr>
            <p:ph type="body" sz="quarter" idx="11" hasCustomPrompt="1"/>
          </p:nvPr>
        </p:nvSpPr>
        <p:spPr>
          <a:xfrm>
            <a:off x="1073426" y="402336"/>
            <a:ext cx="7007087" cy="3986784"/>
          </a:xfrm>
          <a:prstGeom prst="rect">
            <a:avLst/>
          </a:prstGeom>
        </p:spPr>
        <p:txBody>
          <a:bodyPr vert="horz" anchor="ctr"/>
          <a:lstStyle>
            <a:lvl1pPr marL="342900" indent="-342900" algn="ctr">
              <a:buFontTx/>
              <a:buNone/>
              <a:defRPr kumimoji="0" lang="en-US" sz="2400" b="0" i="1" u="none" strike="noStrike" cap="none" spc="0" normalizeH="0" baseline="0" dirty="0">
                <a:ln>
                  <a:noFill/>
                </a:ln>
                <a:solidFill>
                  <a:schemeClr val="bg1"/>
                </a:solidFill>
                <a:effectLst/>
                <a:uLnTx/>
                <a:uFillTx/>
                <a:latin typeface="Miller Display Roman" charset="0"/>
                <a:ea typeface="Miller Display Roman" charset="0"/>
                <a:cs typeface="Miller Display Roman" charset="0"/>
              </a:defRPr>
            </a:lvl1pPr>
          </a:lstStyle>
          <a:p>
            <a:pPr marL="0" lvl="0" indent="0" algn="ctr">
              <a:lnSpc>
                <a:spcPts val="2800"/>
              </a:lnSpc>
              <a:spcBef>
                <a:spcPts val="0"/>
              </a:spcBef>
              <a:buNone/>
            </a:pPr>
            <a:r>
              <a:rPr lang="en-US" dirty="0"/>
              <a:t>This format works well for a rather</a:t>
            </a:r>
            <a:br>
              <a:rPr lang="en-US" dirty="0"/>
            </a:br>
            <a:r>
              <a:rPr lang="en-US" dirty="0"/>
              <a:t>prolific statement.</a:t>
            </a:r>
          </a:p>
        </p:txBody>
      </p:sp>
    </p:spTree>
    <p:extLst>
      <p:ext uri="{BB962C8B-B14F-4D97-AF65-F5344CB8AC3E}">
        <p14:creationId xmlns:p14="http://schemas.microsoft.com/office/powerpoint/2010/main" val="164358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1251" y="1371600"/>
            <a:ext cx="5943600" cy="1588595"/>
          </a:xfrm>
          <a:prstGeom prst="rect">
            <a:avLst/>
          </a:prstGeom>
        </p:spPr>
        <p:txBody>
          <a:bodyPr lIns="0" tIns="0" rIns="0" bIns="0" anchor="b">
            <a:noAutofit/>
          </a:bodyPr>
          <a:lstStyle>
            <a:lvl1pPr>
              <a:lnSpc>
                <a:spcPct val="80000"/>
              </a:lnSpc>
              <a:defRPr sz="4000" b="0" i="0" baseline="0">
                <a:latin typeface="Gotham Medium" charset="0"/>
                <a:ea typeface="Gotham Medium" charset="0"/>
                <a:cs typeface="Gotham Medium" charset="0"/>
              </a:defRPr>
            </a:lvl1pPr>
          </a:lstStyle>
          <a:p>
            <a:r>
              <a:rPr lang="en-US" dirty="0"/>
              <a:t>UP TO THREE LINE</a:t>
            </a:r>
            <a:br>
              <a:rPr lang="en-US" dirty="0"/>
            </a:br>
            <a:r>
              <a:rPr lang="en-US" dirty="0"/>
              <a:t>TITLE WITH NO</a:t>
            </a:r>
            <a:br>
              <a:rPr lang="en-US" dirty="0"/>
            </a:br>
            <a:r>
              <a:rPr lang="en-US" dirty="0"/>
              <a:t>SUBTITLE</a:t>
            </a:r>
          </a:p>
        </p:txBody>
      </p:sp>
      <p:pic>
        <p:nvPicPr>
          <p:cNvPr id="9" name="Picture 8"/>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845" y="4535272"/>
            <a:ext cx="1150251" cy="266262"/>
          </a:xfrm>
          <a:prstGeom prst="rect">
            <a:avLst/>
          </a:prstGeom>
        </p:spPr>
      </p:pic>
      <p:sp>
        <p:nvSpPr>
          <p:cNvPr id="11" name="Text Placeholder 24"/>
          <p:cNvSpPr>
            <a:spLocks noGrp="1"/>
          </p:cNvSpPr>
          <p:nvPr>
            <p:ph type="body" sz="quarter" idx="13" hasCustomPrompt="1"/>
          </p:nvPr>
        </p:nvSpPr>
        <p:spPr>
          <a:xfrm>
            <a:off x="495539" y="3086910"/>
            <a:ext cx="1609344" cy="420624"/>
          </a:xfrm>
          <a:prstGeom prst="rect">
            <a:avLst/>
          </a:prstGeom>
        </p:spPr>
        <p:txBody>
          <a:bodyPr vert="horz" wrap="none" lIns="0" tIns="0" rIns="0" bIns="0" anchor="b"/>
          <a:lstStyle>
            <a:lvl1pPr>
              <a:buFontTx/>
              <a:buNone/>
              <a:defRPr lang="en-US" sz="2800" b="1" i="0" dirty="0">
                <a:ln>
                  <a:solidFill>
                    <a:schemeClr val="bg1">
                      <a:lumMod val="50000"/>
                    </a:schemeClr>
                  </a:solidFill>
                </a:ln>
                <a:solidFill>
                  <a:schemeClr val="tx1">
                    <a:lumMod val="75000"/>
                    <a:lumOff val="25000"/>
                  </a:schemeClr>
                </a:solidFill>
                <a:latin typeface="Gotham" charset="0"/>
                <a:ea typeface="Gotham" charset="0"/>
                <a:cs typeface="Gotham" charset="0"/>
              </a:defRPr>
            </a:lvl1pPr>
          </a:lstStyle>
          <a:p>
            <a:pPr marL="0" lvl="0" indent="0">
              <a:buNone/>
            </a:pPr>
            <a:r>
              <a:rPr lang="en-US" dirty="0"/>
              <a:t>01.22.17</a:t>
            </a:r>
          </a:p>
        </p:txBody>
      </p:sp>
      <p:pic>
        <p:nvPicPr>
          <p:cNvPr id="12" name="Picture 11"/>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090901" y="208268"/>
            <a:ext cx="1803400" cy="762000"/>
          </a:xfrm>
          <a:prstGeom prst="rect">
            <a:avLst/>
          </a:prstGeom>
        </p:spPr>
      </p:pic>
      <p:cxnSp>
        <p:nvCxnSpPr>
          <p:cNvPr id="16" name="Straight Connector 3"/>
          <p:cNvCxnSpPr>
            <a:cxnSpLocks noChangeShapeType="1"/>
          </p:cNvCxnSpPr>
          <p:nvPr userDrawn="1"/>
        </p:nvCxnSpPr>
        <p:spPr bwMode="auto">
          <a:xfrm>
            <a:off x="508982" y="3003029"/>
            <a:ext cx="274320" cy="0"/>
          </a:xfrm>
          <a:prstGeom prst="line">
            <a:avLst/>
          </a:prstGeom>
          <a:noFill/>
          <a:ln w="34925">
            <a:solidFill>
              <a:srgbClr val="0030FF"/>
            </a:solidFill>
            <a:round/>
            <a:headEnd/>
            <a:tailEnd/>
          </a:ln>
        </p:spPr>
      </p:cxnSp>
    </p:spTree>
    <p:extLst>
      <p:ext uri="{BB962C8B-B14F-4D97-AF65-F5344CB8AC3E}">
        <p14:creationId xmlns:p14="http://schemas.microsoft.com/office/powerpoint/2010/main" val="603746002"/>
      </p:ext>
    </p:extLst>
  </p:cSld>
  <p:clrMapOvr>
    <a:masterClrMapping/>
  </p:clrMapOvr>
  <p:extLst mod="1">
    <p:ext uri="{DCECCB84-F9BA-43D5-87BE-67443E8EF086}">
      <p15:sldGuideLst xmlns:p15="http://schemas.microsoft.com/office/powerpoint/2012/main" xmlns="">
        <p15:guide id="1" orient="horz" pos="3012" userDrawn="1">
          <p15:clr>
            <a:srgbClr val="FBAE40"/>
          </p15:clr>
        </p15:guide>
        <p15:guide id="2" pos="312" userDrawn="1">
          <p15:clr>
            <a:srgbClr val="FBAE40"/>
          </p15:clr>
        </p15:guide>
        <p15:guide id="3" pos="5592" userDrawn="1">
          <p15:clr>
            <a:srgbClr val="FBAE40"/>
          </p15:clr>
        </p15:guide>
        <p15:guide id="4" orient="horz" pos="15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Quote">
    <p:spTree>
      <p:nvGrpSpPr>
        <p:cNvPr id="1" name=""/>
        <p:cNvGrpSpPr/>
        <p:nvPr/>
      </p:nvGrpSpPr>
      <p:grpSpPr>
        <a:xfrm>
          <a:off x="0" y="0"/>
          <a:ext cx="0" cy="0"/>
          <a:chOff x="0" y="0"/>
          <a:chExt cx="0" cy="0"/>
        </a:xfrm>
      </p:grpSpPr>
      <p:sp>
        <p:nvSpPr>
          <p:cNvPr id="4" name="Text Placeholder 5"/>
          <p:cNvSpPr>
            <a:spLocks noGrp="1"/>
          </p:cNvSpPr>
          <p:nvPr>
            <p:ph type="body" sz="quarter" idx="11" hasCustomPrompt="1"/>
          </p:nvPr>
        </p:nvSpPr>
        <p:spPr>
          <a:xfrm>
            <a:off x="1073426" y="402336"/>
            <a:ext cx="6461666" cy="3986784"/>
          </a:xfrm>
          <a:prstGeom prst="rect">
            <a:avLst/>
          </a:prstGeom>
        </p:spPr>
        <p:txBody>
          <a:bodyPr vert="horz" anchor="ctr"/>
          <a:lstStyle>
            <a:lvl1pPr marL="342900" indent="-342900" algn="r">
              <a:buFontTx/>
              <a:buNone/>
              <a:defRPr kumimoji="0" lang="en-US" sz="2400" b="0" i="1" u="none" strike="noStrike" cap="none" spc="0" normalizeH="0" baseline="0" dirty="0" smtClean="0">
                <a:ln>
                  <a:noFill/>
                </a:ln>
                <a:solidFill>
                  <a:schemeClr val="bg1"/>
                </a:solidFill>
                <a:effectLst/>
                <a:uLnTx/>
                <a:uFillTx/>
                <a:latin typeface="Miller Display Roman" charset="0"/>
                <a:ea typeface="Miller Display Roman" charset="0"/>
                <a:cs typeface="Miller Display Roman" charset="0"/>
              </a:defRPr>
            </a:lvl1pPr>
          </a:lstStyle>
          <a:p>
            <a:pPr marL="0" lvl="0" indent="0" algn="r">
              <a:lnSpc>
                <a:spcPts val="2800"/>
              </a:lnSpc>
              <a:spcBef>
                <a:spcPts val="0"/>
              </a:spcBef>
              <a:buNone/>
            </a:pPr>
            <a:r>
              <a:rPr lang="en-US" dirty="0"/>
              <a:t>“This format works well for a roughly 2 line quote if longer, push down author.”</a:t>
            </a:r>
          </a:p>
        </p:txBody>
      </p:sp>
      <p:sp>
        <p:nvSpPr>
          <p:cNvPr id="2" name="Title 1"/>
          <p:cNvSpPr>
            <a:spLocks noGrp="1"/>
          </p:cNvSpPr>
          <p:nvPr>
            <p:ph type="title" hasCustomPrompt="1"/>
          </p:nvPr>
        </p:nvSpPr>
        <p:spPr>
          <a:xfrm>
            <a:off x="3501903" y="2765961"/>
            <a:ext cx="4033189" cy="409087"/>
          </a:xfrm>
          <a:prstGeom prst="rect">
            <a:avLst/>
          </a:prstGeom>
        </p:spPr>
        <p:txBody>
          <a:bodyPr vert="horz" wrap="square" lIns="0" tIns="0" rIns="0" bIns="0" rtlCol="0" anchor="t">
            <a:noAutofit/>
          </a:bodyPr>
          <a:lstStyle>
            <a:lvl1pPr algn="r">
              <a:defRPr kumimoji="0" lang="en-US" sz="1050" b="1" i="0" u="none" strike="noStrike" kern="0" cap="all" spc="300" normalizeH="0" baseline="0" dirty="0">
                <a:ln>
                  <a:noFill/>
                </a:ln>
                <a:solidFill>
                  <a:schemeClr val="bg1"/>
                </a:solidFill>
                <a:effectLst/>
                <a:uLnTx/>
                <a:uFillTx/>
                <a:latin typeface="Gotham" charset="0"/>
                <a:ea typeface="Gotham" charset="0"/>
                <a:cs typeface="Gotham" charset="0"/>
              </a:defRPr>
            </a:lvl1pPr>
          </a:lstStyle>
          <a:p>
            <a:pPr lvl="0" algn="r" defTabSz="457200">
              <a:spcBef>
                <a:spcPts val="0"/>
              </a:spcBef>
            </a:pPr>
            <a:r>
              <a:rPr lang="en-US" dirty="0"/>
              <a:t>AUTHOR HERE</a:t>
            </a:r>
          </a:p>
        </p:txBody>
      </p:sp>
    </p:spTree>
    <p:extLst>
      <p:ext uri="{BB962C8B-B14F-4D97-AF65-F5344CB8AC3E}">
        <p14:creationId xmlns:p14="http://schemas.microsoft.com/office/powerpoint/2010/main" val="3999773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11" name="Text Placeholder 2"/>
          <p:cNvSpPr>
            <a:spLocks noGrp="1"/>
          </p:cNvSpPr>
          <p:nvPr>
            <p:ph type="body" sz="quarter" idx="13" hasCustomPrompt="1"/>
          </p:nvPr>
        </p:nvSpPr>
        <p:spPr>
          <a:xfrm>
            <a:off x="2087217" y="4114800"/>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800" b="0" i="1" kern="1200" baseline="0" dirty="0" smtClean="0">
                <a:solidFill>
                  <a:srgbClr val="C8C8C8"/>
                </a:solidFill>
                <a:latin typeface="Gotham Light" charset="0"/>
                <a:ea typeface="Gotham Light" charset="0"/>
                <a:cs typeface="Gotham Light"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Source: http://</a:t>
            </a:r>
            <a:r>
              <a:rPr lang="en-US" dirty="0" err="1"/>
              <a:t>www.myimagecamefromhere.com</a:t>
            </a:r>
            <a:r>
              <a:rPr lang="en-US" dirty="0"/>
              <a:t>/</a:t>
            </a:r>
            <a:r>
              <a:rPr lang="en-US" dirty="0" err="1"/>
              <a:t>itsfantastic.jpg</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5630" y="4379762"/>
            <a:ext cx="1298448" cy="548640"/>
          </a:xfrm>
          <a:prstGeom prst="rect">
            <a:avLst/>
          </a:prstGeom>
        </p:spPr>
      </p:pic>
      <p:sp>
        <p:nvSpPr>
          <p:cNvPr id="6" name="Rectangle 5"/>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9"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chemeClr val="bg1"/>
                </a:solidFill>
                <a:latin typeface="+mn-lt"/>
                <a:cs typeface="Calibri"/>
              </a:rPr>
              <a:t>Copyright SapientRazorfish | Confidential</a:t>
            </a:r>
          </a:p>
        </p:txBody>
      </p:sp>
    </p:spTree>
    <p:extLst>
      <p:ext uri="{BB962C8B-B14F-4D97-AF65-F5344CB8AC3E}">
        <p14:creationId xmlns:p14="http://schemas.microsoft.com/office/powerpoint/2010/main" val="1995645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2" name="Title 1"/>
          <p:cNvSpPr>
            <a:spLocks noGrp="1"/>
          </p:cNvSpPr>
          <p:nvPr>
            <p:ph type="title" hasCustomPrompt="1"/>
          </p:nvPr>
        </p:nvSpPr>
        <p:spPr>
          <a:xfrm>
            <a:off x="-1" y="3070513"/>
            <a:ext cx="9143999" cy="861774"/>
          </a:xfrm>
          <a:prstGeom prst="rect">
            <a:avLst/>
          </a:prstGeom>
          <a:solidFill>
            <a:srgbClr val="0030FF">
              <a:alpha val="70000"/>
            </a:srgbClr>
          </a:solidFill>
        </p:spPr>
        <p:txBody>
          <a:bodyPr vert="horz" lIns="182880" tIns="182880" rIns="182880" bIns="182880" anchor="ctr">
            <a:spAutoFit/>
          </a:bodyPr>
          <a:lstStyle>
            <a:lvl1pPr marL="0" indent="0" algn="ctr">
              <a:buFontTx/>
              <a:buNone/>
              <a:defRPr kumimoji="0" lang="en-US" sz="3200" b="0" i="1" u="none" strike="noStrike" cap="none" spc="-300" normalizeH="0" baseline="0" dirty="0" smtClean="0">
                <a:ln>
                  <a:noFill/>
                </a:ln>
                <a:solidFill>
                  <a:schemeClr val="bg1"/>
                </a:solidFill>
                <a:effectLst/>
                <a:uLnTx/>
                <a:uFillTx/>
                <a:latin typeface="Gotham Light" charset="0"/>
                <a:ea typeface="Gotham Light" charset="0"/>
                <a:cs typeface="Gotham Light" charset="0"/>
              </a:defRPr>
            </a:lvl1pPr>
          </a:lstStyle>
          <a:p>
            <a:pPr lvl="0" algn="ctr"/>
            <a:r>
              <a:rPr lang="en-US" dirty="0"/>
              <a:t>Image description (only if needed)</a:t>
            </a:r>
          </a:p>
        </p:txBody>
      </p:sp>
      <p:sp>
        <p:nvSpPr>
          <p:cNvPr id="7" name="Text Placeholder 2"/>
          <p:cNvSpPr>
            <a:spLocks noGrp="1"/>
          </p:cNvSpPr>
          <p:nvPr>
            <p:ph type="body" sz="quarter" idx="13" hasCustomPrompt="1"/>
          </p:nvPr>
        </p:nvSpPr>
        <p:spPr>
          <a:xfrm>
            <a:off x="2087217" y="4116901"/>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800" b="0" i="1" kern="1200" baseline="0" dirty="0" smtClean="0">
                <a:solidFill>
                  <a:schemeClr val="bg1"/>
                </a:solidFill>
                <a:latin typeface="Gotham Light" charset="0"/>
                <a:ea typeface="Gotham Light" charset="0"/>
                <a:cs typeface="Gotham Light" charset="0"/>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Source: http://</a:t>
            </a:r>
            <a:r>
              <a:rPr lang="en-US" dirty="0" err="1"/>
              <a:t>www.myimagecamefromhere.com</a:t>
            </a:r>
            <a:r>
              <a:rPr lang="en-US" dirty="0"/>
              <a:t>/</a:t>
            </a:r>
            <a:r>
              <a:rPr lang="en-US" dirty="0" err="1"/>
              <a:t>itsfantastic.jpg</a:t>
            </a:r>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15630" y="4379762"/>
            <a:ext cx="1298448" cy="548640"/>
          </a:xfrm>
          <a:prstGeom prst="rect">
            <a:avLst/>
          </a:prstGeom>
        </p:spPr>
      </p:pic>
      <p:sp>
        <p:nvSpPr>
          <p:cNvPr id="11" name="Rectangle 10"/>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12"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chemeClr val="bg1"/>
                </a:solidFill>
                <a:latin typeface="+mn-lt"/>
                <a:cs typeface="Calibri"/>
              </a:rPr>
              <a:t>Copyright SapientRazorfish | Confidential</a:t>
            </a:r>
          </a:p>
        </p:txBody>
      </p:sp>
    </p:spTree>
    <p:extLst>
      <p:ext uri="{BB962C8B-B14F-4D97-AF65-F5344CB8AC3E}">
        <p14:creationId xmlns:p14="http://schemas.microsoft.com/office/powerpoint/2010/main" val="344026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finition">
    <p:spTree>
      <p:nvGrpSpPr>
        <p:cNvPr id="1" name=""/>
        <p:cNvGrpSpPr/>
        <p:nvPr/>
      </p:nvGrpSpPr>
      <p:grpSpPr>
        <a:xfrm>
          <a:off x="0" y="0"/>
          <a:ext cx="0" cy="0"/>
          <a:chOff x="0" y="0"/>
          <a:chExt cx="0" cy="0"/>
        </a:xfrm>
      </p:grpSpPr>
      <p:sp>
        <p:nvSpPr>
          <p:cNvPr id="6" name="Text Placeholder 5"/>
          <p:cNvSpPr>
            <a:spLocks noGrp="1"/>
          </p:cNvSpPr>
          <p:nvPr>
            <p:ph type="body" sz="quarter" idx="11" hasCustomPrompt="1"/>
          </p:nvPr>
        </p:nvSpPr>
        <p:spPr>
          <a:xfrm>
            <a:off x="949121" y="1570482"/>
            <a:ext cx="7245759" cy="2814191"/>
          </a:xfrm>
          <a:prstGeom prst="rect">
            <a:avLst/>
          </a:prstGeom>
        </p:spPr>
        <p:txBody>
          <a:bodyPr vert="horz" anchor="t"/>
          <a:lstStyle>
            <a:lvl1pPr algn="ctr">
              <a:buFontTx/>
              <a:buNone/>
              <a:defRPr kumimoji="0" lang="en-US" sz="2400" b="0" i="1" u="none" strike="noStrike" cap="none" spc="0" normalizeH="0" baseline="0" dirty="0">
                <a:ln>
                  <a:noFill/>
                </a:ln>
                <a:solidFill>
                  <a:srgbClr val="19191E"/>
                </a:solidFill>
                <a:effectLst/>
                <a:uLnTx/>
                <a:uFillTx/>
                <a:latin typeface="Miller Display Roman" charset="0"/>
                <a:ea typeface="Miller Display Roman" charset="0"/>
                <a:cs typeface="Miller Display Roman" charset="0"/>
              </a:defRPr>
            </a:lvl1pPr>
          </a:lstStyle>
          <a:p>
            <a:pPr marL="0" lvl="0" indent="0" algn="ctr">
              <a:lnSpc>
                <a:spcPts val="2800"/>
              </a:lnSpc>
              <a:spcBef>
                <a:spcPts val="0"/>
              </a:spcBef>
              <a:buNone/>
            </a:pPr>
            <a:r>
              <a:rPr lang="en-US" dirty="0"/>
              <a:t>This format works very, very well for</a:t>
            </a:r>
            <a:br>
              <a:rPr lang="en-US" dirty="0"/>
            </a:br>
            <a:r>
              <a:rPr lang="en-US" dirty="0"/>
              <a:t>a definition or a prolific or bold statement </a:t>
            </a:r>
            <a:br>
              <a:rPr lang="en-US" dirty="0"/>
            </a:br>
            <a:r>
              <a:rPr lang="en-US" dirty="0"/>
              <a:t>that you are giving a name to in the Title </a:t>
            </a:r>
            <a:br>
              <a:rPr lang="en-US" dirty="0"/>
            </a:br>
            <a:r>
              <a:rPr lang="en-US" dirty="0"/>
              <a:t>above and wraps across 4 or 5 lines.</a:t>
            </a:r>
          </a:p>
        </p:txBody>
      </p:sp>
      <p:sp>
        <p:nvSpPr>
          <p:cNvPr id="7" name="Title 1"/>
          <p:cNvSpPr>
            <a:spLocks noGrp="1"/>
          </p:cNvSpPr>
          <p:nvPr>
            <p:ph type="title" hasCustomPrompt="1"/>
          </p:nvPr>
        </p:nvSpPr>
        <p:spPr>
          <a:xfrm>
            <a:off x="949121" y="713232"/>
            <a:ext cx="7245759" cy="857250"/>
          </a:xfrm>
          <a:prstGeom prst="rect">
            <a:avLst/>
          </a:prstGeom>
        </p:spPr>
        <p:txBody>
          <a:bodyPr lIns="0" tIns="0" rIns="0" bIns="0" anchor="b">
            <a:noAutofit/>
          </a:bodyPr>
          <a:lstStyle>
            <a:lvl1pPr algn="ctr">
              <a:defRPr lang="en-US" sz="3200" b="1" i="0" spc="-150" baseline="0" dirty="0">
                <a:solidFill>
                  <a:srgbClr val="19191E"/>
                </a:solidFill>
                <a:latin typeface="Gotham" charset="0"/>
                <a:ea typeface="Gotham" charset="0"/>
                <a:cs typeface="Gotham" charset="0"/>
              </a:defRPr>
            </a:lvl1pPr>
          </a:lstStyle>
          <a:p>
            <a:pPr lvl="0">
              <a:lnSpc>
                <a:spcPct val="80000"/>
              </a:lnSpc>
            </a:pPr>
            <a:r>
              <a:rPr lang="en-US" dirty="0"/>
              <a:t>ONLY ONE LINE TITLE</a:t>
            </a:r>
          </a:p>
        </p:txBody>
      </p:sp>
    </p:spTree>
    <p:extLst>
      <p:ext uri="{BB962C8B-B14F-4D97-AF65-F5344CB8AC3E}">
        <p14:creationId xmlns:p14="http://schemas.microsoft.com/office/powerpoint/2010/main" val="33202790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Bac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675611" y="4117089"/>
            <a:ext cx="4033189" cy="409087"/>
          </a:xfrm>
          <a:prstGeom prst="rect">
            <a:avLst/>
          </a:prstGeom>
        </p:spPr>
        <p:txBody>
          <a:bodyPr vert="horz" wrap="square" lIns="0" tIns="0" rIns="0" bIns="0" rtlCol="0" anchor="t">
            <a:noAutofit/>
          </a:bodyPr>
          <a:lstStyle>
            <a:lvl1pPr algn="r">
              <a:defRPr kumimoji="0" lang="en-US" sz="1050" b="1" i="0" u="none" strike="noStrike" kern="0" cap="none" spc="300" normalizeH="0" baseline="0" dirty="0">
                <a:ln>
                  <a:noFill/>
                </a:ln>
                <a:solidFill>
                  <a:schemeClr val="bg1"/>
                </a:solidFill>
                <a:effectLst/>
                <a:uLnTx/>
                <a:uFillTx/>
                <a:latin typeface="Gotham" charset="0"/>
                <a:ea typeface="Gotham" charset="0"/>
                <a:cs typeface="Gotham" charset="0"/>
              </a:defRPr>
            </a:lvl1pPr>
          </a:lstStyle>
          <a:p>
            <a:pPr lvl="0" algn="r" defTabSz="457200">
              <a:spcBef>
                <a:spcPts val="0"/>
              </a:spcBef>
            </a:pPr>
            <a:r>
              <a:rPr lang="en-US" dirty="0"/>
              <a:t>FULL NAME</a:t>
            </a:r>
            <a:br>
              <a:rPr lang="en-US" dirty="0"/>
            </a:br>
            <a:r>
              <a:rPr lang="en-US" dirty="0"/>
              <a:t>@twitter</a:t>
            </a: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365888" y="1315917"/>
            <a:ext cx="2412225" cy="2714867"/>
          </a:xfrm>
          <a:prstGeom prst="rect">
            <a:avLst/>
          </a:prstGeom>
        </p:spPr>
      </p:pic>
      <p:sp>
        <p:nvSpPr>
          <p:cNvPr id="3" name="Text Placeholder 3"/>
          <p:cNvSpPr>
            <a:spLocks noGrp="1"/>
          </p:cNvSpPr>
          <p:nvPr>
            <p:ph type="body" sz="quarter" idx="10" hasCustomPrompt="1"/>
          </p:nvPr>
        </p:nvSpPr>
        <p:spPr>
          <a:xfrm>
            <a:off x="1433592" y="3728432"/>
            <a:ext cx="6400800" cy="429768"/>
          </a:xfrm>
          <a:prstGeom prst="rect">
            <a:avLst/>
          </a:prstGeom>
        </p:spPr>
        <p:txBody>
          <a:bodyPr vert="horz" lIns="0" tIns="0" rIns="0" bIns="0" rtlCol="0" anchor="t">
            <a:noAutofit/>
          </a:bodyPr>
          <a:lstStyle>
            <a:lvl1pPr marL="514350" indent="-514350" algn="ctr">
              <a:buFontTx/>
              <a:buNone/>
              <a:defRPr kumimoji="0" lang="en-US" sz="2900" b="0" i="0" u="none" strike="noStrike" cap="none" spc="-150" normalizeH="0" baseline="0" dirty="0">
                <a:ln>
                  <a:noFill/>
                </a:ln>
                <a:solidFill>
                  <a:srgbClr val="FFFFFF"/>
                </a:solidFill>
                <a:effectLst/>
                <a:uLnTx/>
                <a:uFillTx/>
                <a:latin typeface="MillerDisplay"/>
                <a:ea typeface=""/>
                <a:cs typeface=""/>
              </a:defRPr>
            </a:lvl1pPr>
          </a:lstStyle>
          <a:p>
            <a:pPr marL="0" marR="0" lvl="0" indent="0" fontAlgn="auto">
              <a:lnSpc>
                <a:spcPct val="110000"/>
              </a:lnSpc>
              <a:spcBef>
                <a:spcPts val="0"/>
              </a:spcBef>
              <a:spcAft>
                <a:spcPts val="0"/>
              </a:spcAft>
              <a:buClrTx/>
              <a:buSzTx/>
              <a:buFont typeface="Wingdings" charset="2"/>
              <a:buNone/>
              <a:tabLst/>
            </a:pPr>
            <a:r>
              <a:rPr lang="en-US" dirty="0"/>
              <a:t>Thanks,</a:t>
            </a:r>
          </a:p>
        </p:txBody>
      </p:sp>
    </p:spTree>
    <p:extLst>
      <p:ext uri="{BB962C8B-B14F-4D97-AF65-F5344CB8AC3E}">
        <p14:creationId xmlns:p14="http://schemas.microsoft.com/office/powerpoint/2010/main" val="7092364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14484" y="2259457"/>
            <a:ext cx="3448696" cy="623248"/>
          </a:xfrm>
        </p:spPr>
        <p:txBody>
          <a:bodyPr lIns="0" tIns="0" rIns="0" bIns="0" anchor="ctr"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10"/>
          <p:cNvSpPr>
            <a:spLocks noGrp="1"/>
          </p:cNvSpPr>
          <p:nvPr>
            <p:ph type="body" sz="quarter" idx="10" hasCustomPrompt="1"/>
          </p:nvPr>
        </p:nvSpPr>
        <p:spPr>
          <a:xfrm>
            <a:off x="4568522" y="0"/>
            <a:ext cx="4575478" cy="5143500"/>
          </a:xfrm>
        </p:spPr>
        <p:txBody>
          <a:bodyPr rIns="731520" anchor="ctr">
            <a:noAutofit/>
          </a:bodyPr>
          <a:lstStyle>
            <a:lvl1pPr marL="171450" indent="-171450">
              <a:spcBef>
                <a:spcPts val="0"/>
              </a:spcBef>
              <a:spcAft>
                <a:spcPts val="1500"/>
              </a:spcAft>
              <a:buClr>
                <a:schemeClr val="accent6">
                  <a:lumMod val="75000"/>
                </a:schemeClr>
              </a:buClr>
              <a:buSzPct val="90000"/>
              <a:defRPr sz="1350">
                <a:solidFill>
                  <a:schemeClr val="accent6">
                    <a:lumMod val="50000"/>
                  </a:schemeClr>
                </a:solidFil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70464" y="4542212"/>
            <a:ext cx="260672" cy="260604"/>
          </a:xfrm>
          <a:prstGeom prst="rect">
            <a:avLst/>
          </a:prstGeom>
        </p:spPr>
      </p:pic>
      <p:sp>
        <p:nvSpPr>
          <p:cNvPr id="10"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740488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4568522" y="0"/>
            <a:ext cx="4575478" cy="5143500"/>
          </a:xfrm>
        </p:spPr>
        <p:txBody>
          <a:bodyPr rIns="731520" anchor="ctr">
            <a:noAutofit/>
          </a:bodyPr>
          <a:lstStyle>
            <a:lvl1pPr marL="171450" indent="-171450">
              <a:spcBef>
                <a:spcPts val="0"/>
              </a:spcBef>
              <a:spcAft>
                <a:spcPts val="900"/>
              </a:spcAft>
              <a:buClr>
                <a:schemeClr val="accent6">
                  <a:lumMod val="75000"/>
                </a:schemeClr>
              </a:buClr>
              <a:buSzPct val="90000"/>
              <a:defRPr sz="1350" b="1">
                <a:solidFill>
                  <a:schemeClr val="accent6">
                    <a:lumMod val="50000"/>
                  </a:schemeClr>
                </a:solidFill>
              </a:defRPr>
            </a:lvl1pPr>
            <a:lvl2pPr marL="304800" indent="-133350">
              <a:spcBef>
                <a:spcPts val="0"/>
              </a:spcBef>
              <a:spcAft>
                <a:spcPts val="900"/>
              </a:spcAft>
              <a:buClr>
                <a:schemeClr val="accent6">
                  <a:lumMod val="75000"/>
                </a:schemeClr>
              </a:buClr>
              <a:buSzPct val="90000"/>
              <a:defRPr sz="1350">
                <a:solidFill>
                  <a:schemeClr val="accent6">
                    <a:lumMod val="50000"/>
                  </a:schemeClr>
                </a:solidFil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p:txBody>
      </p:sp>
      <p:sp>
        <p:nvSpPr>
          <p:cNvPr id="13" name="Title 1"/>
          <p:cNvSpPr>
            <a:spLocks noGrp="1"/>
          </p:cNvSpPr>
          <p:nvPr>
            <p:ph type="title" hasCustomPrompt="1"/>
          </p:nvPr>
        </p:nvSpPr>
        <p:spPr>
          <a:xfrm>
            <a:off x="514484" y="2259457"/>
            <a:ext cx="3448696" cy="623248"/>
          </a:xfrm>
        </p:spPr>
        <p:txBody>
          <a:bodyPr lIns="0" tIns="0" rIns="0" bIns="0" anchor="ctr"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6" name="Rectangle 15"/>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2"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5392044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9144095" cy="5143500"/>
          </a:xfrm>
        </p:spPr>
        <p:txBody>
          <a:bodyPr bIns="914400" anchor="ctr" anchorCtr="0"/>
          <a:lstStyle>
            <a:lvl1pPr marL="0" indent="0" algn="ctr">
              <a:buFontTx/>
              <a:buNone/>
              <a:defRPr sz="1050"/>
            </a:lvl1pPr>
          </a:lstStyle>
          <a:p>
            <a:r>
              <a:rPr lang="en-US" dirty="0"/>
              <a:t>Drag and drop image </a:t>
            </a:r>
          </a:p>
        </p:txBody>
      </p:sp>
    </p:spTree>
    <p:extLst>
      <p:ext uri="{BB962C8B-B14F-4D97-AF65-F5344CB8AC3E}">
        <p14:creationId xmlns:p14="http://schemas.microsoft.com/office/powerpoint/2010/main" val="13421311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4568522" y="0"/>
            <a:ext cx="4575478" cy="5143500"/>
          </a:xfrm>
        </p:spPr>
        <p:txBody>
          <a:bodyPr bIns="914400" anchor="ctr" anchorCtr="0"/>
          <a:lstStyle>
            <a:lvl1pPr marL="0" indent="0" algn="ctr">
              <a:buFontTx/>
              <a:buNone/>
              <a:defRPr sz="1050"/>
            </a:lvl1pPr>
          </a:lstStyle>
          <a:p>
            <a:r>
              <a:rPr lang="en-US" dirty="0"/>
              <a:t>Drag and drop image </a:t>
            </a:r>
          </a:p>
        </p:txBody>
      </p:sp>
      <p:sp>
        <p:nvSpPr>
          <p:cNvPr id="8" name="Title 1"/>
          <p:cNvSpPr>
            <a:spLocks noGrp="1"/>
          </p:cNvSpPr>
          <p:nvPr>
            <p:ph type="title" hasCustomPrompt="1"/>
          </p:nvPr>
        </p:nvSpPr>
        <p:spPr>
          <a:xfrm>
            <a:off x="514484" y="514350"/>
            <a:ext cx="3505351"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514484" y="1419225"/>
            <a:ext cx="3505351" cy="2810385"/>
          </a:xfrm>
        </p:spPr>
        <p:txBody>
          <a:bodyPr>
            <a:noAutofit/>
          </a:bodyPr>
          <a:lstStyle>
            <a:lvl1pPr marL="0" marR="0" indent="0" algn="l" defTabSz="342900" rtl="0" eaLnBrk="1" fontAlgn="auto" latinLnBrk="0" hangingPunct="1">
              <a:lnSpc>
                <a:spcPct val="100000"/>
              </a:lnSpc>
              <a:spcBef>
                <a:spcPts val="0"/>
              </a:spcBef>
              <a:spcAft>
                <a:spcPts val="600"/>
              </a:spcAft>
              <a:buClr>
                <a:schemeClr val="tx1"/>
              </a:buClr>
              <a:buSzTx/>
              <a:buFont typeface="Wingdings" charset="2"/>
              <a:buNone/>
              <a:tabLst/>
              <a:defRPr sz="975">
                <a:solidFill>
                  <a:schemeClr val="accent6">
                    <a:lumMod val="50000"/>
                  </a:schemeClr>
                </a:solidFill>
              </a:defRPr>
            </a:lvl1pPr>
            <a:lvl2pPr marL="304800" indent="-133350">
              <a:spcAft>
                <a:spcPts val="300"/>
              </a:spcAft>
              <a:buClr>
                <a:schemeClr val="accent6">
                  <a:lumMod val="75000"/>
                </a:schemeClr>
              </a:buClr>
              <a:defRPr sz="975">
                <a:solidFill>
                  <a:schemeClr val="accent6">
                    <a:lumMod val="50000"/>
                  </a:schemeClr>
                </a:solidFill>
              </a:defRPr>
            </a:lvl2pPr>
            <a:lvl3pPr marL="476250" indent="-133350">
              <a:spcAft>
                <a:spcPts val="300"/>
              </a:spcAft>
              <a:buClr>
                <a:schemeClr val="accent6">
                  <a:lumMod val="75000"/>
                </a:schemeClr>
              </a:buClr>
              <a:defRPr sz="975">
                <a:solidFill>
                  <a:schemeClr val="accent6">
                    <a:lumMod val="50000"/>
                  </a:schemeClr>
                </a:solidFill>
              </a:defRPr>
            </a:lvl3pPr>
            <a:lvl4pPr marL="647700" indent="-133350">
              <a:spcAft>
                <a:spcPts val="300"/>
              </a:spcAft>
              <a:buClr>
                <a:schemeClr val="accent6">
                  <a:lumMod val="75000"/>
                </a:schemeClr>
              </a:buClr>
              <a:defRPr sz="975">
                <a:solidFill>
                  <a:schemeClr val="accent6">
                    <a:lumMod val="50000"/>
                  </a:schemeClr>
                </a:solidFill>
              </a:defRPr>
            </a:lvl4pPr>
            <a:lvl5pPr marL="819150" indent="-133350">
              <a:spcAft>
                <a:spcPts val="600"/>
              </a:spcAft>
              <a:buClr>
                <a:schemeClr val="accent6">
                  <a:lumMod val="75000"/>
                </a:schemeClr>
              </a:buClr>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Drag and drop your image in the container on the right.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4" name="Rectangle 13"/>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1"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105222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4669" y="0"/>
            <a:ext cx="4575478" cy="5143500"/>
          </a:xfrm>
        </p:spPr>
        <p:txBody>
          <a:bodyPr bIns="914400" anchor="ctr" anchorCtr="0"/>
          <a:lstStyle>
            <a:lvl1pPr marL="0" indent="0" algn="ctr">
              <a:buFontTx/>
              <a:buNone/>
              <a:defRPr sz="1050"/>
            </a:lvl1pPr>
          </a:lstStyle>
          <a:p>
            <a:r>
              <a:rPr lang="en-US" dirty="0"/>
              <a:t>Drag and drop image </a:t>
            </a:r>
          </a:p>
        </p:txBody>
      </p:sp>
      <p:sp>
        <p:nvSpPr>
          <p:cNvPr id="7" name="Title 1"/>
          <p:cNvSpPr>
            <a:spLocks noGrp="1"/>
          </p:cNvSpPr>
          <p:nvPr>
            <p:ph type="title" hasCustomPrompt="1"/>
          </p:nvPr>
        </p:nvSpPr>
        <p:spPr>
          <a:xfrm>
            <a:off x="5083006" y="514350"/>
            <a:ext cx="3505351"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5083006" y="1419225"/>
            <a:ext cx="3505351" cy="2810385"/>
          </a:xfrm>
        </p:spPr>
        <p:txBody>
          <a:bodyPr>
            <a:noAutofit/>
          </a:bodyPr>
          <a:lstStyle>
            <a:lvl1pPr marL="0" marR="0" indent="0" algn="l" defTabSz="342900" rtl="0" eaLnBrk="1" fontAlgn="auto" latinLnBrk="0" hangingPunct="1">
              <a:lnSpc>
                <a:spcPct val="100000"/>
              </a:lnSpc>
              <a:spcBef>
                <a:spcPts val="0"/>
              </a:spcBef>
              <a:spcAft>
                <a:spcPts val="600"/>
              </a:spcAft>
              <a:buClr>
                <a:schemeClr val="tx1"/>
              </a:buClr>
              <a:buSzTx/>
              <a:buFont typeface="Wingdings" charset="2"/>
              <a:buNone/>
              <a:tabLst/>
              <a:defRPr sz="975">
                <a:solidFill>
                  <a:schemeClr val="accent6">
                    <a:lumMod val="50000"/>
                  </a:schemeClr>
                </a:solidFill>
              </a:defRPr>
            </a:lvl1pPr>
            <a:lvl2pPr marL="304800" indent="-133350">
              <a:spcAft>
                <a:spcPts val="300"/>
              </a:spcAft>
              <a:buClr>
                <a:schemeClr val="accent6">
                  <a:lumMod val="75000"/>
                </a:schemeClr>
              </a:buClr>
              <a:defRPr sz="975">
                <a:solidFill>
                  <a:schemeClr val="accent6">
                    <a:lumMod val="50000"/>
                  </a:schemeClr>
                </a:solidFill>
              </a:defRPr>
            </a:lvl2pPr>
            <a:lvl3pPr marL="476250" indent="-133350">
              <a:spcAft>
                <a:spcPts val="300"/>
              </a:spcAft>
              <a:buClr>
                <a:schemeClr val="accent6">
                  <a:lumMod val="75000"/>
                </a:schemeClr>
              </a:buClr>
              <a:defRPr sz="975">
                <a:solidFill>
                  <a:schemeClr val="accent6">
                    <a:lumMod val="50000"/>
                  </a:schemeClr>
                </a:solidFill>
              </a:defRPr>
            </a:lvl3pPr>
            <a:lvl4pPr marL="647700" indent="-133350">
              <a:spcAft>
                <a:spcPts val="300"/>
              </a:spcAft>
              <a:buClr>
                <a:schemeClr val="accent6">
                  <a:lumMod val="75000"/>
                </a:schemeClr>
              </a:buClr>
              <a:defRPr sz="975">
                <a:solidFill>
                  <a:schemeClr val="accent6">
                    <a:lumMod val="50000"/>
                  </a:schemeClr>
                </a:solidFill>
              </a:defRPr>
            </a:lvl4pPr>
            <a:lvl5pPr marL="819150" indent="-133350">
              <a:spcAft>
                <a:spcPts val="750"/>
              </a:spcAft>
              <a:buClr>
                <a:schemeClr val="accent6">
                  <a:lumMod val="75000"/>
                </a:schemeClr>
              </a:buClr>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376270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1251" y="1160685"/>
            <a:ext cx="5943600" cy="1588595"/>
          </a:xfrm>
          <a:prstGeom prst="rect">
            <a:avLst/>
          </a:prstGeom>
        </p:spPr>
        <p:txBody>
          <a:bodyPr lIns="0" tIns="0" rIns="0" bIns="0" anchor="b">
            <a:noAutofit/>
          </a:bodyPr>
          <a:lstStyle>
            <a:lvl1pPr>
              <a:lnSpc>
                <a:spcPct val="80000"/>
              </a:lnSpc>
              <a:defRPr sz="4000" b="0" i="0" baseline="0">
                <a:latin typeface="Gotham Medium" charset="0"/>
                <a:ea typeface="Gotham Medium" charset="0"/>
                <a:cs typeface="Gotham Medium" charset="0"/>
              </a:defRPr>
            </a:lvl1pPr>
          </a:lstStyle>
          <a:p>
            <a:r>
              <a:rPr lang="en-US" dirty="0"/>
              <a:t>UP TO THREE LINE</a:t>
            </a:r>
            <a:br>
              <a:rPr lang="en-US" dirty="0"/>
            </a:br>
            <a:r>
              <a:rPr lang="en-US" dirty="0"/>
              <a:t>TITLE WITH NO</a:t>
            </a:r>
            <a:br>
              <a:rPr lang="en-US" dirty="0"/>
            </a:br>
            <a:r>
              <a:rPr lang="en-US" dirty="0"/>
              <a:t>SUBTITLE</a:t>
            </a:r>
          </a:p>
        </p:txBody>
      </p:sp>
      <p:sp>
        <p:nvSpPr>
          <p:cNvPr id="11" name="Text Placeholder 24"/>
          <p:cNvSpPr>
            <a:spLocks noGrp="1"/>
          </p:cNvSpPr>
          <p:nvPr>
            <p:ph type="body" sz="quarter" idx="13" hasCustomPrompt="1"/>
          </p:nvPr>
        </p:nvSpPr>
        <p:spPr>
          <a:xfrm>
            <a:off x="495539" y="3086910"/>
            <a:ext cx="1609344" cy="420624"/>
          </a:xfrm>
          <a:prstGeom prst="rect">
            <a:avLst/>
          </a:prstGeom>
        </p:spPr>
        <p:txBody>
          <a:bodyPr vert="horz" wrap="none" lIns="0" tIns="0" rIns="0" bIns="0" anchor="b"/>
          <a:lstStyle>
            <a:lvl1pPr>
              <a:buFontTx/>
              <a:buNone/>
              <a:defRPr lang="en-US" sz="2800" b="1" i="0" dirty="0">
                <a:ln>
                  <a:solidFill>
                    <a:schemeClr val="bg1">
                      <a:lumMod val="50000"/>
                    </a:schemeClr>
                  </a:solidFill>
                </a:ln>
                <a:solidFill>
                  <a:schemeClr val="tx1">
                    <a:lumMod val="75000"/>
                    <a:lumOff val="25000"/>
                  </a:schemeClr>
                </a:solidFill>
                <a:latin typeface="Gotham" charset="0"/>
                <a:ea typeface="Gotham" charset="0"/>
                <a:cs typeface="Gotham" charset="0"/>
              </a:defRPr>
            </a:lvl1pPr>
          </a:lstStyle>
          <a:p>
            <a:pPr marL="0" lvl="0" indent="0">
              <a:buNone/>
            </a:pPr>
            <a:r>
              <a:rPr lang="en-US" dirty="0"/>
              <a:t>01.22.17</a:t>
            </a:r>
          </a:p>
        </p:txBody>
      </p:sp>
      <p:sp>
        <p:nvSpPr>
          <p:cNvPr id="7" name="Text Placeholder 3"/>
          <p:cNvSpPr>
            <a:spLocks noGrp="1"/>
          </p:cNvSpPr>
          <p:nvPr>
            <p:ph type="body" sz="quarter" idx="10" hasCustomPrompt="1"/>
          </p:nvPr>
        </p:nvSpPr>
        <p:spPr>
          <a:xfrm>
            <a:off x="515477" y="2707174"/>
            <a:ext cx="6400800" cy="169277"/>
          </a:xfrm>
          <a:prstGeom prst="rect">
            <a:avLst/>
          </a:prstGeom>
          <a:noFill/>
        </p:spPr>
        <p:txBody>
          <a:bodyPr wrap="none" lIns="0" tIns="0" rIns="0" bIns="0" rtlCol="0">
            <a:noAutofit/>
          </a:bodyPr>
          <a:lstStyle>
            <a:lvl1pPr marL="0" indent="0">
              <a:buNone/>
              <a:defRPr lang="en-US" sz="1100" b="0" i="0" spc="0" dirty="0">
                <a:solidFill>
                  <a:schemeClr val="bg1"/>
                </a:solidFill>
                <a:latin typeface="Gotham Book" charset="0"/>
                <a:ea typeface="Gotham Book" charset="0"/>
                <a:cs typeface="Gotham Book" charset="0"/>
              </a:defRPr>
            </a:lvl1pPr>
          </a:lstStyle>
          <a:p>
            <a:pPr lvl="0" defTabSz="455495" fontAlgn="base">
              <a:spcBef>
                <a:spcPct val="0"/>
              </a:spcBef>
              <a:spcAft>
                <a:spcPct val="0"/>
              </a:spcAft>
            </a:pPr>
            <a:r>
              <a:rPr lang="en-US" dirty="0"/>
              <a:t>SUBTITLE HERE.</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1845" y="4535272"/>
            <a:ext cx="1150251" cy="266262"/>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090901" y="208268"/>
            <a:ext cx="1803400" cy="762000"/>
          </a:xfrm>
          <a:prstGeom prst="rect">
            <a:avLst/>
          </a:prstGeom>
        </p:spPr>
      </p:pic>
      <p:cxnSp>
        <p:nvCxnSpPr>
          <p:cNvPr id="15" name="Straight Connector 3"/>
          <p:cNvCxnSpPr>
            <a:cxnSpLocks noChangeShapeType="1"/>
          </p:cNvCxnSpPr>
          <p:nvPr userDrawn="1"/>
        </p:nvCxnSpPr>
        <p:spPr bwMode="auto">
          <a:xfrm>
            <a:off x="508982" y="3003029"/>
            <a:ext cx="274320" cy="0"/>
          </a:xfrm>
          <a:prstGeom prst="line">
            <a:avLst/>
          </a:prstGeom>
          <a:noFill/>
          <a:ln w="34925">
            <a:solidFill>
              <a:srgbClr val="0030FF"/>
            </a:solidFill>
            <a:round/>
            <a:headEnd/>
            <a:tailEnd/>
          </a:ln>
        </p:spPr>
      </p:cxn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4668" y="0"/>
            <a:ext cx="6516797" cy="5143500"/>
          </a:xfrm>
        </p:spPr>
        <p:txBody>
          <a:bodyPr bIns="914400" anchor="ctr" anchorCtr="0"/>
          <a:lstStyle>
            <a:lvl1pPr marL="0" indent="0" algn="ctr">
              <a:buFontTx/>
              <a:buNone/>
              <a:defRPr sz="1050"/>
            </a:lvl1pPr>
          </a:lstStyle>
          <a:p>
            <a:r>
              <a:rPr lang="en-US" dirty="0"/>
              <a:t>Drag and drop image </a:t>
            </a:r>
          </a:p>
        </p:txBody>
      </p:sp>
      <p:sp>
        <p:nvSpPr>
          <p:cNvPr id="7" name="Title 1"/>
          <p:cNvSpPr>
            <a:spLocks noGrp="1"/>
          </p:cNvSpPr>
          <p:nvPr>
            <p:ph type="title" hasCustomPrompt="1"/>
          </p:nvPr>
        </p:nvSpPr>
        <p:spPr>
          <a:xfrm>
            <a:off x="6943152" y="514350"/>
            <a:ext cx="1769825"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6943152" y="1419225"/>
            <a:ext cx="1769825" cy="2810385"/>
          </a:xfrm>
        </p:spPr>
        <p:txBody>
          <a:bodyPr>
            <a:noAutofit/>
          </a:bodyPr>
          <a:lstStyle>
            <a:lvl1pPr marL="0" marR="0" indent="0" algn="l" defTabSz="342900" rtl="0" eaLnBrk="1" fontAlgn="auto" latinLnBrk="0" hangingPunct="1">
              <a:lnSpc>
                <a:spcPct val="100000"/>
              </a:lnSpc>
              <a:spcBef>
                <a:spcPts val="0"/>
              </a:spcBef>
              <a:spcAft>
                <a:spcPts val="600"/>
              </a:spcAft>
              <a:buClr>
                <a:schemeClr val="tx1"/>
              </a:buClr>
              <a:buSzTx/>
              <a:buFont typeface="Wingdings" charset="2"/>
              <a:buNone/>
              <a:tabLst/>
              <a:defRPr sz="975">
                <a:solidFill>
                  <a:schemeClr val="accent6">
                    <a:lumMod val="50000"/>
                  </a:schemeClr>
                </a:solidFill>
              </a:defRPr>
            </a:lvl1pPr>
            <a:lvl2pPr>
              <a:defRPr sz="975">
                <a:solidFill>
                  <a:schemeClr val="accent6">
                    <a:lumMod val="50000"/>
                  </a:schemeClr>
                </a:solidFill>
              </a:defRPr>
            </a:lvl2pPr>
            <a:lvl3pPr>
              <a:defRPr sz="975">
                <a:solidFill>
                  <a:schemeClr val="accent6">
                    <a:lumMod val="50000"/>
                  </a:schemeClr>
                </a:solidFill>
              </a:defRPr>
            </a:lvl3pPr>
            <a:lvl4pPr>
              <a:defRPr sz="975">
                <a:solidFill>
                  <a:schemeClr val="accent6">
                    <a:lumMod val="50000"/>
                  </a:schemeClr>
                </a:solidFill>
              </a:defRPr>
            </a:lvl4pPr>
            <a:lvl5pPr>
              <a:spcAft>
                <a:spcPts val="750"/>
              </a:spcAft>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78847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14484" y="514350"/>
            <a:ext cx="8121987"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514484" y="1419606"/>
            <a:ext cx="8121987" cy="2811780"/>
          </a:xfrm>
        </p:spPr>
        <p:txBody>
          <a:bodyPr numCol="1" spcCol="0">
            <a:noAutofit/>
          </a:bodyPr>
          <a:lstStyle>
            <a:lvl1pPr marL="0" marR="0" indent="0" algn="l" defTabSz="342900" rtl="0" eaLnBrk="1" fontAlgn="auto" latinLnBrk="0" hangingPunct="1">
              <a:lnSpc>
                <a:spcPct val="100000"/>
              </a:lnSpc>
              <a:spcBef>
                <a:spcPts val="0"/>
              </a:spcBef>
              <a:spcAft>
                <a:spcPts val="600"/>
              </a:spcAft>
              <a:buClr>
                <a:schemeClr val="accent6">
                  <a:lumMod val="75000"/>
                </a:schemeClr>
              </a:buClr>
              <a:buSzPct val="90000"/>
              <a:buFont typeface="Wingdings" charset="2"/>
              <a:buNone/>
              <a:tabLst/>
              <a:defRPr sz="1350">
                <a:solidFill>
                  <a:schemeClr val="accent6">
                    <a:lumMod val="50000"/>
                  </a:schemeClr>
                </a:solidFill>
              </a:defRPr>
            </a:lvl1pPr>
            <a:lvl2pPr marL="304800" indent="-133350">
              <a:spcAft>
                <a:spcPts val="300"/>
              </a:spcAft>
              <a:buClr>
                <a:schemeClr val="accent6">
                  <a:lumMod val="75000"/>
                </a:schemeClr>
              </a:buClr>
              <a:buSzPct val="90000"/>
              <a:defRPr sz="1350">
                <a:solidFill>
                  <a:schemeClr val="accent6">
                    <a:lumMod val="50000"/>
                  </a:schemeClr>
                </a:solidFill>
              </a:defRPr>
            </a:lvl2pPr>
            <a:lvl3pPr marL="476250" indent="-133350">
              <a:spcAft>
                <a:spcPts val="300"/>
              </a:spcAft>
              <a:buClr>
                <a:schemeClr val="accent6">
                  <a:lumMod val="75000"/>
                </a:schemeClr>
              </a:buClr>
              <a:buSzPct val="90000"/>
              <a:defRPr sz="1350">
                <a:solidFill>
                  <a:schemeClr val="accent6">
                    <a:lumMod val="50000"/>
                  </a:schemeClr>
                </a:solidFill>
              </a:defRPr>
            </a:lvl3pPr>
            <a:lvl4pPr marL="647700" indent="-133350">
              <a:spcAft>
                <a:spcPts val="300"/>
              </a:spcAft>
              <a:buClr>
                <a:schemeClr val="accent6">
                  <a:lumMod val="75000"/>
                </a:schemeClr>
              </a:buClr>
              <a:buSzPct val="90000"/>
              <a:defRPr sz="1350" baseline="0">
                <a:solidFill>
                  <a:schemeClr val="accent6">
                    <a:lumMod val="50000"/>
                  </a:schemeClr>
                </a:solidFill>
              </a:defRPr>
            </a:lvl4pPr>
            <a:lvl5pPr marL="819150" indent="-133350">
              <a:spcAft>
                <a:spcPts val="750"/>
              </a:spcAft>
              <a:buClr>
                <a:schemeClr val="accent6">
                  <a:lumMod val="75000"/>
                </a:schemeClr>
              </a:buClr>
              <a:buSzPct val="90000"/>
              <a:defRPr sz="1350">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Rectangle 9"/>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70464" y="4542212"/>
            <a:ext cx="260672" cy="260604"/>
          </a:xfrm>
          <a:prstGeom prst="rect">
            <a:avLst/>
          </a:prstGeom>
        </p:spPr>
      </p:pic>
      <p:sp>
        <p:nvSpPr>
          <p:cNvPr id="8"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9"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32888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14484" y="514350"/>
            <a:ext cx="8121987"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1" hasCustomPrompt="1"/>
          </p:nvPr>
        </p:nvSpPr>
        <p:spPr>
          <a:xfrm>
            <a:off x="514484" y="1419606"/>
            <a:ext cx="8121987" cy="2811780"/>
          </a:xfrm>
        </p:spPr>
        <p:txBody>
          <a:bodyPr numCol="2" spcCol="457200">
            <a:noAutofit/>
          </a:bodyPr>
          <a:lstStyle>
            <a:lvl1pPr marL="0" marR="0" indent="0" algn="l" defTabSz="342900" rtl="0" eaLnBrk="1" fontAlgn="auto" latinLnBrk="0" hangingPunct="1">
              <a:lnSpc>
                <a:spcPct val="100000"/>
              </a:lnSpc>
              <a:spcBef>
                <a:spcPts val="0"/>
              </a:spcBef>
              <a:spcAft>
                <a:spcPts val="600"/>
              </a:spcAft>
              <a:buClr>
                <a:schemeClr val="accent6">
                  <a:lumMod val="75000"/>
                </a:schemeClr>
              </a:buClr>
              <a:buSzPct val="90000"/>
              <a:buFont typeface="Wingdings" charset="2"/>
              <a:buNone/>
              <a:tabLst/>
              <a:defRPr sz="975">
                <a:solidFill>
                  <a:schemeClr val="accent6">
                    <a:lumMod val="50000"/>
                  </a:schemeClr>
                </a:solidFill>
              </a:defRPr>
            </a:lvl1pPr>
            <a:lvl2pPr marL="304800" indent="-133350">
              <a:spcAft>
                <a:spcPts val="300"/>
              </a:spcAft>
              <a:buClr>
                <a:schemeClr val="accent6">
                  <a:lumMod val="75000"/>
                </a:schemeClr>
              </a:buClr>
              <a:buSzPct val="90000"/>
              <a:defRPr sz="975">
                <a:solidFill>
                  <a:schemeClr val="accent6">
                    <a:lumMod val="50000"/>
                  </a:schemeClr>
                </a:solidFill>
              </a:defRPr>
            </a:lvl2pPr>
            <a:lvl3pPr marL="476250" indent="-133350">
              <a:spcAft>
                <a:spcPts val="300"/>
              </a:spcAft>
              <a:buClr>
                <a:schemeClr val="accent6">
                  <a:lumMod val="75000"/>
                </a:schemeClr>
              </a:buClr>
              <a:buSzPct val="90000"/>
              <a:defRPr sz="975">
                <a:solidFill>
                  <a:schemeClr val="accent6">
                    <a:lumMod val="50000"/>
                  </a:schemeClr>
                </a:solidFill>
              </a:defRPr>
            </a:lvl3pPr>
            <a:lvl4pPr marL="647700" indent="-133350">
              <a:spcAft>
                <a:spcPts val="300"/>
              </a:spcAft>
              <a:buClr>
                <a:schemeClr val="accent6">
                  <a:lumMod val="75000"/>
                </a:schemeClr>
              </a:buClr>
              <a:buSzPct val="90000"/>
              <a:defRPr sz="975" baseline="0">
                <a:solidFill>
                  <a:schemeClr val="accent6">
                    <a:lumMod val="50000"/>
                  </a:schemeClr>
                </a:solidFill>
              </a:defRPr>
            </a:lvl4pPr>
            <a:lvl5pPr marL="819150" indent="-133350">
              <a:spcAft>
                <a:spcPts val="750"/>
              </a:spcAft>
              <a:buClr>
                <a:schemeClr val="accent6">
                  <a:lumMod val="75000"/>
                </a:schemeClr>
              </a:buClr>
              <a:buSzPct val="90000"/>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 Ut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endParaRPr lang="en-US" dirty="0"/>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0"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3933488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5142161"/>
          </a:xfrm>
          <a:prstGeom prst="rect">
            <a:avLst/>
          </a:prstGeom>
        </p:spPr>
      </p:pic>
      <p:sp>
        <p:nvSpPr>
          <p:cNvPr id="10" name="Text Box 37"/>
          <p:cNvSpPr txBox="1">
            <a:spLocks noChangeArrowheads="1"/>
          </p:cNvSpPr>
          <p:nvPr userDrawn="1"/>
        </p:nvSpPr>
        <p:spPr bwMode="auto">
          <a:xfrm>
            <a:off x="3224457"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0532841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Imag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11" name="Text Placeholder 2"/>
          <p:cNvSpPr>
            <a:spLocks noGrp="1"/>
          </p:cNvSpPr>
          <p:nvPr>
            <p:ph type="body" sz="quarter" idx="13" hasCustomPrompt="1"/>
          </p:nvPr>
        </p:nvSpPr>
        <p:spPr>
          <a:xfrm>
            <a:off x="2087217" y="4114800"/>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900" kern="1200" baseline="0" dirty="0" smtClean="0">
                <a:solidFill>
                  <a:srgbClr val="19191E"/>
                </a:solidFill>
                <a:latin typeface="SapientSansLight"/>
                <a:ea typeface="+mj-ea"/>
                <a:cs typeface="SapientSans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a:t>Source: http://</a:t>
            </a:r>
            <a:r>
              <a:rPr lang="en-US" dirty="0" err="1"/>
              <a:t>www.myimagecamefromhere.com</a:t>
            </a:r>
            <a:r>
              <a:rPr lang="en-US" dirty="0"/>
              <a:t>/</a:t>
            </a:r>
            <a:r>
              <a:rPr lang="en-US" dirty="0" err="1"/>
              <a:t>itsfantastic.jpg</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6486" y="4382184"/>
            <a:ext cx="1310924" cy="546218"/>
          </a:xfrm>
          <a:prstGeom prst="rect">
            <a:avLst/>
          </a:prstGeom>
        </p:spPr>
      </p:pic>
      <p:sp>
        <p:nvSpPr>
          <p:cNvPr id="8" name="Rectangle 7"/>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9"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rgbClr val="19191E"/>
                </a:solidFill>
                <a:latin typeface="+mn-lt"/>
                <a:cs typeface="Calibri"/>
              </a:rPr>
              <a:t>Copyright SapientRazorfish | Confidential</a:t>
            </a:r>
          </a:p>
        </p:txBody>
      </p:sp>
    </p:spTree>
    <p:extLst>
      <p:ext uri="{BB962C8B-B14F-4D97-AF65-F5344CB8AC3E}">
        <p14:creationId xmlns:p14="http://schemas.microsoft.com/office/powerpoint/2010/main" val="3339405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514484" y="2259457"/>
            <a:ext cx="3448696" cy="623248"/>
          </a:xfrm>
        </p:spPr>
        <p:txBody>
          <a:bodyPr lIns="0" tIns="0" rIns="0" bIns="0" anchor="ctr"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10"/>
          <p:cNvSpPr>
            <a:spLocks noGrp="1"/>
          </p:cNvSpPr>
          <p:nvPr>
            <p:ph type="body" sz="quarter" idx="10" hasCustomPrompt="1"/>
          </p:nvPr>
        </p:nvSpPr>
        <p:spPr>
          <a:xfrm>
            <a:off x="4568522" y="0"/>
            <a:ext cx="4575478" cy="5143500"/>
          </a:xfrm>
        </p:spPr>
        <p:txBody>
          <a:bodyPr rIns="731520" anchor="ctr">
            <a:noAutofit/>
          </a:bodyPr>
          <a:lstStyle>
            <a:lvl1pPr marL="171450" indent="-171450">
              <a:spcBef>
                <a:spcPts val="0"/>
              </a:spcBef>
              <a:spcAft>
                <a:spcPts val="1500"/>
              </a:spcAft>
              <a:buClr>
                <a:schemeClr val="accent6">
                  <a:lumMod val="75000"/>
                </a:schemeClr>
              </a:buClr>
              <a:buSzPct val="90000"/>
              <a:defRPr sz="1350">
                <a:solidFill>
                  <a:schemeClr val="accent6">
                    <a:lumMod val="50000"/>
                  </a:schemeClr>
                </a:solidFill>
              </a:defRPr>
            </a:lvl1pPr>
          </a:lstStyle>
          <a:p>
            <a:r>
              <a:rPr lang="en-US" dirty="0"/>
              <a:t>Supporting bullet 1</a:t>
            </a:r>
          </a:p>
          <a:p>
            <a:r>
              <a:rPr lang="en-US" dirty="0"/>
              <a:t>Supporting bullet 2</a:t>
            </a:r>
          </a:p>
          <a:p>
            <a:r>
              <a:rPr lang="en-US" dirty="0"/>
              <a:t>Supporting bullet 3</a:t>
            </a:r>
          </a:p>
          <a:p>
            <a:r>
              <a:rPr lang="en-US" dirty="0"/>
              <a:t>Supporting bullet 4</a:t>
            </a:r>
          </a:p>
          <a:p>
            <a:r>
              <a:rPr lang="en-US" dirty="0"/>
              <a:t>Supporting bullet 5</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10"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2967681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 with Sub-Bullet">
    <p:spTree>
      <p:nvGrpSpPr>
        <p:cNvPr id="1" name=""/>
        <p:cNvGrpSpPr/>
        <p:nvPr/>
      </p:nvGrpSpPr>
      <p:grpSpPr>
        <a:xfrm>
          <a:off x="0" y="0"/>
          <a:ext cx="0" cy="0"/>
          <a:chOff x="0" y="0"/>
          <a:chExt cx="0" cy="0"/>
        </a:xfrm>
      </p:grpSpPr>
      <p:sp>
        <p:nvSpPr>
          <p:cNvPr id="8" name="Text Placeholder 10"/>
          <p:cNvSpPr>
            <a:spLocks noGrp="1"/>
          </p:cNvSpPr>
          <p:nvPr>
            <p:ph type="body" sz="quarter" idx="10" hasCustomPrompt="1"/>
          </p:nvPr>
        </p:nvSpPr>
        <p:spPr>
          <a:xfrm>
            <a:off x="4568522" y="0"/>
            <a:ext cx="4575478" cy="5143500"/>
          </a:xfrm>
        </p:spPr>
        <p:txBody>
          <a:bodyPr rIns="731520" anchor="ctr">
            <a:noAutofit/>
          </a:bodyPr>
          <a:lstStyle>
            <a:lvl1pPr marL="171450" indent="-171450">
              <a:spcBef>
                <a:spcPts val="0"/>
              </a:spcBef>
              <a:spcAft>
                <a:spcPts val="900"/>
              </a:spcAft>
              <a:buClr>
                <a:schemeClr val="accent6">
                  <a:lumMod val="75000"/>
                </a:schemeClr>
              </a:buClr>
              <a:buSzPct val="90000"/>
              <a:defRPr sz="1350" b="1">
                <a:solidFill>
                  <a:schemeClr val="accent6">
                    <a:lumMod val="50000"/>
                  </a:schemeClr>
                </a:solidFill>
              </a:defRPr>
            </a:lvl1pPr>
            <a:lvl2pPr marL="304800" indent="-133350">
              <a:spcBef>
                <a:spcPts val="0"/>
              </a:spcBef>
              <a:spcAft>
                <a:spcPts val="900"/>
              </a:spcAft>
              <a:buClr>
                <a:schemeClr val="accent6">
                  <a:lumMod val="75000"/>
                </a:schemeClr>
              </a:buClr>
              <a:buSzPct val="90000"/>
              <a:defRPr sz="1350">
                <a:solidFill>
                  <a:schemeClr val="accent6">
                    <a:lumMod val="50000"/>
                  </a:schemeClr>
                </a:solidFill>
              </a:defRPr>
            </a:lvl2pPr>
          </a:lstStyle>
          <a:p>
            <a:r>
              <a:rPr lang="en-US" dirty="0"/>
              <a:t>Supporting bullet 1</a:t>
            </a:r>
          </a:p>
          <a:p>
            <a:pPr lvl="1"/>
            <a:r>
              <a:rPr lang="en-US" dirty="0"/>
              <a:t>Sub-Bullet 1a</a:t>
            </a:r>
          </a:p>
          <a:p>
            <a:pPr lvl="1"/>
            <a:r>
              <a:rPr lang="en-US" dirty="0"/>
              <a:t>Sub-Bullet 1b</a:t>
            </a:r>
          </a:p>
          <a:p>
            <a:r>
              <a:rPr lang="en-US" dirty="0"/>
              <a:t>Supporting bullet 2</a:t>
            </a:r>
          </a:p>
          <a:p>
            <a:pPr lvl="1"/>
            <a:r>
              <a:rPr lang="en-US" dirty="0"/>
              <a:t>Sub-Bullet 2a</a:t>
            </a:r>
          </a:p>
          <a:p>
            <a:pPr lvl="1"/>
            <a:r>
              <a:rPr lang="en-US" dirty="0"/>
              <a:t>Sub-Bullet 2b</a:t>
            </a:r>
          </a:p>
          <a:p>
            <a:r>
              <a:rPr lang="en-US" dirty="0"/>
              <a:t>Supporting bullet 3</a:t>
            </a:r>
          </a:p>
          <a:p>
            <a:pPr lvl="1"/>
            <a:r>
              <a:rPr lang="en-US" dirty="0"/>
              <a:t>Sub-Bullet 3a</a:t>
            </a:r>
          </a:p>
          <a:p>
            <a:pPr lvl="1"/>
            <a:r>
              <a:rPr lang="en-US" dirty="0"/>
              <a:t>Sub-Bullet 3b</a:t>
            </a:r>
          </a:p>
        </p:txBody>
      </p:sp>
      <p:sp>
        <p:nvSpPr>
          <p:cNvPr id="13" name="Title 1"/>
          <p:cNvSpPr>
            <a:spLocks noGrp="1"/>
          </p:cNvSpPr>
          <p:nvPr>
            <p:ph type="title" hasCustomPrompt="1"/>
          </p:nvPr>
        </p:nvSpPr>
        <p:spPr>
          <a:xfrm>
            <a:off x="514484" y="2259457"/>
            <a:ext cx="3448696" cy="623248"/>
          </a:xfrm>
        </p:spPr>
        <p:txBody>
          <a:bodyPr lIns="0" tIns="0" rIns="0" bIns="0" anchor="ctr"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6" name="Rectangle 15"/>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2"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5644632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ingle Graphic">
    <p:spTree>
      <p:nvGrpSpPr>
        <p:cNvPr id="1" name=""/>
        <p:cNvGrpSpPr/>
        <p:nvPr/>
      </p:nvGrpSpPr>
      <p:grpSpPr>
        <a:xfrm>
          <a:off x="0" y="0"/>
          <a:ext cx="0" cy="0"/>
          <a:chOff x="0" y="0"/>
          <a:chExt cx="0" cy="0"/>
        </a:xfrm>
      </p:grpSpPr>
      <p:sp>
        <p:nvSpPr>
          <p:cNvPr id="4" name="Picture Placeholder 14"/>
          <p:cNvSpPr>
            <a:spLocks noGrp="1"/>
          </p:cNvSpPr>
          <p:nvPr>
            <p:ph type="pic" sz="quarter" idx="11" hasCustomPrompt="1"/>
          </p:nvPr>
        </p:nvSpPr>
        <p:spPr>
          <a:xfrm>
            <a:off x="0" y="0"/>
            <a:ext cx="9144095" cy="5143500"/>
          </a:xfrm>
        </p:spPr>
        <p:txBody>
          <a:bodyPr bIns="914400" anchor="ctr" anchorCtr="0"/>
          <a:lstStyle>
            <a:lvl1pPr marL="0" indent="0" algn="ctr">
              <a:buFontTx/>
              <a:buNone/>
              <a:defRPr sz="1050"/>
            </a:lvl1pPr>
          </a:lstStyle>
          <a:p>
            <a:r>
              <a:rPr lang="en-US" dirty="0"/>
              <a:t>Drag and drop image </a:t>
            </a:r>
          </a:p>
        </p:txBody>
      </p:sp>
    </p:spTree>
    <p:extLst>
      <p:ext uri="{BB962C8B-B14F-4D97-AF65-F5344CB8AC3E}">
        <p14:creationId xmlns:p14="http://schemas.microsoft.com/office/powerpoint/2010/main" val="20739702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umn Lef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4568522" y="0"/>
            <a:ext cx="4575478" cy="5143500"/>
          </a:xfrm>
        </p:spPr>
        <p:txBody>
          <a:bodyPr bIns="914400" anchor="ctr" anchorCtr="0"/>
          <a:lstStyle>
            <a:lvl1pPr marL="0" indent="0" algn="ctr">
              <a:buFontTx/>
              <a:buNone/>
              <a:defRPr sz="1050"/>
            </a:lvl1pPr>
          </a:lstStyle>
          <a:p>
            <a:r>
              <a:rPr lang="en-US" dirty="0"/>
              <a:t>Drag and drop image </a:t>
            </a:r>
          </a:p>
        </p:txBody>
      </p:sp>
      <p:sp>
        <p:nvSpPr>
          <p:cNvPr id="8" name="Title 1"/>
          <p:cNvSpPr>
            <a:spLocks noGrp="1"/>
          </p:cNvSpPr>
          <p:nvPr>
            <p:ph type="title" hasCustomPrompt="1"/>
          </p:nvPr>
        </p:nvSpPr>
        <p:spPr>
          <a:xfrm>
            <a:off x="514484" y="514350"/>
            <a:ext cx="3505351"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10" name="Text Placeholder 2"/>
          <p:cNvSpPr>
            <a:spLocks noGrp="1"/>
          </p:cNvSpPr>
          <p:nvPr>
            <p:ph type="body" sz="quarter" idx="10" hasCustomPrompt="1"/>
          </p:nvPr>
        </p:nvSpPr>
        <p:spPr>
          <a:xfrm>
            <a:off x="514484" y="1419225"/>
            <a:ext cx="3505351" cy="2810385"/>
          </a:xfrm>
        </p:spPr>
        <p:txBody>
          <a:bodyPr>
            <a:noAutofit/>
          </a:bodyPr>
          <a:lstStyle>
            <a:lvl1pPr marL="0" marR="0" indent="0" algn="l" defTabSz="342900" rtl="0" eaLnBrk="1" fontAlgn="auto" latinLnBrk="0" hangingPunct="1">
              <a:lnSpc>
                <a:spcPct val="100000"/>
              </a:lnSpc>
              <a:spcBef>
                <a:spcPts val="0"/>
              </a:spcBef>
              <a:spcAft>
                <a:spcPts val="600"/>
              </a:spcAft>
              <a:buClr>
                <a:schemeClr val="tx1"/>
              </a:buClr>
              <a:buSzTx/>
              <a:buFont typeface="Wingdings" charset="2"/>
              <a:buNone/>
              <a:tabLst/>
              <a:defRPr sz="975">
                <a:solidFill>
                  <a:schemeClr val="accent6">
                    <a:lumMod val="50000"/>
                  </a:schemeClr>
                </a:solidFill>
              </a:defRPr>
            </a:lvl1pPr>
            <a:lvl2pPr marL="304800" indent="-133350">
              <a:spcAft>
                <a:spcPts val="300"/>
              </a:spcAft>
              <a:buClr>
                <a:schemeClr val="accent6">
                  <a:lumMod val="75000"/>
                </a:schemeClr>
              </a:buClr>
              <a:defRPr sz="975">
                <a:solidFill>
                  <a:schemeClr val="accent6">
                    <a:lumMod val="50000"/>
                  </a:schemeClr>
                </a:solidFill>
              </a:defRPr>
            </a:lvl2pPr>
            <a:lvl3pPr marL="476250" indent="-133350">
              <a:spcAft>
                <a:spcPts val="300"/>
              </a:spcAft>
              <a:buClr>
                <a:schemeClr val="accent6">
                  <a:lumMod val="75000"/>
                </a:schemeClr>
              </a:buClr>
              <a:defRPr sz="975">
                <a:solidFill>
                  <a:schemeClr val="accent6">
                    <a:lumMod val="50000"/>
                  </a:schemeClr>
                </a:solidFill>
              </a:defRPr>
            </a:lvl3pPr>
            <a:lvl4pPr marL="647700" indent="-133350">
              <a:spcAft>
                <a:spcPts val="300"/>
              </a:spcAft>
              <a:buClr>
                <a:schemeClr val="accent6">
                  <a:lumMod val="75000"/>
                </a:schemeClr>
              </a:buClr>
              <a:defRPr sz="975">
                <a:solidFill>
                  <a:schemeClr val="accent6">
                    <a:lumMod val="50000"/>
                  </a:schemeClr>
                </a:solidFill>
              </a:defRPr>
            </a:lvl4pPr>
            <a:lvl5pPr marL="819150" indent="-133350">
              <a:spcAft>
                <a:spcPts val="600"/>
              </a:spcAft>
              <a:buClr>
                <a:schemeClr val="accent6">
                  <a:lumMod val="75000"/>
                </a:schemeClr>
              </a:buClr>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Drag and drop your image in the container on the right.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4" name="Rectangle 13"/>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1"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5897876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umn Right">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4669" y="0"/>
            <a:ext cx="4575478" cy="5143500"/>
          </a:xfrm>
        </p:spPr>
        <p:txBody>
          <a:bodyPr bIns="914400" anchor="ctr" anchorCtr="0"/>
          <a:lstStyle>
            <a:lvl1pPr marL="0" indent="0" algn="ctr">
              <a:buFontTx/>
              <a:buNone/>
              <a:defRPr sz="1050"/>
            </a:lvl1pPr>
          </a:lstStyle>
          <a:p>
            <a:r>
              <a:rPr lang="en-US" dirty="0"/>
              <a:t>Drag and drop image </a:t>
            </a:r>
          </a:p>
        </p:txBody>
      </p:sp>
      <p:sp>
        <p:nvSpPr>
          <p:cNvPr id="7" name="Title 1"/>
          <p:cNvSpPr>
            <a:spLocks noGrp="1"/>
          </p:cNvSpPr>
          <p:nvPr>
            <p:ph type="title" hasCustomPrompt="1"/>
          </p:nvPr>
        </p:nvSpPr>
        <p:spPr>
          <a:xfrm>
            <a:off x="5083006" y="514350"/>
            <a:ext cx="3505351"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5083006" y="1419225"/>
            <a:ext cx="3505351" cy="2810385"/>
          </a:xfrm>
        </p:spPr>
        <p:txBody>
          <a:bodyPr>
            <a:noAutofit/>
          </a:bodyPr>
          <a:lstStyle>
            <a:lvl1pPr marL="0" marR="0" indent="0" algn="l" defTabSz="342900" rtl="0" eaLnBrk="1" fontAlgn="auto" latinLnBrk="0" hangingPunct="1">
              <a:lnSpc>
                <a:spcPct val="100000"/>
              </a:lnSpc>
              <a:spcBef>
                <a:spcPts val="0"/>
              </a:spcBef>
              <a:spcAft>
                <a:spcPts val="600"/>
              </a:spcAft>
              <a:buClr>
                <a:schemeClr val="tx1"/>
              </a:buClr>
              <a:buSzTx/>
              <a:buFont typeface="Wingdings" charset="2"/>
              <a:buNone/>
              <a:tabLst/>
              <a:defRPr sz="975">
                <a:solidFill>
                  <a:schemeClr val="accent6">
                    <a:lumMod val="50000"/>
                  </a:schemeClr>
                </a:solidFill>
              </a:defRPr>
            </a:lvl1pPr>
            <a:lvl2pPr marL="304800" indent="-133350">
              <a:spcAft>
                <a:spcPts val="300"/>
              </a:spcAft>
              <a:buClr>
                <a:schemeClr val="accent6">
                  <a:lumMod val="75000"/>
                </a:schemeClr>
              </a:buClr>
              <a:defRPr sz="975">
                <a:solidFill>
                  <a:schemeClr val="accent6">
                    <a:lumMod val="50000"/>
                  </a:schemeClr>
                </a:solidFill>
              </a:defRPr>
            </a:lvl2pPr>
            <a:lvl3pPr marL="476250" indent="-133350">
              <a:spcAft>
                <a:spcPts val="300"/>
              </a:spcAft>
              <a:buClr>
                <a:schemeClr val="accent6">
                  <a:lumMod val="75000"/>
                </a:schemeClr>
              </a:buClr>
              <a:defRPr sz="975">
                <a:solidFill>
                  <a:schemeClr val="accent6">
                    <a:lumMod val="50000"/>
                  </a:schemeClr>
                </a:solidFill>
              </a:defRPr>
            </a:lvl3pPr>
            <a:lvl4pPr marL="647700" indent="-133350">
              <a:spcAft>
                <a:spcPts val="300"/>
              </a:spcAft>
              <a:buClr>
                <a:schemeClr val="accent6">
                  <a:lumMod val="75000"/>
                </a:schemeClr>
              </a:buClr>
              <a:defRPr sz="975">
                <a:solidFill>
                  <a:schemeClr val="accent6">
                    <a:lumMod val="50000"/>
                  </a:schemeClr>
                </a:solidFill>
              </a:defRPr>
            </a:lvl4pPr>
            <a:lvl5pPr marL="819150" indent="-133350">
              <a:spcAft>
                <a:spcPts val="750"/>
              </a:spcAft>
              <a:buClr>
                <a:schemeClr val="accent6">
                  <a:lumMod val="75000"/>
                </a:schemeClr>
              </a:buClr>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a:t>
            </a:r>
            <a:br>
              <a:rPr lang="en-US" dirty="0"/>
            </a:br>
            <a:r>
              <a:rPr lang="en-US" dirty="0"/>
              <a:t>will appear.</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nonummy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2304015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2064" y="2157984"/>
            <a:ext cx="1828800" cy="137160"/>
          </a:xfrm>
          <a:prstGeom prst="rect">
            <a:avLst/>
          </a:prstGeom>
        </p:spPr>
        <p:txBody>
          <a:bodyPr vert="horz" wrap="none" lIns="0" tIns="0" rIns="0" bIns="0" rtlCol="0" anchor="t">
            <a:noAutofit/>
          </a:bodyPr>
          <a:lstStyle>
            <a:lvl1pPr>
              <a:defRPr kumimoji="0" lang="en-US" sz="900" b="1" i="0" u="none" strike="noStrike" kern="0" cap="all" spc="260" normalizeH="0" baseline="0" dirty="0">
                <a:ln>
                  <a:noFill/>
                </a:ln>
                <a:effectLst/>
                <a:uLnTx/>
                <a:uFillTx/>
                <a:latin typeface="Gotham" charset="0"/>
                <a:ea typeface="Gotham" charset="0"/>
                <a:cs typeface="Gotham" charset="0"/>
              </a:defRPr>
            </a:lvl1pPr>
          </a:lstStyle>
          <a:p>
            <a:pPr lvl="0" defTabSz="457200">
              <a:spcBef>
                <a:spcPts val="0"/>
              </a:spcBef>
            </a:pPr>
            <a:r>
              <a:rPr lang="en-US" dirty="0"/>
              <a:t>SECTION 1</a:t>
            </a:r>
          </a:p>
        </p:txBody>
      </p:sp>
      <p:sp>
        <p:nvSpPr>
          <p:cNvPr id="4" name="Text Placeholder 3"/>
          <p:cNvSpPr>
            <a:spLocks noGrp="1"/>
          </p:cNvSpPr>
          <p:nvPr>
            <p:ph type="body" sz="quarter" idx="10" hasCustomPrompt="1"/>
          </p:nvPr>
        </p:nvSpPr>
        <p:spPr>
          <a:xfrm>
            <a:off x="495300" y="2350008"/>
            <a:ext cx="6400800" cy="429768"/>
          </a:xfrm>
          <a:prstGeom prst="rect">
            <a:avLst/>
          </a:prstGeom>
        </p:spPr>
        <p:txBody>
          <a:bodyPr vert="horz" lIns="0" tIns="0" rIns="0" bIns="0" rtlCol="0" anchor="t">
            <a:noAutofit/>
          </a:bodyPr>
          <a:lstStyle>
            <a:lvl1pPr marL="514350" indent="-514350">
              <a:buFontTx/>
              <a:buNone/>
              <a:defRPr kumimoji="0" lang="en-US" sz="2900" b="0" i="0" u="none" strike="noStrike" cap="none" spc="-150" normalizeH="0" baseline="0" dirty="0">
                <a:ln>
                  <a:noFill/>
                </a:ln>
                <a:solidFill>
                  <a:srgbClr val="FFFFFF"/>
                </a:solidFill>
                <a:effectLst/>
                <a:uLnTx/>
                <a:uFillTx/>
                <a:latin typeface="MillerDisplay"/>
                <a:ea typeface=""/>
                <a:cs typeface=""/>
              </a:defRPr>
            </a:lvl1pPr>
          </a:lstStyle>
          <a:p>
            <a:pPr marL="0" marR="0" lvl="0" indent="0" fontAlgn="auto">
              <a:lnSpc>
                <a:spcPct val="110000"/>
              </a:lnSpc>
              <a:spcBef>
                <a:spcPts val="0"/>
              </a:spcBef>
              <a:spcAft>
                <a:spcPts val="0"/>
              </a:spcAft>
              <a:buClrTx/>
              <a:buSzTx/>
              <a:buFont typeface="Wingdings" charset="2"/>
              <a:buNone/>
              <a:tabLst/>
            </a:pPr>
            <a:r>
              <a:rPr lang="en-US" dirty="0"/>
              <a:t>Divider Title</a:t>
            </a:r>
          </a:p>
        </p:txBody>
      </p:sp>
    </p:spTree>
    <p:extLst/>
  </p:cSld>
  <p:clrMapOvr>
    <a:masterClrMapping/>
  </p:clrMapOvr>
  <p:extLst mod="1">
    <p:ext uri="{DCECCB84-F9BA-43D5-87BE-67443E8EF086}">
      <p15:sldGuideLst xmlns:p15="http://schemas.microsoft.com/office/powerpoint/2012/main" xmlns="">
        <p15:guide id="1" orient="horz" pos="3012">
          <p15:clr>
            <a:srgbClr val="FBAE40"/>
          </p15:clr>
        </p15:guide>
        <p15:guide id="2" pos="312">
          <p15:clr>
            <a:srgbClr val="FBAE40"/>
          </p15:clr>
        </p15:guide>
        <p15:guide id="3" pos="5592">
          <p15:clr>
            <a:srgbClr val="FBAE40"/>
          </p15:clr>
        </p15:guide>
        <p15:guide id="4" orient="horz" pos="156">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Picture Placeholder 14"/>
          <p:cNvSpPr>
            <a:spLocks noGrp="1"/>
          </p:cNvSpPr>
          <p:nvPr>
            <p:ph type="pic" sz="quarter" idx="11" hasCustomPrompt="1"/>
          </p:nvPr>
        </p:nvSpPr>
        <p:spPr>
          <a:xfrm>
            <a:off x="-4668" y="0"/>
            <a:ext cx="6516797" cy="5143500"/>
          </a:xfrm>
        </p:spPr>
        <p:txBody>
          <a:bodyPr bIns="914400" anchor="ctr" anchorCtr="0"/>
          <a:lstStyle>
            <a:lvl1pPr marL="0" indent="0" algn="ctr">
              <a:buFontTx/>
              <a:buNone/>
              <a:defRPr sz="1050"/>
            </a:lvl1pPr>
          </a:lstStyle>
          <a:p>
            <a:r>
              <a:rPr lang="en-US" dirty="0"/>
              <a:t>Drag and drop image </a:t>
            </a:r>
          </a:p>
        </p:txBody>
      </p:sp>
      <p:sp>
        <p:nvSpPr>
          <p:cNvPr id="7" name="Title 1"/>
          <p:cNvSpPr>
            <a:spLocks noGrp="1"/>
          </p:cNvSpPr>
          <p:nvPr>
            <p:ph type="title" hasCustomPrompt="1"/>
          </p:nvPr>
        </p:nvSpPr>
        <p:spPr>
          <a:xfrm>
            <a:off x="6943152" y="514350"/>
            <a:ext cx="1769825"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0" hasCustomPrompt="1"/>
          </p:nvPr>
        </p:nvSpPr>
        <p:spPr>
          <a:xfrm>
            <a:off x="6943152" y="1419225"/>
            <a:ext cx="1769825" cy="2810385"/>
          </a:xfrm>
        </p:spPr>
        <p:txBody>
          <a:bodyPr>
            <a:noAutofit/>
          </a:bodyPr>
          <a:lstStyle>
            <a:lvl1pPr marL="0" marR="0" indent="0" algn="l" defTabSz="342900" rtl="0" eaLnBrk="1" fontAlgn="auto" latinLnBrk="0" hangingPunct="1">
              <a:lnSpc>
                <a:spcPct val="100000"/>
              </a:lnSpc>
              <a:spcBef>
                <a:spcPts val="0"/>
              </a:spcBef>
              <a:spcAft>
                <a:spcPts val="600"/>
              </a:spcAft>
              <a:buClr>
                <a:schemeClr val="tx1"/>
              </a:buClr>
              <a:buSzTx/>
              <a:buFont typeface="Wingdings" charset="2"/>
              <a:buNone/>
              <a:tabLst/>
              <a:defRPr sz="975">
                <a:solidFill>
                  <a:schemeClr val="accent6">
                    <a:lumMod val="50000"/>
                  </a:schemeClr>
                </a:solidFill>
              </a:defRPr>
            </a:lvl1pPr>
            <a:lvl2pPr>
              <a:defRPr sz="975">
                <a:solidFill>
                  <a:schemeClr val="accent6">
                    <a:lumMod val="50000"/>
                  </a:schemeClr>
                </a:solidFill>
              </a:defRPr>
            </a:lvl2pPr>
            <a:lvl3pPr>
              <a:defRPr sz="975">
                <a:solidFill>
                  <a:schemeClr val="accent6">
                    <a:lumMod val="50000"/>
                  </a:schemeClr>
                </a:solidFill>
              </a:defRPr>
            </a:lvl3pPr>
            <a:lvl4pPr>
              <a:defRPr sz="975">
                <a:solidFill>
                  <a:schemeClr val="accent6">
                    <a:lumMod val="50000"/>
                  </a:schemeClr>
                </a:solidFill>
              </a:defRPr>
            </a:lvl4pPr>
            <a:lvl5pPr>
              <a:spcAft>
                <a:spcPts val="750"/>
              </a:spcAft>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Drag and drop your image in the container on the left. You can </a:t>
            </a:r>
            <a:br>
              <a:rPr lang="en-US" dirty="0"/>
            </a:br>
            <a:r>
              <a:rPr lang="en-US" dirty="0"/>
              <a:t>then adjust the image size, placement, masking, etc. If you want to change the image again, delete the image and a new container will appear.</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3"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9998755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14484" y="514350"/>
            <a:ext cx="8121987"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7" name="Text Placeholder 2"/>
          <p:cNvSpPr>
            <a:spLocks noGrp="1"/>
          </p:cNvSpPr>
          <p:nvPr>
            <p:ph type="body" sz="quarter" idx="11" hasCustomPrompt="1"/>
          </p:nvPr>
        </p:nvSpPr>
        <p:spPr>
          <a:xfrm>
            <a:off x="514484" y="1419606"/>
            <a:ext cx="8121987" cy="2811780"/>
          </a:xfrm>
        </p:spPr>
        <p:txBody>
          <a:bodyPr numCol="1" spcCol="0">
            <a:noAutofit/>
          </a:bodyPr>
          <a:lstStyle>
            <a:lvl1pPr marL="0" marR="0" indent="0" algn="l" defTabSz="342900" rtl="0" eaLnBrk="1" fontAlgn="auto" latinLnBrk="0" hangingPunct="1">
              <a:lnSpc>
                <a:spcPct val="100000"/>
              </a:lnSpc>
              <a:spcBef>
                <a:spcPts val="0"/>
              </a:spcBef>
              <a:spcAft>
                <a:spcPts val="600"/>
              </a:spcAft>
              <a:buClr>
                <a:schemeClr val="accent6">
                  <a:lumMod val="75000"/>
                </a:schemeClr>
              </a:buClr>
              <a:buSzPct val="90000"/>
              <a:buFont typeface="Wingdings" charset="2"/>
              <a:buNone/>
              <a:tabLst/>
              <a:defRPr sz="1350">
                <a:solidFill>
                  <a:schemeClr val="accent6">
                    <a:lumMod val="50000"/>
                  </a:schemeClr>
                </a:solidFill>
              </a:defRPr>
            </a:lvl1pPr>
            <a:lvl2pPr marL="304800" indent="-133350">
              <a:spcAft>
                <a:spcPts val="300"/>
              </a:spcAft>
              <a:buClr>
                <a:schemeClr val="accent6">
                  <a:lumMod val="75000"/>
                </a:schemeClr>
              </a:buClr>
              <a:buSzPct val="90000"/>
              <a:defRPr sz="1350">
                <a:solidFill>
                  <a:schemeClr val="accent6">
                    <a:lumMod val="50000"/>
                  </a:schemeClr>
                </a:solidFill>
              </a:defRPr>
            </a:lvl2pPr>
            <a:lvl3pPr marL="476250" indent="-133350">
              <a:spcAft>
                <a:spcPts val="300"/>
              </a:spcAft>
              <a:buClr>
                <a:schemeClr val="accent6">
                  <a:lumMod val="75000"/>
                </a:schemeClr>
              </a:buClr>
              <a:buSzPct val="90000"/>
              <a:defRPr sz="1350">
                <a:solidFill>
                  <a:schemeClr val="accent6">
                    <a:lumMod val="50000"/>
                  </a:schemeClr>
                </a:solidFill>
              </a:defRPr>
            </a:lvl3pPr>
            <a:lvl4pPr marL="647700" indent="-133350">
              <a:spcAft>
                <a:spcPts val="300"/>
              </a:spcAft>
              <a:buClr>
                <a:schemeClr val="accent6">
                  <a:lumMod val="75000"/>
                </a:schemeClr>
              </a:buClr>
              <a:buSzPct val="90000"/>
              <a:defRPr sz="1350" baseline="0">
                <a:solidFill>
                  <a:schemeClr val="accent6">
                    <a:lumMod val="50000"/>
                  </a:schemeClr>
                </a:solidFill>
              </a:defRPr>
            </a:lvl4pPr>
            <a:lvl5pPr marL="819150" indent="-133350">
              <a:spcAft>
                <a:spcPts val="750"/>
              </a:spcAft>
              <a:buClr>
                <a:schemeClr val="accent6">
                  <a:lumMod val="75000"/>
                </a:schemeClr>
              </a:buClr>
              <a:buSzPct val="90000"/>
              <a:defRPr sz="1350">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10" name="Rectangle 9"/>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1" name="Picture 10"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8"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9"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3594849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Lis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514484" y="514350"/>
            <a:ext cx="8121987" cy="623248"/>
          </a:xfrm>
        </p:spPr>
        <p:txBody>
          <a:bodyPr lIns="0" tIns="0" rIns="0" bIns="0" anchor="t" anchorCtr="0">
            <a:noAutofit/>
          </a:bodyPr>
          <a:lstStyle>
            <a:lvl1pPr>
              <a:lnSpc>
                <a:spcPct val="100000"/>
              </a:lnSpc>
              <a:defRPr sz="2025" baseline="0">
                <a:solidFill>
                  <a:schemeClr val="accent6">
                    <a:lumMod val="50000"/>
                  </a:schemeClr>
                </a:solidFill>
                <a:latin typeface="Calibri"/>
                <a:cs typeface="Calibri"/>
              </a:defRPr>
            </a:lvl1pPr>
          </a:lstStyle>
          <a:p>
            <a:r>
              <a:rPr lang="en-US" dirty="0"/>
              <a:t>Long title </a:t>
            </a:r>
            <a:br>
              <a:rPr lang="en-US" dirty="0"/>
            </a:br>
            <a:r>
              <a:rPr lang="en-US" dirty="0"/>
              <a:t>sentence case</a:t>
            </a:r>
          </a:p>
        </p:txBody>
      </p:sp>
      <p:sp>
        <p:nvSpPr>
          <p:cNvPr id="8" name="Text Placeholder 2"/>
          <p:cNvSpPr>
            <a:spLocks noGrp="1"/>
          </p:cNvSpPr>
          <p:nvPr>
            <p:ph type="body" sz="quarter" idx="11" hasCustomPrompt="1"/>
          </p:nvPr>
        </p:nvSpPr>
        <p:spPr>
          <a:xfrm>
            <a:off x="514484" y="1419606"/>
            <a:ext cx="8121987" cy="2811780"/>
          </a:xfrm>
        </p:spPr>
        <p:txBody>
          <a:bodyPr numCol="2" spcCol="457200">
            <a:noAutofit/>
          </a:bodyPr>
          <a:lstStyle>
            <a:lvl1pPr marL="0" marR="0" indent="0" algn="l" defTabSz="342900" rtl="0" eaLnBrk="1" fontAlgn="auto" latinLnBrk="0" hangingPunct="1">
              <a:lnSpc>
                <a:spcPct val="100000"/>
              </a:lnSpc>
              <a:spcBef>
                <a:spcPts val="0"/>
              </a:spcBef>
              <a:spcAft>
                <a:spcPts val="600"/>
              </a:spcAft>
              <a:buClr>
                <a:schemeClr val="accent6">
                  <a:lumMod val="75000"/>
                </a:schemeClr>
              </a:buClr>
              <a:buSzPct val="90000"/>
              <a:buFont typeface="Wingdings" charset="2"/>
              <a:buNone/>
              <a:tabLst/>
              <a:defRPr sz="975">
                <a:solidFill>
                  <a:schemeClr val="accent6">
                    <a:lumMod val="50000"/>
                  </a:schemeClr>
                </a:solidFill>
              </a:defRPr>
            </a:lvl1pPr>
            <a:lvl2pPr marL="304800" indent="-133350">
              <a:spcAft>
                <a:spcPts val="300"/>
              </a:spcAft>
              <a:buClr>
                <a:schemeClr val="accent6">
                  <a:lumMod val="75000"/>
                </a:schemeClr>
              </a:buClr>
              <a:buSzPct val="90000"/>
              <a:defRPr sz="975">
                <a:solidFill>
                  <a:schemeClr val="accent6">
                    <a:lumMod val="50000"/>
                  </a:schemeClr>
                </a:solidFill>
              </a:defRPr>
            </a:lvl2pPr>
            <a:lvl3pPr marL="476250" indent="-133350">
              <a:spcAft>
                <a:spcPts val="300"/>
              </a:spcAft>
              <a:buClr>
                <a:schemeClr val="accent6">
                  <a:lumMod val="75000"/>
                </a:schemeClr>
              </a:buClr>
              <a:buSzPct val="90000"/>
              <a:defRPr sz="975">
                <a:solidFill>
                  <a:schemeClr val="accent6">
                    <a:lumMod val="50000"/>
                  </a:schemeClr>
                </a:solidFill>
              </a:defRPr>
            </a:lvl3pPr>
            <a:lvl4pPr marL="647700" indent="-133350">
              <a:spcAft>
                <a:spcPts val="300"/>
              </a:spcAft>
              <a:buClr>
                <a:schemeClr val="accent6">
                  <a:lumMod val="75000"/>
                </a:schemeClr>
              </a:buClr>
              <a:buSzPct val="90000"/>
              <a:defRPr sz="975" baseline="0">
                <a:solidFill>
                  <a:schemeClr val="accent6">
                    <a:lumMod val="50000"/>
                  </a:schemeClr>
                </a:solidFill>
              </a:defRPr>
            </a:lvl4pPr>
            <a:lvl5pPr marL="819150" indent="-133350">
              <a:spcAft>
                <a:spcPts val="750"/>
              </a:spcAft>
              <a:buClr>
                <a:schemeClr val="accent6">
                  <a:lumMod val="75000"/>
                </a:schemeClr>
              </a:buClr>
              <a:buSzPct val="90000"/>
              <a:defRPr sz="975">
                <a:solidFill>
                  <a:schemeClr val="accent6">
                    <a:lumMod val="50000"/>
                  </a:schemeClr>
                </a:solidFill>
              </a:defRPr>
            </a:lvl5pPr>
          </a:lstStyle>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a:t>
            </a:r>
          </a:p>
          <a:p>
            <a:pPr lvl="1"/>
            <a:r>
              <a:rPr lang="en-US" dirty="0"/>
              <a:t>First level</a:t>
            </a:r>
          </a:p>
          <a:p>
            <a:pPr lvl="2"/>
            <a:r>
              <a:rPr lang="en-US" dirty="0"/>
              <a:t>Second level</a:t>
            </a:r>
          </a:p>
          <a:p>
            <a:pPr lvl="3"/>
            <a:r>
              <a:rPr lang="en-US" dirty="0"/>
              <a:t>Third level</a:t>
            </a:r>
          </a:p>
          <a:p>
            <a:pPr lvl="4"/>
            <a:r>
              <a:rPr lang="en-US" dirty="0"/>
              <a:t>Fourth level</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a:t>
            </a:r>
            <a:r>
              <a:rPr lang="en-US" dirty="0" err="1"/>
              <a:t>volutpat</a:t>
            </a:r>
            <a:r>
              <a:rPr lang="en-US" dirty="0"/>
              <a:t>. Ut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Lorem</a:t>
            </a:r>
            <a:r>
              <a:rPr lang="en-US" dirty="0"/>
              <a:t> </a:t>
            </a:r>
            <a:r>
              <a:rPr lang="en-US" dirty="0" err="1"/>
              <a:t>ipsum</a:t>
            </a:r>
            <a:r>
              <a:rPr lang="en-US" dirty="0"/>
              <a:t> dolor sit </a:t>
            </a:r>
            <a:r>
              <a:rPr lang="en-US" dirty="0" err="1"/>
              <a:t>amet</a:t>
            </a:r>
            <a:endParaRPr lang="en-US" dirty="0"/>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a:p>
            <a:pPr marL="0" marR="0" lvl="0" indent="0" algn="l" defTabSz="342900" rtl="0" eaLnBrk="1" fontAlgn="auto" latinLnBrk="0" hangingPunct="1">
              <a:lnSpc>
                <a:spcPct val="100000"/>
              </a:lnSpc>
              <a:spcBef>
                <a:spcPts val="0"/>
              </a:spcBef>
              <a:spcAft>
                <a:spcPts val="600"/>
              </a:spcAft>
              <a:buClr>
                <a:schemeClr val="tx1"/>
              </a:buClr>
              <a:buSzTx/>
              <a:buFont typeface="Wingdings" charset="2"/>
              <a:buNone/>
              <a:tabLst/>
              <a:defRPr/>
            </a:pPr>
            <a:r>
              <a:rPr lang="en-US" dirty="0"/>
              <a:t>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 Lorem ipsum dolor sit amet, consectetuer adipiscing elit, sed diam nonummy nibh euismod tincidunt ut laoreet dolore magna aliquam erat volutpat.</a:t>
            </a:r>
          </a:p>
        </p:txBody>
      </p:sp>
      <p:sp>
        <p:nvSpPr>
          <p:cNvPr id="11" name="Rectangle 10"/>
          <p:cNvSpPr/>
          <p:nvPr userDrawn="1"/>
        </p:nvSpPr>
        <p:spPr>
          <a:xfrm>
            <a:off x="8370464" y="4542212"/>
            <a:ext cx="260672" cy="260604"/>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2" name="Picture 11" descr="mark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70464" y="4542212"/>
            <a:ext cx="260672" cy="260604"/>
          </a:xfrm>
          <a:prstGeom prst="rect">
            <a:avLst/>
          </a:prstGeom>
        </p:spPr>
      </p:pic>
      <p:sp>
        <p:nvSpPr>
          <p:cNvPr id="9" name="Text Box 14"/>
          <p:cNvSpPr txBox="1">
            <a:spLocks noChangeArrowheads="1"/>
          </p:cNvSpPr>
          <p:nvPr userDrawn="1"/>
        </p:nvSpPr>
        <p:spPr bwMode="auto">
          <a:xfrm>
            <a:off x="8631136" y="4542212"/>
            <a:ext cx="260672" cy="260604"/>
          </a:xfrm>
          <a:prstGeom prst="rect">
            <a:avLst/>
          </a:prstGeom>
          <a:noFill/>
          <a:ln w="12700">
            <a:solidFill>
              <a:schemeClr val="tx1"/>
            </a:solidFill>
            <a:miter lim="800000"/>
            <a:headEnd/>
            <a:tailEnd/>
          </a:ln>
          <a:effectLst/>
        </p:spPr>
        <p:txBody>
          <a:bodyPr lIns="0" tIns="0" rIns="0" bIns="0" anchor="ctr" anchorCtr="0">
            <a:noAutofit/>
          </a:bodyPr>
          <a:lstStyle>
            <a:lvl1pPr defTabSz="912813" eaLnBrk="0" hangingPunct="0">
              <a:tabLst>
                <a:tab pos="11025188" algn="r"/>
              </a:tabLst>
              <a:defRPr sz="2400">
                <a:solidFill>
                  <a:schemeClr val="tx1"/>
                </a:solidFill>
                <a:latin typeface="Georgia" charset="0"/>
                <a:ea typeface="ＭＳ Ｐゴシック" charset="0"/>
                <a:cs typeface="ＭＳ Ｐゴシック" charset="0"/>
              </a:defRPr>
            </a:lvl1pPr>
            <a:lvl2pPr marL="37931725" indent="-37474525" defTabSz="912813" eaLnBrk="0" hangingPunct="0">
              <a:tabLst>
                <a:tab pos="11025188" algn="r"/>
              </a:tabLst>
              <a:defRPr sz="2400">
                <a:solidFill>
                  <a:schemeClr val="tx1"/>
                </a:solidFill>
                <a:latin typeface="Georgia" charset="0"/>
                <a:ea typeface="ＭＳ Ｐゴシック" charset="0"/>
              </a:defRPr>
            </a:lvl2pPr>
            <a:lvl3pPr eaLnBrk="0" hangingPunct="0">
              <a:tabLst>
                <a:tab pos="11025188" algn="r"/>
              </a:tabLst>
              <a:defRPr sz="2400">
                <a:solidFill>
                  <a:schemeClr val="tx1"/>
                </a:solidFill>
                <a:latin typeface="Georgia" charset="0"/>
                <a:ea typeface="ＭＳ Ｐゴシック" charset="0"/>
              </a:defRPr>
            </a:lvl3pPr>
            <a:lvl4pPr eaLnBrk="0" hangingPunct="0">
              <a:tabLst>
                <a:tab pos="11025188" algn="r"/>
              </a:tabLst>
              <a:defRPr sz="2400">
                <a:solidFill>
                  <a:schemeClr val="tx1"/>
                </a:solidFill>
                <a:latin typeface="Georgia" charset="0"/>
                <a:ea typeface="ＭＳ Ｐゴシック" charset="0"/>
              </a:defRPr>
            </a:lvl4pPr>
            <a:lvl5pPr eaLnBrk="0" hangingPunct="0">
              <a:tabLst>
                <a:tab pos="11025188" algn="r"/>
              </a:tabLst>
              <a:defRPr sz="2400">
                <a:solidFill>
                  <a:schemeClr val="tx1"/>
                </a:solidFill>
                <a:latin typeface="Georgia" charset="0"/>
                <a:ea typeface="ＭＳ Ｐゴシック" charset="0"/>
              </a:defRPr>
            </a:lvl5pPr>
            <a:lvl6pPr marL="457200" eaLnBrk="0" fontAlgn="base" hangingPunct="0">
              <a:spcBef>
                <a:spcPct val="0"/>
              </a:spcBef>
              <a:spcAft>
                <a:spcPct val="0"/>
              </a:spcAft>
              <a:tabLst>
                <a:tab pos="11025188" algn="r"/>
              </a:tabLst>
              <a:defRPr sz="2400">
                <a:solidFill>
                  <a:schemeClr val="tx1"/>
                </a:solidFill>
                <a:latin typeface="Georgia" charset="0"/>
                <a:ea typeface="ＭＳ Ｐゴシック" charset="0"/>
              </a:defRPr>
            </a:lvl6pPr>
            <a:lvl7pPr marL="914400" eaLnBrk="0" fontAlgn="base" hangingPunct="0">
              <a:spcBef>
                <a:spcPct val="0"/>
              </a:spcBef>
              <a:spcAft>
                <a:spcPct val="0"/>
              </a:spcAft>
              <a:tabLst>
                <a:tab pos="11025188" algn="r"/>
              </a:tabLst>
              <a:defRPr sz="2400">
                <a:solidFill>
                  <a:schemeClr val="tx1"/>
                </a:solidFill>
                <a:latin typeface="Georgia" charset="0"/>
                <a:ea typeface="ＭＳ Ｐゴシック" charset="0"/>
              </a:defRPr>
            </a:lvl7pPr>
            <a:lvl8pPr marL="1371600" eaLnBrk="0" fontAlgn="base" hangingPunct="0">
              <a:spcBef>
                <a:spcPct val="0"/>
              </a:spcBef>
              <a:spcAft>
                <a:spcPct val="0"/>
              </a:spcAft>
              <a:tabLst>
                <a:tab pos="11025188" algn="r"/>
              </a:tabLst>
              <a:defRPr sz="2400">
                <a:solidFill>
                  <a:schemeClr val="tx1"/>
                </a:solidFill>
                <a:latin typeface="Georgia" charset="0"/>
                <a:ea typeface="ＭＳ Ｐゴシック" charset="0"/>
              </a:defRPr>
            </a:lvl8pPr>
            <a:lvl9pPr marL="1828800" eaLnBrk="0" fontAlgn="base" hangingPunct="0">
              <a:spcBef>
                <a:spcPct val="0"/>
              </a:spcBef>
              <a:spcAft>
                <a:spcPct val="0"/>
              </a:spcAft>
              <a:tabLst>
                <a:tab pos="11025188" algn="r"/>
              </a:tabLst>
              <a:defRPr sz="2400">
                <a:solidFill>
                  <a:schemeClr val="tx1"/>
                </a:solidFill>
                <a:latin typeface="Georgia" charset="0"/>
                <a:ea typeface="ＭＳ Ｐゴシック" charset="0"/>
              </a:defRPr>
            </a:lvl9pPr>
          </a:lstStyle>
          <a:p>
            <a:pPr algn="ctr" fontAlgn="auto">
              <a:lnSpc>
                <a:spcPct val="85000"/>
              </a:lnSpc>
              <a:spcBef>
                <a:spcPct val="50000"/>
              </a:spcBef>
              <a:spcAft>
                <a:spcPts val="0"/>
              </a:spcAft>
              <a:defRPr/>
            </a:pPr>
            <a:fld id="{7C87A295-8D85-F746-99EC-7334C6390154}" type="slidenum">
              <a:rPr lang="en-US" sz="675" b="1" i="0" smtClean="0">
                <a:solidFill>
                  <a:srgbClr val="3A3A3A"/>
                </a:solidFill>
                <a:latin typeface="Calibri"/>
                <a:cs typeface="Calibri"/>
              </a:rPr>
              <a:pPr algn="ctr" fontAlgn="auto">
                <a:lnSpc>
                  <a:spcPct val="85000"/>
                </a:lnSpc>
                <a:spcBef>
                  <a:spcPct val="50000"/>
                </a:spcBef>
                <a:spcAft>
                  <a:spcPts val="0"/>
                </a:spcAft>
                <a:defRPr/>
              </a:pPr>
              <a:t>‹#›</a:t>
            </a:fld>
            <a:endParaRPr lang="en-US" sz="675" b="1" i="0" dirty="0">
              <a:solidFill>
                <a:srgbClr val="3A3A3A"/>
              </a:solidFill>
              <a:latin typeface="Calibri"/>
              <a:cs typeface="Calibri"/>
            </a:endParaRPr>
          </a:p>
        </p:txBody>
      </p:sp>
      <p:sp>
        <p:nvSpPr>
          <p:cNvPr id="10" name="Text Box 37"/>
          <p:cNvSpPr txBox="1">
            <a:spLocks noChangeArrowheads="1"/>
          </p:cNvSpPr>
          <p:nvPr userDrawn="1"/>
        </p:nvSpPr>
        <p:spPr bwMode="auto">
          <a:xfrm>
            <a:off x="514484"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2516151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ver Option 3">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1826180" y="2218655"/>
            <a:ext cx="5487829" cy="720090"/>
          </a:xfrm>
          <a:ln w="22225">
            <a:solidFill>
              <a:srgbClr val="F1ECE7"/>
            </a:solidFill>
          </a:ln>
        </p:spPr>
        <p:txBody>
          <a:bodyPr wrap="square" lIns="182880" tIns="0" rIns="182880" bIns="0" anchor="ctr" anchorCtr="0">
            <a:noAutofit/>
          </a:bodyPr>
          <a:lstStyle>
            <a:lvl1pPr algn="l">
              <a:lnSpc>
                <a:spcPct val="110000"/>
              </a:lnSpc>
              <a:defRPr sz="2175" b="0" i="0" spc="53">
                <a:solidFill>
                  <a:schemeClr val="bg2"/>
                </a:solidFill>
                <a:latin typeface="Calibri"/>
                <a:cs typeface="Calibri"/>
              </a:defRPr>
            </a:lvl1pPr>
          </a:lstStyle>
          <a:p>
            <a:r>
              <a:rPr lang="en-US" dirty="0"/>
              <a:t>Title of the Presentation</a:t>
            </a:r>
          </a:p>
        </p:txBody>
      </p:sp>
      <p:sp>
        <p:nvSpPr>
          <p:cNvPr id="7" name="Text Placeholder 14"/>
          <p:cNvSpPr>
            <a:spLocks noGrp="1"/>
          </p:cNvSpPr>
          <p:nvPr>
            <p:ph type="body" sz="quarter" idx="10" hasCustomPrompt="1"/>
          </p:nvPr>
        </p:nvSpPr>
        <p:spPr>
          <a:xfrm>
            <a:off x="5804856" y="2938745"/>
            <a:ext cx="1509153" cy="342900"/>
          </a:xfrm>
          <a:ln w="22225">
            <a:solidFill>
              <a:srgbClr val="F1ECE7"/>
            </a:solidFill>
          </a:ln>
        </p:spPr>
        <p:txBody>
          <a:bodyPr lIns="182880" tIns="0" rIns="0" bIns="0" anchor="ctr" anchorCtr="0">
            <a:noAutofit/>
          </a:bodyPr>
          <a:lstStyle>
            <a:lvl1pPr marL="0" indent="0" algn="l">
              <a:buNone/>
              <a:defRPr sz="1050" i="1" spc="0">
                <a:ln>
                  <a:noFill/>
                </a:ln>
                <a:solidFill>
                  <a:schemeClr val="bg2"/>
                </a:solidFill>
                <a:latin typeface="Georgia"/>
                <a:cs typeface="Georgia"/>
              </a:defRPr>
            </a:lvl1pPr>
            <a:lvl2pPr marL="171450" indent="0">
              <a:buNone/>
              <a:defRPr/>
            </a:lvl2pPr>
            <a:lvl3pPr marL="342900" indent="0">
              <a:buNone/>
              <a:defRPr/>
            </a:lvl3pPr>
            <a:lvl4pPr marL="514350" indent="0">
              <a:buNone/>
              <a:defRPr/>
            </a:lvl4pPr>
            <a:lvl5pPr marL="685800" indent="0">
              <a:buNone/>
              <a:defRPr/>
            </a:lvl5pPr>
          </a:lstStyle>
          <a:p>
            <a:pPr lvl="0"/>
            <a:r>
              <a:rPr lang="en-US" dirty="0"/>
              <a:t>Month-Day-Year</a:t>
            </a:r>
          </a:p>
        </p:txBody>
      </p:sp>
      <p:pic>
        <p:nvPicPr>
          <p:cNvPr id="8" name="Picture 7" descr="logo_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16652" y="1875755"/>
            <a:ext cx="2143683" cy="342900"/>
          </a:xfrm>
          <a:prstGeom prst="rect">
            <a:avLst/>
          </a:prstGeom>
        </p:spPr>
      </p:pic>
    </p:spTree>
    <p:extLst>
      <p:ext uri="{BB962C8B-B14F-4D97-AF65-F5344CB8AC3E}">
        <p14:creationId xmlns:p14="http://schemas.microsoft.com/office/powerpoint/2010/main" val="2724795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16798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ack Cover">
    <p:bg>
      <p:bgPr>
        <a:solidFill>
          <a:schemeClr val="bg2"/>
        </a:solidFill>
        <a:effectLst/>
      </p:bgPr>
    </p:bg>
    <p:spTree>
      <p:nvGrpSpPr>
        <p:cNvPr id="1" name=""/>
        <p:cNvGrpSpPr/>
        <p:nvPr/>
      </p:nvGrpSpPr>
      <p:grpSpPr>
        <a:xfrm>
          <a:off x="0" y="0"/>
          <a:ext cx="0" cy="0"/>
          <a:chOff x="0" y="0"/>
          <a:chExt cx="0" cy="0"/>
        </a:xfrm>
      </p:grpSpPr>
      <p:pic>
        <p:nvPicPr>
          <p:cNvPr id="3" name="Picture 2" descr="back_cove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2161"/>
          </a:xfrm>
          <a:prstGeom prst="rect">
            <a:avLst/>
          </a:prstGeom>
        </p:spPr>
      </p:pic>
      <p:sp>
        <p:nvSpPr>
          <p:cNvPr id="10" name="Text Box 37"/>
          <p:cNvSpPr txBox="1">
            <a:spLocks noChangeArrowheads="1"/>
          </p:cNvSpPr>
          <p:nvPr userDrawn="1"/>
        </p:nvSpPr>
        <p:spPr bwMode="auto">
          <a:xfrm>
            <a:off x="3224457" y="4721353"/>
            <a:ext cx="2695086" cy="81464"/>
          </a:xfrm>
          <a:prstGeom prst="rect">
            <a:avLst/>
          </a:prstGeom>
          <a:noFill/>
          <a:ln>
            <a:noFill/>
          </a:ln>
          <a:extLst/>
        </p:spPr>
        <p:txBody>
          <a:bodyPr lIns="0" tIns="0" rIns="0" bIns="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a:lnSpc>
                <a:spcPct val="101000"/>
              </a:lnSpc>
              <a:spcBef>
                <a:spcPct val="50000"/>
              </a:spcBef>
            </a:pPr>
            <a:r>
              <a:rPr lang="en-US" sz="563" b="0" i="0" dirty="0">
                <a:solidFill>
                  <a:schemeClr val="accent6">
                    <a:lumMod val="50000"/>
                  </a:schemeClr>
                </a:solidFill>
                <a:latin typeface="Calibri"/>
                <a:cs typeface="Calibri"/>
              </a:rPr>
              <a:t>© Copyright Publicis.Sapient | Confidential</a:t>
            </a:r>
          </a:p>
        </p:txBody>
      </p:sp>
    </p:spTree>
    <p:extLst>
      <p:ext uri="{BB962C8B-B14F-4D97-AF65-F5344CB8AC3E}">
        <p14:creationId xmlns:p14="http://schemas.microsoft.com/office/powerpoint/2010/main" val="19302047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75488" y="2105330"/>
            <a:ext cx="3823169" cy="857250"/>
          </a:xfrm>
          <a:prstGeom prst="rect">
            <a:avLst/>
          </a:prstGeom>
        </p:spPr>
        <p:txBody>
          <a:bodyPr lIns="0" tIns="0" rIns="0" bIns="0" anchor="b">
            <a:noAutofit/>
          </a:bodyPr>
          <a:lstStyle>
            <a:lvl1pPr>
              <a:lnSpc>
                <a:spcPts val="3200"/>
              </a:lnSpc>
              <a:buFontTx/>
              <a:buNone/>
              <a:defRPr lang="en-US" sz="3200" b="1" i="0" spc="-150" baseline="0" dirty="0">
                <a:solidFill>
                  <a:srgbClr val="19191E"/>
                </a:solidFill>
                <a:latin typeface="Gotham" charset="0"/>
                <a:ea typeface="Gotham" charset="0"/>
                <a:cs typeface="Gotham" charset="0"/>
              </a:defRPr>
            </a:lvl1pPr>
          </a:lstStyle>
          <a:p>
            <a:pPr lvl="0">
              <a:lnSpc>
                <a:spcPct val="80000"/>
              </a:lnSpc>
            </a:pPr>
            <a:r>
              <a:rPr lang="en-US" dirty="0" smtClean="0"/>
              <a:t>UP TO TWO LINE TITLE</a:t>
            </a:r>
            <a:endParaRPr lang="en-US" dirty="0"/>
          </a:p>
        </p:txBody>
      </p:sp>
      <p:sp>
        <p:nvSpPr>
          <p:cNvPr id="8" name="Text Placeholder 7"/>
          <p:cNvSpPr>
            <a:spLocks noGrp="1"/>
          </p:cNvSpPr>
          <p:nvPr>
            <p:ph type="body" sz="quarter" idx="10" hasCustomPrompt="1"/>
          </p:nvPr>
        </p:nvSpPr>
        <p:spPr>
          <a:xfrm>
            <a:off x="4572001" y="0"/>
            <a:ext cx="4076700" cy="5143500"/>
          </a:xfrm>
          <a:prstGeom prst="rect">
            <a:avLst/>
          </a:prstGeom>
        </p:spPr>
        <p:txBody>
          <a:bodyPr vert="horz" lIns="0" tIns="45720" rIns="0" bIns="45720" anchor="ctr"/>
          <a:lstStyle>
            <a:lvl1pPr marL="219104" marR="0" indent="-219104" algn="l" defTabSz="342946" rtl="0" eaLnBrk="1" fontAlgn="auto" latinLnBrk="0" hangingPunct="1">
              <a:lnSpc>
                <a:spcPct val="100000"/>
              </a:lnSpc>
              <a:spcBef>
                <a:spcPts val="0"/>
              </a:spcBef>
              <a:spcAft>
                <a:spcPts val="1500"/>
              </a:spcAft>
              <a:buClr>
                <a:srgbClr val="000000"/>
              </a:buClr>
              <a:buSzTx/>
              <a:buFont typeface="+mj-lt"/>
              <a:buAutoNum type="arabicPeriod"/>
              <a:tabLst/>
              <a:defRPr kumimoji="0" lang="en-US" sz="1600" b="0" i="0" u="none" strike="noStrike" kern="1200" cap="none" spc="0" normalizeH="0" baseline="0">
                <a:ln>
                  <a:noFill/>
                </a:ln>
                <a:solidFill>
                  <a:srgbClr val="19191E"/>
                </a:solidFill>
                <a:effectLst/>
                <a:uLnTx/>
                <a:uFillTx/>
                <a:latin typeface="Miller Display Roman" charset="0"/>
                <a:ea typeface="Miller Display Roman" charset="0"/>
                <a:cs typeface="Miller Display Roman" charset="0"/>
              </a:defRPr>
            </a:lvl1pPr>
          </a:lstStyle>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smtClean="0"/>
              <a:t>Agenda item 1</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smtClean="0"/>
              <a:t>Agenda item 2</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smtClean="0"/>
              <a:t>Agenda item 3</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smtClean="0"/>
              <a:t>Agenda item 4</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smtClean="0"/>
              <a:t>Agenda item 5</a:t>
            </a:r>
          </a:p>
        </p:txBody>
      </p:sp>
      <p:cxnSp>
        <p:nvCxnSpPr>
          <p:cNvPr id="6" name="Straight Connector 3"/>
          <p:cNvCxnSpPr>
            <a:cxnSpLocks noChangeShapeType="1"/>
          </p:cNvCxnSpPr>
          <p:nvPr userDrawn="1"/>
        </p:nvCxnSpPr>
        <p:spPr bwMode="auto">
          <a:xfrm>
            <a:off x="499043" y="3003029"/>
            <a:ext cx="274320" cy="0"/>
          </a:xfrm>
          <a:prstGeom prst="line">
            <a:avLst/>
          </a:prstGeom>
          <a:noFill/>
          <a:ln w="34925">
            <a:solidFill>
              <a:srgbClr val="0030FF"/>
            </a:solidFill>
            <a:round/>
            <a:headEnd/>
            <a:tailEnd/>
          </a:ln>
        </p:spPr>
      </p:cxnSp>
    </p:spTree>
    <p:extLst>
      <p:ext uri="{BB962C8B-B14F-4D97-AF65-F5344CB8AC3E}">
        <p14:creationId xmlns:p14="http://schemas.microsoft.com/office/powerpoint/2010/main" val="338392628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12">
          <p15:clr>
            <a:srgbClr val="FBAE40"/>
          </p15:clr>
        </p15:guide>
        <p15:guide id="2" pos="544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572001" y="0"/>
            <a:ext cx="4076700" cy="5143500"/>
          </a:xfrm>
          <a:prstGeom prst="rect">
            <a:avLst/>
          </a:prstGeom>
        </p:spPr>
        <p:txBody>
          <a:bodyPr vert="horz" lIns="0" tIns="45720" rIns="0" bIns="45720" anchor="ctr"/>
          <a:lstStyle>
            <a:lvl1pPr marL="219104" marR="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kumimoji="0" lang="en-US" sz="1600" b="0" i="0" u="none" strike="noStrike" kern="1200" cap="none" spc="0" normalizeH="0" baseline="0" dirty="0">
                <a:ln>
                  <a:noFill/>
                </a:ln>
                <a:solidFill>
                  <a:srgbClr val="19191E"/>
                </a:solidFill>
                <a:effectLst/>
                <a:uLnTx/>
                <a:uFillTx/>
                <a:latin typeface="Miller Display Roman" charset="0"/>
                <a:ea typeface="Miller Display Roman" charset="0"/>
                <a:cs typeface="Miller Display Roman" charset="0"/>
              </a:defRPr>
            </a:lvl1pPr>
          </a:lstStyle>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smtClean="0"/>
              <a:t>Supporting bullet 1</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smtClean="0"/>
              <a:t>Supporting bullet 2</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smtClean="0"/>
              <a:t>Supporting bullet 3</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smtClean="0"/>
              <a:t>Supporting bullet 4</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smtClean="0"/>
              <a:t>Supporting bullet 5</a:t>
            </a:r>
          </a:p>
        </p:txBody>
      </p:sp>
      <p:sp>
        <p:nvSpPr>
          <p:cNvPr id="9" name="Title 1"/>
          <p:cNvSpPr>
            <a:spLocks noGrp="1"/>
          </p:cNvSpPr>
          <p:nvPr>
            <p:ph type="title" hasCustomPrompt="1"/>
          </p:nvPr>
        </p:nvSpPr>
        <p:spPr>
          <a:xfrm>
            <a:off x="475488" y="2105330"/>
            <a:ext cx="3823169" cy="857250"/>
          </a:xfrm>
          <a:prstGeom prst="rect">
            <a:avLst/>
          </a:prstGeom>
        </p:spPr>
        <p:txBody>
          <a:bodyPr lIns="0" tIns="0" rIns="0" bIns="0" anchor="b">
            <a:noAutofit/>
          </a:bodyPr>
          <a:lstStyle>
            <a:lvl1pPr>
              <a:lnSpc>
                <a:spcPts val="3200"/>
              </a:lnSpc>
              <a:buFontTx/>
              <a:buNone/>
              <a:defRPr lang="en-US" sz="3200" b="1" i="0" spc="-150" baseline="0" dirty="0">
                <a:solidFill>
                  <a:srgbClr val="19191E"/>
                </a:solidFill>
                <a:latin typeface="Gotham" charset="0"/>
                <a:ea typeface="Gotham" charset="0"/>
                <a:cs typeface="Gotham" charset="0"/>
              </a:defRPr>
            </a:lvl1pPr>
          </a:lstStyle>
          <a:p>
            <a:pPr lvl="0">
              <a:lnSpc>
                <a:spcPct val="80000"/>
              </a:lnSpc>
            </a:pPr>
            <a:r>
              <a:rPr lang="en-US" dirty="0" smtClean="0"/>
              <a:t>UP TO TWO LINE TITLE</a:t>
            </a:r>
            <a:endParaRPr lang="en-US" dirty="0"/>
          </a:p>
        </p:txBody>
      </p:sp>
      <p:cxnSp>
        <p:nvCxnSpPr>
          <p:cNvPr id="10" name="Straight Connector 3"/>
          <p:cNvCxnSpPr>
            <a:cxnSpLocks noChangeShapeType="1"/>
          </p:cNvCxnSpPr>
          <p:nvPr userDrawn="1"/>
        </p:nvCxnSpPr>
        <p:spPr bwMode="auto">
          <a:xfrm>
            <a:off x="499043" y="3003029"/>
            <a:ext cx="274320" cy="0"/>
          </a:xfrm>
          <a:prstGeom prst="line">
            <a:avLst/>
          </a:prstGeom>
          <a:noFill/>
          <a:ln w="34925">
            <a:solidFill>
              <a:srgbClr val="0030FF"/>
            </a:solidFill>
            <a:round/>
            <a:headEnd/>
            <a:tailEnd/>
          </a:ln>
        </p:spPr>
      </p:cxnSp>
    </p:spTree>
    <p:extLst>
      <p:ext uri="{BB962C8B-B14F-4D97-AF65-F5344CB8AC3E}">
        <p14:creationId xmlns:p14="http://schemas.microsoft.com/office/powerpoint/2010/main" val="4142537648"/>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5448">
          <p15:clr>
            <a:srgbClr val="FBAE40"/>
          </p15:clr>
        </p15:guide>
        <p15:guide id="2" pos="31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75488" y="119165"/>
            <a:ext cx="8173212" cy="857250"/>
          </a:xfrm>
          <a:prstGeom prst="rect">
            <a:avLst/>
          </a:prstGeom>
        </p:spPr>
        <p:txBody>
          <a:bodyPr lIns="0" tIns="0" rIns="0" bIns="0" anchor="b">
            <a:noAutofit/>
          </a:bodyPr>
          <a:lstStyle>
            <a:lvl1pPr>
              <a:lnSpc>
                <a:spcPts val="3200"/>
              </a:lnSpc>
              <a:buFontTx/>
              <a:buNone/>
              <a:defRPr lang="en-US" sz="3200" b="1" i="0" spc="-150" baseline="0" dirty="0">
                <a:solidFill>
                  <a:srgbClr val="19191E"/>
                </a:solidFill>
                <a:latin typeface="Gotham" charset="0"/>
                <a:ea typeface="Gotham" charset="0"/>
                <a:cs typeface="Gotham" charset="0"/>
              </a:defRPr>
            </a:lvl1pPr>
          </a:lstStyle>
          <a:p>
            <a:pPr lvl="0">
              <a:lnSpc>
                <a:spcPct val="80000"/>
              </a:lnSpc>
            </a:pPr>
            <a:r>
              <a:rPr lang="en-US" dirty="0" smtClean="0"/>
              <a:t>UP TO TWO LINE </a:t>
            </a:r>
            <a:br>
              <a:rPr lang="en-US" dirty="0" smtClean="0"/>
            </a:br>
            <a:r>
              <a:rPr lang="en-US" dirty="0" smtClean="0"/>
              <a:t>TITLE</a:t>
            </a:r>
            <a:endParaRPr lang="en-US" dirty="0"/>
          </a:p>
        </p:txBody>
      </p:sp>
      <p:cxnSp>
        <p:nvCxnSpPr>
          <p:cNvPr id="14" name="Straight Connector 13"/>
          <p:cNvCxnSpPr>
            <a:cxnSpLocks noChangeShapeType="1"/>
          </p:cNvCxnSpPr>
          <p:nvPr userDrawn="1"/>
        </p:nvCxnSpPr>
        <p:spPr bwMode="auto">
          <a:xfrm>
            <a:off x="502125" y="1016099"/>
            <a:ext cx="274320" cy="383"/>
          </a:xfrm>
          <a:prstGeom prst="line">
            <a:avLst/>
          </a:prstGeom>
          <a:noFill/>
          <a:ln w="34925">
            <a:solidFill>
              <a:srgbClr val="0030FF"/>
            </a:solidFill>
            <a:round/>
            <a:headEnd/>
            <a:tailEnd/>
          </a:ln>
        </p:spPr>
      </p:cxnSp>
      <p:sp>
        <p:nvSpPr>
          <p:cNvPr id="4" name="Content Placeholder 3"/>
          <p:cNvSpPr>
            <a:spLocks noGrp="1"/>
          </p:cNvSpPr>
          <p:nvPr>
            <p:ph sz="quarter" idx="10"/>
          </p:nvPr>
        </p:nvSpPr>
        <p:spPr>
          <a:xfrm>
            <a:off x="495300" y="1081087"/>
            <a:ext cx="8153400" cy="3303587"/>
          </a:xfrm>
          <a:prstGeom prst="rect">
            <a:avLst/>
          </a:prstGeom>
        </p:spPr>
        <p:txBody>
          <a:bodyPr vert="horz" lIns="0" rIns="0"/>
          <a:lstStyle>
            <a:lvl1pPr marL="285750" indent="-285750">
              <a:buFont typeface="Wingdings" charset="2"/>
              <a:buChar char="§"/>
              <a:defRPr kumimoji="0" lang="en-US" sz="1600" b="0" i="0" u="none" strike="noStrike" kern="1200" cap="none" spc="0" normalizeH="0" baseline="0" dirty="0" smtClean="0">
                <a:ln>
                  <a:noFill/>
                </a:ln>
                <a:solidFill>
                  <a:srgbClr val="19191E"/>
                </a:solidFill>
                <a:effectLst/>
                <a:uLnTx/>
                <a:uFillTx/>
                <a:latin typeface="Gotham Book" charset="0"/>
                <a:ea typeface="Gotham Book" charset="0"/>
                <a:cs typeface="Gotham Book" charset="0"/>
              </a:defRPr>
            </a:lvl1pPr>
            <a:lvl2pPr marL="460375" indent="-234950">
              <a:buSzPct val="70000"/>
              <a:buFont typeface="AppleSymbols"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2pPr>
            <a:lvl3pPr marL="687388" indent="-227013">
              <a:buSzPct val="70000"/>
              <a:buFont typeface="Times-Roman"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3pPr>
            <a:lvl4pPr marL="912813" indent="-225425">
              <a:buSzPct val="60000"/>
              <a:buFont typeface="LucidaGrande"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4pPr>
            <a:lvl5pPr marL="1147763" indent="-234950">
              <a:buSzPct val="70000"/>
              <a:buFont typeface="LucidaGrande"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6464236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12">
          <p15:clr>
            <a:srgbClr val="FBAE40"/>
          </p15:clr>
        </p15:guide>
        <p15:guide id="2" pos="544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No Titl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95300" y="400051"/>
            <a:ext cx="8153400" cy="3984624"/>
          </a:xfrm>
          <a:prstGeom prst="rect">
            <a:avLst/>
          </a:prstGeom>
        </p:spPr>
        <p:txBody>
          <a:bodyPr vert="horz" lIns="0" rIns="0"/>
          <a:lstStyle>
            <a:lvl1pPr marL="0" indent="0">
              <a:buFont typeface="Wingdings" charset="2"/>
              <a:buNone/>
              <a:defRPr kumimoji="0" lang="en-US" sz="1600" b="0" i="0" u="none" strike="noStrike" kern="1200" cap="none" spc="0" normalizeH="0" baseline="0" dirty="0" smtClean="0">
                <a:ln>
                  <a:noFill/>
                </a:ln>
                <a:solidFill>
                  <a:srgbClr val="19191E"/>
                </a:solidFill>
                <a:effectLst/>
                <a:uLnTx/>
                <a:uFillTx/>
                <a:latin typeface="Gotham Book" charset="0"/>
                <a:ea typeface="Gotham Book" charset="0"/>
                <a:cs typeface="Gotham Book" charset="0"/>
              </a:defRPr>
            </a:lvl1pPr>
            <a:lvl2pPr marL="460375" indent="-234950">
              <a:buSzPct val="120000"/>
              <a:buFont typeface="Wingdings" charset="2"/>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2pPr>
            <a:lvl3pPr marL="687388" indent="-227013">
              <a:buSzPct val="70000"/>
              <a:buFont typeface="AppleMyungjo" charset="-127"/>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3pPr>
            <a:lvl4pPr marL="912813" indent="-225425">
              <a:buFont typeface="Lucida Grande"/>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4pPr>
            <a:lvl5pPr marL="1147763" indent="-234950">
              <a:buSzPct val="70000"/>
              <a:buFont typeface="LucidaGrande"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411229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12">
          <p15:clr>
            <a:srgbClr val="FBAE40"/>
          </p15:clr>
        </p15:guide>
        <p15:guide id="2" pos="5448">
          <p15:clr>
            <a:srgbClr val="FBAE40"/>
          </p15:clr>
        </p15:guide>
        <p15:guide id="3" orient="horz" pos="2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TItle/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2064" y="2157984"/>
            <a:ext cx="1828800" cy="137160"/>
          </a:xfrm>
          <a:prstGeom prst="rect">
            <a:avLst/>
          </a:prstGeom>
        </p:spPr>
        <p:txBody>
          <a:bodyPr vert="horz" wrap="none" lIns="0" tIns="0" rIns="0" bIns="0" rtlCol="0" anchor="t">
            <a:noAutofit/>
          </a:bodyPr>
          <a:lstStyle>
            <a:lvl1pPr>
              <a:defRPr kumimoji="0" lang="en-US" sz="900" b="1" i="0" u="none" strike="noStrike" kern="0" cap="all" spc="260" normalizeH="0" baseline="0" dirty="0">
                <a:ln>
                  <a:noFill/>
                </a:ln>
                <a:effectLst/>
                <a:uLnTx/>
                <a:uFillTx/>
                <a:latin typeface="Gotham" charset="0"/>
                <a:ea typeface="Gotham" charset="0"/>
                <a:cs typeface="Gotham" charset="0"/>
              </a:defRPr>
            </a:lvl1pPr>
          </a:lstStyle>
          <a:p>
            <a:pPr lvl="0" defTabSz="457200">
              <a:spcBef>
                <a:spcPts val="0"/>
              </a:spcBef>
            </a:pPr>
            <a:r>
              <a:rPr lang="en-US" dirty="0"/>
              <a:t>SECTION 1</a:t>
            </a:r>
          </a:p>
        </p:txBody>
      </p:sp>
      <p:sp>
        <p:nvSpPr>
          <p:cNvPr id="14" name="Text Placeholder 8"/>
          <p:cNvSpPr>
            <a:spLocks noGrp="1"/>
          </p:cNvSpPr>
          <p:nvPr>
            <p:ph type="body" sz="quarter" idx="13" hasCustomPrompt="1"/>
          </p:nvPr>
        </p:nvSpPr>
        <p:spPr>
          <a:xfrm>
            <a:off x="512064" y="2788097"/>
            <a:ext cx="5733288" cy="427040"/>
          </a:xfrm>
          <a:prstGeom prst="rect">
            <a:avLst/>
          </a:prstGeom>
          <a:noFill/>
        </p:spPr>
        <p:txBody>
          <a:bodyPr wrap="square" lIns="0" tIns="0" rIns="0" bIns="0" rtlCol="0">
            <a:noAutofit/>
          </a:bodyPr>
          <a:lstStyle>
            <a:lvl1pPr marL="342900" indent="-342900">
              <a:buFontTx/>
              <a:buNone/>
              <a:defRPr lang="en-US" sz="1050" b="0" i="0" spc="0" baseline="0" dirty="0" smtClean="0">
                <a:solidFill>
                  <a:schemeClr val="bg1"/>
                </a:solidFill>
                <a:latin typeface="Gotham Book" charset="0"/>
                <a:ea typeface="Gotham Book" charset="0"/>
                <a:cs typeface="Gotham Book" charset="0"/>
              </a:defRPr>
            </a:lvl1pPr>
          </a:lstStyle>
          <a:p>
            <a:pPr marL="0" lvl="0" indent="0" defTabSz="455495" fontAlgn="base">
              <a:spcBef>
                <a:spcPct val="0"/>
              </a:spcBef>
              <a:spcAft>
                <a:spcPct val="0"/>
              </a:spcAft>
              <a:buFontTx/>
              <a:buNone/>
            </a:pPr>
            <a:r>
              <a:rPr lang="en-US" dirty="0"/>
              <a:t>SUBTITLE HERE, CAN BE UP TO TWO LINES</a:t>
            </a:r>
          </a:p>
        </p:txBody>
      </p:sp>
      <p:sp>
        <p:nvSpPr>
          <p:cNvPr id="4" name="Text Placeholder 3"/>
          <p:cNvSpPr>
            <a:spLocks noGrp="1"/>
          </p:cNvSpPr>
          <p:nvPr>
            <p:ph type="body" sz="quarter" idx="10" hasCustomPrompt="1"/>
          </p:nvPr>
        </p:nvSpPr>
        <p:spPr>
          <a:xfrm>
            <a:off x="495300" y="2350008"/>
            <a:ext cx="6400800" cy="429768"/>
          </a:xfrm>
          <a:prstGeom prst="rect">
            <a:avLst/>
          </a:prstGeom>
        </p:spPr>
        <p:txBody>
          <a:bodyPr vert="horz" lIns="0" tIns="0" rIns="0" bIns="0" rtlCol="0" anchor="t">
            <a:noAutofit/>
          </a:bodyPr>
          <a:lstStyle>
            <a:lvl1pPr marL="514350" indent="-514350">
              <a:buFontTx/>
              <a:buNone/>
              <a:defRPr kumimoji="0" lang="en-US" sz="2900" b="0" i="0" u="none" strike="noStrike" cap="none" spc="-150" normalizeH="0" baseline="0" dirty="0">
                <a:ln>
                  <a:noFill/>
                </a:ln>
                <a:solidFill>
                  <a:srgbClr val="FFFFFF"/>
                </a:solidFill>
                <a:effectLst/>
                <a:uLnTx/>
                <a:uFillTx/>
                <a:latin typeface="MillerDisplay"/>
                <a:ea typeface=""/>
                <a:cs typeface=""/>
              </a:defRPr>
            </a:lvl1pPr>
          </a:lstStyle>
          <a:p>
            <a:pPr marL="0" marR="0" lvl="0" indent="0" fontAlgn="auto">
              <a:lnSpc>
                <a:spcPct val="110000"/>
              </a:lnSpc>
              <a:spcBef>
                <a:spcPts val="0"/>
              </a:spcBef>
              <a:spcAft>
                <a:spcPts val="0"/>
              </a:spcAft>
              <a:buClrTx/>
              <a:buSzTx/>
              <a:buFont typeface="Wingdings" charset="2"/>
              <a:buNone/>
              <a:tabLst/>
            </a:pPr>
            <a:r>
              <a:rPr lang="en-US" dirty="0"/>
              <a:t>Divider Title</a:t>
            </a:r>
          </a:p>
        </p:txBody>
      </p:sp>
    </p:spTree>
    <p:extLst/>
  </p:cSld>
  <p:clrMapOvr>
    <a:masterClrMapping/>
  </p:clrMapOvr>
  <p:extLst mod="1">
    <p:ext uri="{DCECCB84-F9BA-43D5-87BE-67443E8EF086}">
      <p15:sldGuideLst xmlns:p15="http://schemas.microsoft.com/office/powerpoint/2012/main" xmlns="">
        <p15:guide id="1" orient="horz" pos="3012">
          <p15:clr>
            <a:srgbClr val="FBAE40"/>
          </p15:clr>
        </p15:guide>
        <p15:guide id="2" pos="312">
          <p15:clr>
            <a:srgbClr val="FBAE40"/>
          </p15:clr>
        </p15:guide>
        <p15:guide id="3" pos="5592">
          <p15:clr>
            <a:srgbClr val="FBAE40"/>
          </p15:clr>
        </p15:guide>
        <p15:guide id="4" orient="horz" pos="15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hite Emphatic Point">
    <p:spTree>
      <p:nvGrpSpPr>
        <p:cNvPr id="1" name=""/>
        <p:cNvGrpSpPr/>
        <p:nvPr/>
      </p:nvGrpSpPr>
      <p:grpSpPr>
        <a:xfrm>
          <a:off x="0" y="0"/>
          <a:ext cx="0" cy="0"/>
          <a:chOff x="0" y="0"/>
          <a:chExt cx="0" cy="0"/>
        </a:xfrm>
      </p:grpSpPr>
      <p:sp>
        <p:nvSpPr>
          <p:cNvPr id="3" name="Content Placeholder 3"/>
          <p:cNvSpPr>
            <a:spLocks noGrp="1"/>
          </p:cNvSpPr>
          <p:nvPr>
            <p:ph sz="quarter" idx="10" hasCustomPrompt="1"/>
          </p:nvPr>
        </p:nvSpPr>
        <p:spPr>
          <a:xfrm>
            <a:off x="495300" y="402335"/>
            <a:ext cx="8153870" cy="3986784"/>
          </a:xfrm>
          <a:prstGeom prst="rect">
            <a:avLst/>
          </a:prstGeom>
        </p:spPr>
        <p:txBody>
          <a:bodyPr vert="horz" anchor="ctr"/>
          <a:lstStyle>
            <a:lvl1pPr marL="0" indent="0" algn="ctr">
              <a:lnSpc>
                <a:spcPts val="5200"/>
              </a:lnSpc>
              <a:spcBef>
                <a:spcPts val="0"/>
              </a:spcBef>
              <a:buFont typeface="Wingdings" charset="2"/>
              <a:buNone/>
              <a:defRPr kumimoji="0" lang="en-US" sz="4800" b="0" i="1" u="none" strike="noStrike" kern="1200" cap="none" spc="-300" normalizeH="0" baseline="0" dirty="0" smtClean="0">
                <a:ln>
                  <a:noFill/>
                </a:ln>
                <a:solidFill>
                  <a:srgbClr val="0030FF"/>
                </a:solidFill>
                <a:effectLst/>
                <a:uLnTx/>
                <a:uFillTx/>
                <a:latin typeface="Gotham Light" charset="0"/>
                <a:ea typeface="Gotham Light" charset="0"/>
                <a:cs typeface="Gotham Light" charset="0"/>
              </a:defRPr>
            </a:lvl1pPr>
            <a:lvl2pPr marL="460375" indent="-234950">
              <a:buSzPct val="120000"/>
              <a:buFont typeface="Arial"/>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2pPr>
            <a:lvl3pPr marL="687388" indent="-227013">
              <a:buSzPct val="70000"/>
              <a:buFont typeface="Courier New"/>
              <a:buChar char="o"/>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3pPr>
            <a:lvl4pPr marL="912813" indent="-225425">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4pPr>
            <a:lvl5pPr marL="1147763" indent="-234950">
              <a:buSzPct val="70000"/>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5pPr>
          </a:lstStyle>
          <a:p>
            <a:pPr lvl="0"/>
            <a:r>
              <a:rPr lang="en-US" dirty="0" smtClean="0"/>
              <a:t>IMPORTANT FACT </a:t>
            </a:r>
            <a:br>
              <a:rPr lang="en-US" dirty="0" smtClean="0"/>
            </a:br>
            <a:r>
              <a:rPr lang="en-US" dirty="0" smtClean="0"/>
              <a:t>GOES HERE!</a:t>
            </a:r>
            <a:endParaRPr lang="en-US" dirty="0"/>
          </a:p>
        </p:txBody>
      </p:sp>
    </p:spTree>
    <p:extLst>
      <p:ext uri="{BB962C8B-B14F-4D97-AF65-F5344CB8AC3E}">
        <p14:creationId xmlns:p14="http://schemas.microsoft.com/office/powerpoint/2010/main" val="334493936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12">
          <p15:clr>
            <a:srgbClr val="FBAE40"/>
          </p15:clr>
        </p15:guide>
        <p15:guide id="2" pos="5448">
          <p15:clr>
            <a:srgbClr val="FBAE40"/>
          </p15:clr>
        </p15:guide>
        <p15:guide id="3" orient="horz" pos="25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White Statement">
    <p:spTree>
      <p:nvGrpSpPr>
        <p:cNvPr id="1" name=""/>
        <p:cNvGrpSpPr/>
        <p:nvPr/>
      </p:nvGrpSpPr>
      <p:grpSpPr>
        <a:xfrm>
          <a:off x="0" y="0"/>
          <a:ext cx="0" cy="0"/>
          <a:chOff x="0" y="0"/>
          <a:chExt cx="0" cy="0"/>
        </a:xfrm>
      </p:grpSpPr>
      <p:sp>
        <p:nvSpPr>
          <p:cNvPr id="4" name="Text Placeholder 5"/>
          <p:cNvSpPr>
            <a:spLocks noGrp="1"/>
          </p:cNvSpPr>
          <p:nvPr>
            <p:ph type="body" sz="quarter" idx="11" hasCustomPrompt="1"/>
          </p:nvPr>
        </p:nvSpPr>
        <p:spPr>
          <a:xfrm>
            <a:off x="1066800" y="402336"/>
            <a:ext cx="7010400" cy="3986784"/>
          </a:xfrm>
          <a:prstGeom prst="rect">
            <a:avLst/>
          </a:prstGeom>
        </p:spPr>
        <p:txBody>
          <a:bodyPr vert="horz" anchor="ctr"/>
          <a:lstStyle>
            <a:lvl1pPr marL="0" indent="0" algn="ctr">
              <a:lnSpc>
                <a:spcPts val="2800"/>
              </a:lnSpc>
              <a:spcBef>
                <a:spcPts val="0"/>
              </a:spcBef>
              <a:buNone/>
              <a:defRPr kumimoji="0" lang="en-US" sz="2400" b="0" i="1" u="none" strike="noStrike" kern="1200" cap="none" spc="0" normalizeH="0" baseline="0" dirty="0" smtClean="0">
                <a:ln>
                  <a:noFill/>
                </a:ln>
                <a:solidFill>
                  <a:srgbClr val="0030FF"/>
                </a:solidFill>
                <a:effectLst/>
                <a:uLnTx/>
                <a:uFillTx/>
                <a:latin typeface="Miller Display Roman" charset="0"/>
                <a:ea typeface="Miller Display Roman" charset="0"/>
                <a:cs typeface="Miller Display Roman" charset="0"/>
              </a:defRPr>
            </a:lvl1pPr>
            <a:lvl2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2pPr>
            <a:lvl3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3pPr>
            <a:lvl4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4pPr>
            <a:lvl5pPr>
              <a:defRPr kumimoji="0" lang="en-US" sz="4800" b="0" i="1" u="none" strike="noStrike" kern="1200" cap="none" spc="0" normalizeH="0" baseline="0" dirty="0" smtClean="0">
                <a:ln>
                  <a:noFill/>
                </a:ln>
                <a:solidFill>
                  <a:srgbClr val="FFFFFF"/>
                </a:solidFill>
                <a:effectLst/>
                <a:uLnTx/>
                <a:uFillTx/>
                <a:latin typeface="SapientCentroSlab-Light"/>
                <a:ea typeface="+mn-ea"/>
                <a:cs typeface="SapientCentroSlab-Light"/>
              </a:defRPr>
            </a:lvl5pPr>
          </a:lstStyle>
          <a:p>
            <a:pPr lvl="0"/>
            <a:r>
              <a:rPr lang="en-US" dirty="0" smtClean="0"/>
              <a:t>This format works well for a rather</a:t>
            </a:r>
            <a:br>
              <a:rPr lang="en-US" dirty="0" smtClean="0"/>
            </a:br>
            <a:r>
              <a:rPr lang="en-US" dirty="0" smtClean="0"/>
              <a:t>prolific statement.</a:t>
            </a:r>
            <a:endParaRPr lang="en-US" dirty="0"/>
          </a:p>
        </p:txBody>
      </p:sp>
    </p:spTree>
    <p:extLst>
      <p:ext uri="{BB962C8B-B14F-4D97-AF65-F5344CB8AC3E}">
        <p14:creationId xmlns:p14="http://schemas.microsoft.com/office/powerpoint/2010/main" val="210896905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672">
          <p15:clr>
            <a:srgbClr val="FBAE40"/>
          </p15:clr>
        </p15:guide>
        <p15:guide id="2" pos="5088">
          <p15:clr>
            <a:srgbClr val="FBAE40"/>
          </p15:clr>
        </p15:guide>
        <p15:guide id="3" orient="horz" pos="25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White Quote">
    <p:spTree>
      <p:nvGrpSpPr>
        <p:cNvPr id="1" name=""/>
        <p:cNvGrpSpPr/>
        <p:nvPr/>
      </p:nvGrpSpPr>
      <p:grpSpPr>
        <a:xfrm>
          <a:off x="0" y="0"/>
          <a:ext cx="0" cy="0"/>
          <a:chOff x="0" y="0"/>
          <a:chExt cx="0" cy="0"/>
        </a:xfrm>
      </p:grpSpPr>
      <p:sp>
        <p:nvSpPr>
          <p:cNvPr id="4" name="Text Placeholder 5"/>
          <p:cNvSpPr>
            <a:spLocks noGrp="1"/>
          </p:cNvSpPr>
          <p:nvPr>
            <p:ph type="body" sz="quarter" idx="11" hasCustomPrompt="1"/>
          </p:nvPr>
        </p:nvSpPr>
        <p:spPr>
          <a:xfrm>
            <a:off x="1073426" y="402336"/>
            <a:ext cx="6461666" cy="3986784"/>
          </a:xfrm>
          <a:prstGeom prst="rect">
            <a:avLst/>
          </a:prstGeom>
        </p:spPr>
        <p:txBody>
          <a:bodyPr vert="horz" anchor="ctr"/>
          <a:lstStyle>
            <a:lvl1pPr marL="342900" indent="-342900" algn="r">
              <a:buFontTx/>
              <a:buNone/>
              <a:defRPr kumimoji="0" lang="en-US" sz="2400" b="0" i="1" u="none" strike="noStrike" cap="none" spc="0" normalizeH="0" baseline="0" dirty="0" smtClean="0">
                <a:ln>
                  <a:noFill/>
                </a:ln>
                <a:solidFill>
                  <a:srgbClr val="19191E"/>
                </a:solidFill>
                <a:effectLst/>
                <a:uLnTx/>
                <a:uFillTx/>
                <a:latin typeface="Miller Display Roman" charset="0"/>
                <a:ea typeface="Miller Display Roman" charset="0"/>
                <a:cs typeface="Miller Display Roman" charset="0"/>
              </a:defRPr>
            </a:lvl1pPr>
          </a:lstStyle>
          <a:p>
            <a:pPr marL="0" lvl="0" indent="0" algn="r">
              <a:lnSpc>
                <a:spcPts val="2800"/>
              </a:lnSpc>
              <a:spcBef>
                <a:spcPts val="0"/>
              </a:spcBef>
              <a:buNone/>
            </a:pPr>
            <a:r>
              <a:rPr lang="en-US" dirty="0" smtClean="0"/>
              <a:t>“This format works well for a roughly 2 line quote if longer, push down author.”</a:t>
            </a:r>
          </a:p>
        </p:txBody>
      </p:sp>
      <p:sp>
        <p:nvSpPr>
          <p:cNvPr id="2" name="Title 1"/>
          <p:cNvSpPr>
            <a:spLocks noGrp="1"/>
          </p:cNvSpPr>
          <p:nvPr>
            <p:ph type="title" hasCustomPrompt="1"/>
          </p:nvPr>
        </p:nvSpPr>
        <p:spPr>
          <a:xfrm>
            <a:off x="3501903" y="2765961"/>
            <a:ext cx="4033189" cy="409087"/>
          </a:xfrm>
          <a:prstGeom prst="rect">
            <a:avLst/>
          </a:prstGeom>
        </p:spPr>
        <p:txBody>
          <a:bodyPr vert="horz" wrap="square" lIns="0" tIns="0" rIns="0" bIns="0" rtlCol="0" anchor="t">
            <a:noAutofit/>
          </a:bodyPr>
          <a:lstStyle>
            <a:lvl1pPr algn="r">
              <a:defRPr kumimoji="0" lang="en-US" sz="1050" b="1" i="0" u="none" strike="noStrike" kern="0" cap="all" spc="300" normalizeH="0" baseline="0" dirty="0">
                <a:ln>
                  <a:noFill/>
                </a:ln>
                <a:solidFill>
                  <a:srgbClr val="0030FF"/>
                </a:solidFill>
                <a:effectLst/>
                <a:uLnTx/>
                <a:uFillTx/>
                <a:latin typeface="Gotham" charset="0"/>
                <a:ea typeface="Gotham" charset="0"/>
                <a:cs typeface="Gotham" charset="0"/>
              </a:defRPr>
            </a:lvl1pPr>
          </a:lstStyle>
          <a:p>
            <a:pPr lvl="0" algn="r" defTabSz="457200">
              <a:spcBef>
                <a:spcPts val="0"/>
              </a:spcBef>
            </a:pPr>
            <a:r>
              <a:rPr lang="en-US" dirty="0" smtClean="0"/>
              <a:t>AUTHOR HERE</a:t>
            </a:r>
            <a:endParaRPr lang="en-US" dirty="0"/>
          </a:p>
        </p:txBody>
      </p:sp>
    </p:spTree>
    <p:extLst>
      <p:ext uri="{BB962C8B-B14F-4D97-AF65-F5344CB8AC3E}">
        <p14:creationId xmlns:p14="http://schemas.microsoft.com/office/powerpoint/2010/main" val="390728665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11" name="Text Placeholder 2"/>
          <p:cNvSpPr>
            <a:spLocks noGrp="1"/>
          </p:cNvSpPr>
          <p:nvPr>
            <p:ph type="body" sz="quarter" idx="13" hasCustomPrompt="1"/>
          </p:nvPr>
        </p:nvSpPr>
        <p:spPr>
          <a:xfrm>
            <a:off x="2087217" y="4114800"/>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900" kern="1200" baseline="0" dirty="0" smtClean="0">
                <a:solidFill>
                  <a:srgbClr val="19191E"/>
                </a:solidFill>
                <a:latin typeface="SapientSansLight"/>
                <a:ea typeface="+mj-ea"/>
                <a:cs typeface="SapientSans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Source: http://</a:t>
            </a:r>
            <a:r>
              <a:rPr lang="en-US" dirty="0" err="1" smtClean="0"/>
              <a:t>www.myimagecamefromhere.com</a:t>
            </a:r>
            <a:r>
              <a:rPr lang="en-US" dirty="0" smtClean="0"/>
              <a:t>/</a:t>
            </a:r>
            <a:r>
              <a:rPr lang="en-US" dirty="0" err="1" smtClean="0"/>
              <a:t>itsfantastic.jpg</a:t>
            </a:r>
            <a:endParaRPr lang="en-US" dirty="0" smtClean="0"/>
          </a:p>
        </p:txBody>
      </p:sp>
      <p:sp>
        <p:nvSpPr>
          <p:cNvPr id="8" name="Rectangle 7"/>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endParaRPr>
          </a:p>
        </p:txBody>
      </p:sp>
      <p:sp>
        <p:nvSpPr>
          <p:cNvPr id="9"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19191E"/>
                </a:solidFill>
                <a:latin typeface="+mn-lt"/>
                <a:cs typeface="Calibri"/>
              </a:rPr>
              <a:t>Copyright SapientRazorfish | Confidential</a:t>
            </a:r>
            <a:endParaRPr lang="en-US" sz="600" b="0" i="0" kern="0" cap="all" spc="100" dirty="0">
              <a:solidFill>
                <a:srgbClr val="19191E"/>
              </a:solidFill>
              <a:latin typeface="+mn-lt"/>
              <a:cs typeface="Calibri"/>
            </a:endParaRPr>
          </a:p>
        </p:txBody>
      </p:sp>
    </p:spTree>
    <p:extLst>
      <p:ext uri="{BB962C8B-B14F-4D97-AF65-F5344CB8AC3E}">
        <p14:creationId xmlns:p14="http://schemas.microsoft.com/office/powerpoint/2010/main" val="1113719795"/>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 Title">
    <p:spTree>
      <p:nvGrpSpPr>
        <p:cNvPr id="1" name=""/>
        <p:cNvGrpSpPr/>
        <p:nvPr/>
      </p:nvGrpSpPr>
      <p:grpSpPr>
        <a:xfrm>
          <a:off x="0" y="0"/>
          <a:ext cx="0" cy="0"/>
          <a:chOff x="0" y="0"/>
          <a:chExt cx="0" cy="0"/>
        </a:xfrm>
      </p:grpSpPr>
      <p:sp>
        <p:nvSpPr>
          <p:cNvPr id="5" name="Picture Placeholder 4"/>
          <p:cNvSpPr>
            <a:spLocks noGrp="1"/>
          </p:cNvSpPr>
          <p:nvPr>
            <p:ph type="pic" sz="quarter" idx="12"/>
          </p:nvPr>
        </p:nvSpPr>
        <p:spPr>
          <a:xfrm>
            <a:off x="0" y="0"/>
            <a:ext cx="9144000" cy="5143500"/>
          </a:xfrm>
          <a:prstGeom prst="rect">
            <a:avLst/>
          </a:prstGeom>
        </p:spPr>
        <p:txBody>
          <a:bodyPr vert="horz"/>
          <a:lstStyle>
            <a:lvl1pPr marL="0" indent="0">
              <a:buNone/>
              <a:defRPr/>
            </a:lvl1pPr>
          </a:lstStyle>
          <a:p>
            <a:endParaRPr lang="en-US" dirty="0"/>
          </a:p>
        </p:txBody>
      </p:sp>
      <p:sp>
        <p:nvSpPr>
          <p:cNvPr id="2" name="Title 1"/>
          <p:cNvSpPr>
            <a:spLocks noGrp="1"/>
          </p:cNvSpPr>
          <p:nvPr>
            <p:ph type="title" hasCustomPrompt="1"/>
          </p:nvPr>
        </p:nvSpPr>
        <p:spPr>
          <a:xfrm>
            <a:off x="-1" y="3070513"/>
            <a:ext cx="9143999" cy="861774"/>
          </a:xfrm>
          <a:prstGeom prst="rect">
            <a:avLst/>
          </a:prstGeom>
          <a:solidFill>
            <a:srgbClr val="0030FF">
              <a:alpha val="70000"/>
            </a:srgbClr>
          </a:solidFill>
        </p:spPr>
        <p:txBody>
          <a:bodyPr vert="horz" lIns="182880" tIns="182880" rIns="182880" bIns="182880" anchor="ctr">
            <a:spAutoFit/>
          </a:bodyPr>
          <a:lstStyle>
            <a:lvl1pPr marL="0" marR="0" indent="0" algn="ctr" defTabSz="457181" rtl="0" eaLnBrk="1" fontAlgn="auto" latinLnBrk="0" hangingPunct="1">
              <a:lnSpc>
                <a:spcPct val="100000"/>
              </a:lnSpc>
              <a:spcBef>
                <a:spcPct val="0"/>
              </a:spcBef>
              <a:spcAft>
                <a:spcPts val="0"/>
              </a:spcAft>
              <a:buClrTx/>
              <a:buSzTx/>
              <a:buFontTx/>
              <a:buNone/>
              <a:tabLst/>
              <a:defRPr kumimoji="0" lang="en-US" sz="3200" b="0" i="1" u="none" strike="noStrike" kern="1200" cap="none" spc="-300" normalizeH="0" baseline="0" dirty="0" smtClean="0">
                <a:ln>
                  <a:noFill/>
                </a:ln>
                <a:solidFill>
                  <a:schemeClr val="bg1"/>
                </a:solidFill>
                <a:effectLst/>
                <a:uLnTx/>
                <a:uFillTx/>
                <a:latin typeface="Gotham Light" charset="0"/>
                <a:ea typeface="Gotham Light" charset="0"/>
                <a:cs typeface="Gotham Light" charset="0"/>
              </a:defRPr>
            </a:lvl1pPr>
          </a:lstStyle>
          <a:p>
            <a:pPr lvl="0"/>
            <a:r>
              <a:rPr lang="en-US" dirty="0" smtClean="0"/>
              <a:t>Image description (only if needed)</a:t>
            </a:r>
          </a:p>
        </p:txBody>
      </p:sp>
      <p:sp>
        <p:nvSpPr>
          <p:cNvPr id="7" name="Text Placeholder 2"/>
          <p:cNvSpPr>
            <a:spLocks noGrp="1"/>
          </p:cNvSpPr>
          <p:nvPr>
            <p:ph type="body" sz="quarter" idx="13" hasCustomPrompt="1"/>
          </p:nvPr>
        </p:nvSpPr>
        <p:spPr>
          <a:xfrm>
            <a:off x="2087217" y="4116901"/>
            <a:ext cx="6624838" cy="374154"/>
          </a:xfrm>
          <a:prstGeom prst="rect">
            <a:avLst/>
          </a:prstGeom>
        </p:spPr>
        <p:txBody>
          <a:bodyPr vert="horz" anchor="ctr"/>
          <a:lstStyle>
            <a:lvl1pPr marL="0" marR="0" indent="0" algn="r" defTabSz="457200" rtl="0" eaLnBrk="1" fontAlgn="auto" latinLnBrk="0" hangingPunct="1">
              <a:lnSpc>
                <a:spcPct val="100000"/>
              </a:lnSpc>
              <a:spcBef>
                <a:spcPct val="20000"/>
              </a:spcBef>
              <a:spcAft>
                <a:spcPts val="0"/>
              </a:spcAft>
              <a:buClrTx/>
              <a:buSzTx/>
              <a:buFont typeface="Arial"/>
              <a:buNone/>
              <a:tabLst/>
              <a:defRPr lang="en-US" sz="900" kern="1200" baseline="0" dirty="0" smtClean="0">
                <a:solidFill>
                  <a:srgbClr val="19191E"/>
                </a:solidFill>
                <a:latin typeface="SapientSansLight"/>
                <a:ea typeface="+mj-ea"/>
                <a:cs typeface="SapientSansLigh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dirty="0" smtClean="0"/>
              <a:t>Source: http://</a:t>
            </a:r>
            <a:r>
              <a:rPr lang="en-US" dirty="0" err="1" smtClean="0"/>
              <a:t>www.myimagecamefromhere.com</a:t>
            </a:r>
            <a:r>
              <a:rPr lang="en-US" dirty="0" smtClean="0"/>
              <a:t>/</a:t>
            </a:r>
            <a:r>
              <a:rPr lang="en-US" dirty="0" err="1" smtClean="0"/>
              <a:t>itsfantastic.jpg</a:t>
            </a:r>
            <a:endParaRPr lang="en-US" dirty="0" smtClean="0"/>
          </a:p>
        </p:txBody>
      </p:sp>
      <p:sp>
        <p:nvSpPr>
          <p:cNvPr id="10" name="Rectangle 9"/>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endParaRPr>
          </a:p>
        </p:txBody>
      </p:sp>
      <p:sp>
        <p:nvSpPr>
          <p:cNvPr id="11"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19191E"/>
                </a:solidFill>
                <a:latin typeface="+mn-lt"/>
                <a:cs typeface="Calibri"/>
              </a:rPr>
              <a:t>Copyright SapientRazorfish | Confidential</a:t>
            </a:r>
            <a:endParaRPr lang="en-US" sz="600" b="0" i="0" kern="0" cap="all" spc="100" dirty="0">
              <a:solidFill>
                <a:srgbClr val="19191E"/>
              </a:solidFill>
              <a:latin typeface="+mn-lt"/>
              <a:cs typeface="Calibri"/>
            </a:endParaRPr>
          </a:p>
        </p:txBody>
      </p:sp>
    </p:spTree>
    <p:extLst>
      <p:ext uri="{BB962C8B-B14F-4D97-AF65-F5344CB8AC3E}">
        <p14:creationId xmlns:p14="http://schemas.microsoft.com/office/powerpoint/2010/main" val="247492256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2-line title and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136525" y="0"/>
            <a:ext cx="9007475" cy="4918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dirty="0" smtClean="0"/>
          </a:p>
        </p:txBody>
      </p:sp>
      <p:sp>
        <p:nvSpPr>
          <p:cNvPr id="6" name="Page #"/>
          <p:cNvSpPr txBox="1"/>
          <p:nvPr userDrawn="1"/>
        </p:nvSpPr>
        <p:spPr>
          <a:xfrm>
            <a:off x="7086600" y="4983163"/>
            <a:ext cx="1828800" cy="92075"/>
          </a:xfrm>
          <a:prstGeom prst="rect">
            <a:avLst/>
          </a:prstGeom>
          <a:noFill/>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eaLnBrk="1" hangingPunct="1">
              <a:defRPr/>
            </a:pPr>
            <a:fld id="{D56AB817-31A0-47F6-BEA0-5AC6E8B9AB06}" type="slidenum">
              <a:rPr lang="en-US" altLang="en-US" sz="600" b="1" smtClean="0">
                <a:solidFill>
                  <a:schemeClr val="bg1"/>
                </a:solidFill>
              </a:rPr>
              <a:pPr algn="r" eaLnBrk="1" hangingPunct="1">
                <a:defRPr/>
              </a:pPr>
              <a:t>‹#›</a:t>
            </a:fld>
            <a:endParaRPr lang="en-US" altLang="en-US" sz="600" b="1" dirty="0" smtClean="0">
              <a:solidFill>
                <a:schemeClr val="bg1"/>
              </a:solidFill>
            </a:endParaRPr>
          </a:p>
        </p:txBody>
      </p:sp>
      <p:sp>
        <p:nvSpPr>
          <p:cNvPr id="7" name="2016 Copyright"/>
          <p:cNvSpPr txBox="1"/>
          <p:nvPr userDrawn="1"/>
        </p:nvSpPr>
        <p:spPr>
          <a:xfrm>
            <a:off x="136525" y="4983163"/>
            <a:ext cx="4648200" cy="92075"/>
          </a:xfrm>
          <a:prstGeom prst="rect">
            <a:avLst/>
          </a:prstGeom>
          <a:noFill/>
        </p:spPr>
        <p:txBody>
          <a:bodyPr lIns="0" tIns="0" rIns="0" bIns="0">
            <a:spAutoFit/>
          </a:bodyPr>
          <a:lstStyle/>
          <a:p>
            <a:pPr eaLnBrk="1" fontAlgn="auto" hangingPunct="1">
              <a:spcBef>
                <a:spcPts val="0"/>
              </a:spcBef>
              <a:spcAft>
                <a:spcPts val="0"/>
              </a:spcAft>
              <a:defRPr/>
            </a:pPr>
            <a:r>
              <a:rPr lang="en-US" sz="600" kern="600" spc="70" dirty="0">
                <a:solidFill>
                  <a:schemeClr val="bg1"/>
                </a:solidFill>
              </a:rPr>
              <a:t>© 2017 FORRESTER. REPRODUCTION PROHIBITED.</a:t>
            </a:r>
          </a:p>
        </p:txBody>
      </p:sp>
      <p:sp>
        <p:nvSpPr>
          <p:cNvPr id="8" name="Title"/>
          <p:cNvSpPr>
            <a:spLocks noGrp="1"/>
          </p:cNvSpPr>
          <p:nvPr>
            <p:ph type="title"/>
          </p:nvPr>
        </p:nvSpPr>
        <p:spPr>
          <a:xfrm>
            <a:off x="365759" y="274320"/>
            <a:ext cx="8549640" cy="360099"/>
          </a:xfrm>
          <a:prstGeom prst="rect">
            <a:avLst/>
          </a:prstGeom>
        </p:spPr>
        <p:txBody>
          <a:bodyPr/>
          <a:lstStyle>
            <a:lvl1pPr>
              <a:defRPr sz="2600" baseline="0">
                <a:solidFill>
                  <a:schemeClr val="tx1"/>
                </a:solidFill>
              </a:defRPr>
            </a:lvl1pPr>
          </a:lstStyle>
          <a:p>
            <a:r>
              <a:rPr lang="en-US" smtClean="0"/>
              <a:t>Click to edit Master title style</a:t>
            </a:r>
            <a:endParaRPr lang="en-US" dirty="0"/>
          </a:p>
        </p:txBody>
      </p:sp>
      <p:sp>
        <p:nvSpPr>
          <p:cNvPr id="9" name="Text"/>
          <p:cNvSpPr>
            <a:spLocks noGrp="1"/>
          </p:cNvSpPr>
          <p:nvPr>
            <p:ph idx="1"/>
          </p:nvPr>
        </p:nvSpPr>
        <p:spPr>
          <a:xfrm>
            <a:off x="365760" y="1271016"/>
            <a:ext cx="8549640" cy="3236976"/>
          </a:xfrm>
          <a:prstGeom prst="rect">
            <a:avLst/>
          </a:prstGeom>
        </p:spPr>
        <p:txBody>
          <a:bodyPr/>
          <a:lstStyle>
            <a:lvl1pPr marL="164592" indent="-164592">
              <a:buClr>
                <a:srgbClr val="669933"/>
              </a:buClr>
              <a:buFont typeface="Arial Black" pitchFamily="34" charset="0"/>
              <a:buChar char="›"/>
              <a:defRPr sz="2200" b="0" i="0">
                <a:solidFill>
                  <a:schemeClr val="tx1"/>
                </a:solidFill>
                <a:latin typeface="Arial" pitchFamily="34" charset="0"/>
                <a:cs typeface="Arial" pitchFamily="34" charset="0"/>
              </a:defRPr>
            </a:lvl1pPr>
            <a:lvl2pPr marL="685800" indent="-164592">
              <a:buClr>
                <a:srgbClr val="669933"/>
              </a:buClr>
              <a:buFont typeface="Arial" pitchFamily="34" charset="0"/>
              <a:buChar char="•"/>
              <a:defRPr sz="1800" b="0" i="0">
                <a:solidFill>
                  <a:schemeClr val="tx1"/>
                </a:solidFill>
                <a:latin typeface="Arial" pitchFamily="34" charset="0"/>
                <a:cs typeface="Arial" pitchFamily="34" charset="0"/>
              </a:defRPr>
            </a:lvl2pPr>
            <a:lvl3pPr marL="1143000" indent="-137160">
              <a:buClr>
                <a:schemeClr val="tx2"/>
              </a:buClr>
              <a:buFont typeface="Arial" pitchFamily="34" charset="0"/>
              <a:buChar char="›"/>
              <a:defRPr sz="1600" b="0" i="0">
                <a:solidFill>
                  <a:schemeClr val="tx1"/>
                </a:solidFill>
                <a:latin typeface="Arial" pitchFamily="34" charset="0"/>
                <a:cs typeface="Arial" pitchFamily="34" charset="0"/>
              </a:defRPr>
            </a:lvl3pPr>
            <a:lvl4pPr marL="1143000" indent="-137160">
              <a:buClr>
                <a:schemeClr val="tx2"/>
              </a:buClr>
              <a:buFont typeface="Arial" pitchFamily="34" charset="0"/>
              <a:buChar char="›"/>
              <a:defRPr sz="1600" b="0" i="0">
                <a:solidFill>
                  <a:schemeClr val="tx1"/>
                </a:solidFill>
                <a:latin typeface="Arial" pitchFamily="34" charset="0"/>
                <a:cs typeface="Arial" pitchFamily="34" charset="0"/>
              </a:defRPr>
            </a:lvl4pPr>
            <a:lvl5pPr marL="1143000" indent="-137160">
              <a:buClr>
                <a:schemeClr val="tx2"/>
              </a:buClr>
              <a:buFont typeface="Arial" pitchFamily="34" charset="0"/>
              <a:buChar char="›"/>
              <a:defRPr sz="1600" b="0" i="0">
                <a:solidFill>
                  <a:schemeClr val="tx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ource line"/>
          <p:cNvSpPr>
            <a:spLocks noGrp="1"/>
          </p:cNvSpPr>
          <p:nvPr>
            <p:ph type="body" sz="half" idx="2"/>
          </p:nvPr>
        </p:nvSpPr>
        <p:spPr>
          <a:xfrm>
            <a:off x="365760" y="4662101"/>
            <a:ext cx="8549640" cy="138499"/>
          </a:xfrm>
          <a:prstGeom prst="rect">
            <a:avLst/>
          </a:prstGeom>
        </p:spPr>
        <p:txBody>
          <a:bodyPr anchor="b">
            <a:spAutoFit/>
          </a:bodyPr>
          <a:lstStyle>
            <a:lvl1pPr marL="0" indent="0" algn="l">
              <a:lnSpc>
                <a:spcPct val="100000"/>
              </a:lnSpc>
              <a:spcBef>
                <a:spcPts val="0"/>
              </a:spcBef>
              <a:spcAft>
                <a:spcPts val="0"/>
              </a:spcAft>
              <a:buNone/>
              <a:defRPr sz="900" b="0">
                <a:solidFill>
                  <a:schemeClr val="tx1"/>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6411458"/>
      </p:ext>
    </p:extLst>
  </p:cSld>
  <p:clrMapOvr>
    <a:masterClrMapping/>
  </p:clrMapOvr>
  <p:transition spd="med">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EXTE">
    <p:spTree>
      <p:nvGrpSpPr>
        <p:cNvPr id="1" name=""/>
        <p:cNvGrpSpPr/>
        <p:nvPr/>
      </p:nvGrpSpPr>
      <p:grpSpPr>
        <a:xfrm>
          <a:off x="0" y="0"/>
          <a:ext cx="0" cy="0"/>
          <a:chOff x="0" y="0"/>
          <a:chExt cx="0" cy="0"/>
        </a:xfrm>
      </p:grpSpPr>
      <p:sp>
        <p:nvSpPr>
          <p:cNvPr id="12" name="Espace réservé du texte 11"/>
          <p:cNvSpPr>
            <a:spLocks noGrp="1"/>
          </p:cNvSpPr>
          <p:nvPr>
            <p:ph type="body" sz="quarter" idx="10"/>
          </p:nvPr>
        </p:nvSpPr>
        <p:spPr>
          <a:xfrm>
            <a:off x="738191" y="1177529"/>
            <a:ext cx="7670799" cy="3352801"/>
          </a:xfrm>
          <a:prstGeom prst="rect">
            <a:avLst/>
          </a:prstGeom>
        </p:spPr>
        <p:txBody>
          <a:bodyPr/>
          <a:lstStyle>
            <a:lvl1pPr marL="214313" indent="-214313">
              <a:buSzPct val="120000"/>
              <a:buFontTx/>
              <a:buBlip>
                <a:blip r:embed="rId2"/>
              </a:buBlip>
              <a:defRPr sz="1350">
                <a:solidFill>
                  <a:srgbClr val="404040"/>
                </a:solidFill>
                <a:latin typeface="Arial"/>
                <a:cs typeface="Arial"/>
              </a:defRPr>
            </a:lvl1pPr>
            <a:lvl2pPr marL="557213" indent="-214313">
              <a:buClr>
                <a:srgbClr val="00727A"/>
              </a:buClr>
              <a:buSzPct val="100000"/>
              <a:buFont typeface="Wingdings" pitchFamily="2" charset="2"/>
              <a:buChar char="à"/>
              <a:defRPr sz="1200" baseline="0">
                <a:solidFill>
                  <a:srgbClr val="404040"/>
                </a:solidFill>
                <a:latin typeface="Arial"/>
                <a:cs typeface="Arial"/>
              </a:defRPr>
            </a:lvl2pPr>
            <a:lvl3pPr marL="808435" indent="-122635">
              <a:buClr>
                <a:srgbClr val="004563"/>
              </a:buClr>
              <a:buSzPct val="100000"/>
              <a:buFont typeface="Arial" pitchFamily="34" charset="0"/>
              <a:buChar char="­"/>
              <a:defRPr sz="1050" i="1">
                <a:solidFill>
                  <a:srgbClr val="404040"/>
                </a:solidFill>
                <a:latin typeface="Arial"/>
                <a:cs typeface="Arial"/>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dirty="0" smtClean="0"/>
          </a:p>
        </p:txBody>
      </p:sp>
      <p:sp>
        <p:nvSpPr>
          <p:cNvPr id="10" name="Titre 9"/>
          <p:cNvSpPr>
            <a:spLocks noGrp="1"/>
          </p:cNvSpPr>
          <p:nvPr>
            <p:ph type="title"/>
          </p:nvPr>
        </p:nvSpPr>
        <p:spPr>
          <a:xfrm>
            <a:off x="727078" y="248842"/>
            <a:ext cx="7681913" cy="253603"/>
          </a:xfrm>
          <a:prstGeom prst="rect">
            <a:avLst/>
          </a:prstGeom>
        </p:spPr>
        <p:txBody>
          <a:bodyPr/>
          <a:lstStyle/>
          <a:p>
            <a:r>
              <a:rPr lang="en-US" smtClean="0"/>
              <a:t>Click to edit Master title style</a:t>
            </a:r>
            <a:endParaRPr lang="fr-FR"/>
          </a:p>
        </p:txBody>
      </p:sp>
      <p:sp>
        <p:nvSpPr>
          <p:cNvPr id="9" name="Espace réservé du texte 11"/>
          <p:cNvSpPr>
            <a:spLocks noGrp="1"/>
          </p:cNvSpPr>
          <p:nvPr>
            <p:ph type="body" sz="quarter" idx="13"/>
          </p:nvPr>
        </p:nvSpPr>
        <p:spPr>
          <a:xfrm>
            <a:off x="727078" y="614552"/>
            <a:ext cx="7670799" cy="286346"/>
          </a:xfrm>
          <a:prstGeom prst="rect">
            <a:avLst/>
          </a:prstGeom>
        </p:spPr>
        <p:txBody>
          <a:bodyPr>
            <a:normAutofit/>
          </a:bodyPr>
          <a:lstStyle>
            <a:lvl1pPr marL="214313" indent="-214313">
              <a:buSzPct val="120000"/>
              <a:buFontTx/>
              <a:buNone/>
              <a:defRPr sz="1050" b="1">
                <a:solidFill>
                  <a:schemeClr val="tx2"/>
                </a:solidFill>
                <a:latin typeface="Century Gothic" pitchFamily="34" charset="0"/>
                <a:cs typeface="Arial"/>
              </a:defRPr>
            </a:lvl1pPr>
            <a:lvl2pPr marL="557213" indent="-214313">
              <a:buClr>
                <a:srgbClr val="00727A"/>
              </a:buClr>
              <a:buSzPct val="100000"/>
              <a:buFontTx/>
              <a:buNone/>
              <a:defRPr sz="1200" baseline="0">
                <a:solidFill>
                  <a:srgbClr val="404040"/>
                </a:solidFill>
                <a:latin typeface="Arial"/>
                <a:cs typeface="Arial"/>
              </a:defRPr>
            </a:lvl2pPr>
            <a:lvl3pPr marL="808435" indent="-122635">
              <a:buClr>
                <a:srgbClr val="004563"/>
              </a:buClr>
              <a:buSzPct val="100000"/>
              <a:buFontTx/>
              <a:buNone/>
              <a:defRPr sz="1050" i="1">
                <a:solidFill>
                  <a:srgbClr val="404040"/>
                </a:solidFill>
                <a:latin typeface="Arial"/>
                <a:cs typeface="Arial"/>
              </a:defRPr>
            </a:lvl3pPr>
          </a:lstStyle>
          <a:p>
            <a:pPr lvl="0"/>
            <a:r>
              <a:rPr lang="en-US" smtClean="0"/>
              <a:t>Click to edit Master text styles</a:t>
            </a:r>
          </a:p>
        </p:txBody>
      </p:sp>
      <p:sp>
        <p:nvSpPr>
          <p:cNvPr id="5" name="Espace réservé du numéro de diapositive 13"/>
          <p:cNvSpPr>
            <a:spLocks noGrp="1"/>
          </p:cNvSpPr>
          <p:nvPr>
            <p:ph type="sldNum" sz="quarter" idx="14"/>
          </p:nvPr>
        </p:nvSpPr>
        <p:spPr>
          <a:xfrm>
            <a:off x="53978" y="4881564"/>
            <a:ext cx="487363" cy="160735"/>
          </a:xfrm>
          <a:prstGeom prst="rect">
            <a:avLst/>
          </a:prstGeom>
        </p:spPr>
        <p:txBody>
          <a:bodyPr/>
          <a:lstStyle>
            <a:lvl1pPr>
              <a:defRPr/>
            </a:lvl1pPr>
          </a:lstStyle>
          <a:p>
            <a:fld id="{63433F20-2BBC-4CFC-9230-5F97E44ACB15}" type="slidenum">
              <a:rPr lang="fr-FR"/>
              <a:pPr/>
              <a:t>‹#›</a:t>
            </a:fld>
            <a:r>
              <a:rPr lang="fr-FR" dirty="0"/>
              <a:t>   |  </a:t>
            </a:r>
          </a:p>
        </p:txBody>
      </p:sp>
      <p:sp>
        <p:nvSpPr>
          <p:cNvPr id="6" name="Espace réservé du pied de page 4"/>
          <p:cNvSpPr>
            <a:spLocks noGrp="1"/>
          </p:cNvSpPr>
          <p:nvPr>
            <p:ph type="ftr" sz="quarter" idx="15"/>
          </p:nvPr>
        </p:nvSpPr>
        <p:spPr>
          <a:xfrm>
            <a:off x="623891" y="4883944"/>
            <a:ext cx="4015019" cy="158354"/>
          </a:xfrm>
          <a:prstGeom prst="rect">
            <a:avLst/>
          </a:prstGeom>
        </p:spPr>
        <p:txBody>
          <a:bodyPr/>
          <a:lstStyle>
            <a:lvl1pPr algn="l">
              <a:defRPr sz="600" dirty="0" smtClean="0">
                <a:solidFill>
                  <a:schemeClr val="tx2"/>
                </a:solidFill>
                <a:latin typeface="Century Gothic" pitchFamily="34" charset="0"/>
                <a:cs typeface="Arial" pitchFamily="34" charset="0"/>
              </a:defRPr>
            </a:lvl1pPr>
          </a:lstStyle>
          <a:p>
            <a:pPr>
              <a:defRPr/>
            </a:pPr>
            <a:r>
              <a:rPr lang="en-US" dirty="0" smtClean="0"/>
              <a:t>Marketing Technology Strategy &amp; Roadmap</a:t>
            </a:r>
            <a:endParaRPr lang="en-US" dirty="0"/>
          </a:p>
        </p:txBody>
      </p:sp>
    </p:spTree>
    <p:extLst>
      <p:ext uri="{BB962C8B-B14F-4D97-AF65-F5344CB8AC3E}">
        <p14:creationId xmlns:p14="http://schemas.microsoft.com/office/powerpoint/2010/main" val="1628806697"/>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VIDE">
    <p:spTree>
      <p:nvGrpSpPr>
        <p:cNvPr id="1" name=""/>
        <p:cNvGrpSpPr/>
        <p:nvPr/>
      </p:nvGrpSpPr>
      <p:grpSpPr>
        <a:xfrm>
          <a:off x="0" y="0"/>
          <a:ext cx="0" cy="0"/>
          <a:chOff x="0" y="0"/>
          <a:chExt cx="0" cy="0"/>
        </a:xfrm>
      </p:grpSpPr>
      <p:sp>
        <p:nvSpPr>
          <p:cNvPr id="9" name="Titre 8"/>
          <p:cNvSpPr>
            <a:spLocks noGrp="1"/>
          </p:cNvSpPr>
          <p:nvPr>
            <p:ph type="title"/>
          </p:nvPr>
        </p:nvSpPr>
        <p:spPr>
          <a:xfrm>
            <a:off x="727078" y="248842"/>
            <a:ext cx="7681913" cy="253603"/>
          </a:xfrm>
          <a:prstGeom prst="rect">
            <a:avLst/>
          </a:prstGeom>
        </p:spPr>
        <p:txBody>
          <a:bodyPr/>
          <a:lstStyle/>
          <a:p>
            <a:r>
              <a:rPr lang="en-US" smtClean="0"/>
              <a:t>Click to edit Master title style</a:t>
            </a:r>
            <a:endParaRPr lang="fr-FR"/>
          </a:p>
        </p:txBody>
      </p:sp>
      <p:sp>
        <p:nvSpPr>
          <p:cNvPr id="5" name="Espace réservé du texte 11"/>
          <p:cNvSpPr>
            <a:spLocks noGrp="1"/>
          </p:cNvSpPr>
          <p:nvPr>
            <p:ph type="body" sz="quarter" idx="13"/>
          </p:nvPr>
        </p:nvSpPr>
        <p:spPr>
          <a:xfrm>
            <a:off x="727078" y="614552"/>
            <a:ext cx="7670799" cy="286346"/>
          </a:xfrm>
          <a:prstGeom prst="rect">
            <a:avLst/>
          </a:prstGeom>
        </p:spPr>
        <p:txBody>
          <a:bodyPr>
            <a:normAutofit/>
          </a:bodyPr>
          <a:lstStyle>
            <a:lvl1pPr marL="214313" indent="-214313">
              <a:buSzPct val="120000"/>
              <a:buFontTx/>
              <a:buNone/>
              <a:defRPr sz="1050" b="1">
                <a:solidFill>
                  <a:schemeClr val="tx2"/>
                </a:solidFill>
                <a:latin typeface="Century Gothic" pitchFamily="34" charset="0"/>
                <a:cs typeface="Arial"/>
              </a:defRPr>
            </a:lvl1pPr>
            <a:lvl2pPr marL="557213" indent="-214313">
              <a:buClr>
                <a:srgbClr val="00727A"/>
              </a:buClr>
              <a:buSzPct val="100000"/>
              <a:buFontTx/>
              <a:buNone/>
              <a:defRPr sz="1200" baseline="0">
                <a:solidFill>
                  <a:srgbClr val="404040"/>
                </a:solidFill>
                <a:latin typeface="Arial"/>
                <a:cs typeface="Arial"/>
              </a:defRPr>
            </a:lvl2pPr>
            <a:lvl3pPr marL="808435" indent="-122635">
              <a:buClr>
                <a:srgbClr val="004563"/>
              </a:buClr>
              <a:buSzPct val="100000"/>
              <a:buFontTx/>
              <a:buNone/>
              <a:defRPr sz="1050" i="1">
                <a:solidFill>
                  <a:srgbClr val="404040"/>
                </a:solidFill>
                <a:latin typeface="Arial"/>
                <a:cs typeface="Arial"/>
              </a:defRPr>
            </a:lvl3pPr>
          </a:lstStyle>
          <a:p>
            <a:pPr lvl="0"/>
            <a:r>
              <a:rPr lang="en-US" smtClean="0"/>
              <a:t>Click to edit Master text styles</a:t>
            </a:r>
          </a:p>
        </p:txBody>
      </p:sp>
      <p:sp>
        <p:nvSpPr>
          <p:cNvPr id="4" name="Espace réservé du numéro de diapositive 14"/>
          <p:cNvSpPr>
            <a:spLocks noGrp="1"/>
          </p:cNvSpPr>
          <p:nvPr>
            <p:ph type="sldNum" sz="quarter" idx="14"/>
          </p:nvPr>
        </p:nvSpPr>
        <p:spPr>
          <a:xfrm>
            <a:off x="53978" y="4881564"/>
            <a:ext cx="487363" cy="160735"/>
          </a:xfrm>
          <a:prstGeom prst="rect">
            <a:avLst/>
          </a:prstGeom>
        </p:spPr>
        <p:txBody>
          <a:bodyPr/>
          <a:lstStyle>
            <a:lvl1pPr>
              <a:defRPr/>
            </a:lvl1pPr>
          </a:lstStyle>
          <a:p>
            <a:fld id="{2F381B53-8D7D-4E16-A099-F01BC59C56C0}" type="slidenum">
              <a:rPr lang="fr-FR"/>
              <a:pPr/>
              <a:t>‹#›</a:t>
            </a:fld>
            <a:r>
              <a:rPr lang="fr-FR" dirty="0"/>
              <a:t>   |  </a:t>
            </a:r>
          </a:p>
        </p:txBody>
      </p:sp>
      <p:sp>
        <p:nvSpPr>
          <p:cNvPr id="6" name="Espace réservé du pied de page 4"/>
          <p:cNvSpPr>
            <a:spLocks noGrp="1"/>
          </p:cNvSpPr>
          <p:nvPr>
            <p:ph type="ftr" sz="quarter" idx="15"/>
          </p:nvPr>
        </p:nvSpPr>
        <p:spPr>
          <a:xfrm>
            <a:off x="623888" y="4883944"/>
            <a:ext cx="3580122" cy="158354"/>
          </a:xfrm>
          <a:prstGeom prst="rect">
            <a:avLst/>
          </a:prstGeom>
        </p:spPr>
        <p:txBody>
          <a:bodyPr/>
          <a:lstStyle>
            <a:lvl1pPr algn="l">
              <a:defRPr sz="600" dirty="0" smtClean="0">
                <a:solidFill>
                  <a:schemeClr val="tx2"/>
                </a:solidFill>
                <a:latin typeface="Century Gothic" pitchFamily="34" charset="0"/>
                <a:cs typeface="Arial" pitchFamily="34" charset="0"/>
              </a:defRPr>
            </a:lvl1pPr>
          </a:lstStyle>
          <a:p>
            <a:pPr>
              <a:defRPr/>
            </a:pPr>
            <a:r>
              <a:rPr lang="en-US" dirty="0" smtClean="0"/>
              <a:t>Marketing Technology Strategy &amp; Roadmap</a:t>
            </a:r>
            <a:endParaRPr lang="en-US" dirty="0"/>
          </a:p>
        </p:txBody>
      </p:sp>
    </p:spTree>
    <p:extLst>
      <p:ext uri="{BB962C8B-B14F-4D97-AF65-F5344CB8AC3E}">
        <p14:creationId xmlns:p14="http://schemas.microsoft.com/office/powerpoint/2010/main" val="286917733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9" name="Text Placeholder 3"/>
          <p:cNvSpPr>
            <a:spLocks noGrp="1"/>
          </p:cNvSpPr>
          <p:nvPr>
            <p:ph type="body" sz="half" idx="2"/>
          </p:nvPr>
        </p:nvSpPr>
        <p:spPr>
          <a:xfrm>
            <a:off x="457200" y="4514904"/>
            <a:ext cx="8229600" cy="230832"/>
          </a:xfrm>
          <a:prstGeom prst="rect">
            <a:avLst/>
          </a:prstGeom>
        </p:spPr>
        <p:txBody>
          <a:bodyPr anchor="b" anchorCtr="0">
            <a:spAutoFit/>
          </a:bodyPr>
          <a:lstStyle>
            <a:lvl1pPr marL="0" indent="0" algn="l">
              <a:lnSpc>
                <a:spcPct val="100000"/>
              </a:lnSpc>
              <a:spcAft>
                <a:spcPts val="0"/>
              </a:spcAft>
              <a:buNone/>
              <a:defRPr sz="900" b="0">
                <a:solidFill>
                  <a:schemeClr val="tx1"/>
                </a:solidFill>
                <a:latin typeface="Arial" pitchFamily="34" charset="0"/>
                <a:cs typeface="Arial" pitchFamily="34"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 name="Title 1"/>
          <p:cNvSpPr>
            <a:spLocks noGrp="1"/>
          </p:cNvSpPr>
          <p:nvPr>
            <p:ph type="title" hasCustomPrompt="1"/>
          </p:nvPr>
        </p:nvSpPr>
        <p:spPr>
          <a:xfrm>
            <a:off x="457200" y="308611"/>
            <a:ext cx="7086600" cy="249299"/>
          </a:xfrm>
          <a:prstGeom prst="rect">
            <a:avLst/>
          </a:prstGeom>
        </p:spPr>
        <p:txBody>
          <a:bodyPr/>
          <a:lstStyle>
            <a:lvl1pPr>
              <a:defRPr sz="18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857250"/>
            <a:ext cx="8229600" cy="3600450"/>
          </a:xfrm>
          <a:prstGeom prst="rect">
            <a:avLst/>
          </a:prstGeom>
        </p:spPr>
        <p:txBody>
          <a:bodyPr/>
          <a:lstStyle>
            <a:lvl1pPr marL="0" indent="0">
              <a:buFontTx/>
              <a:buNone/>
              <a:defRPr sz="1350" b="0" i="0">
                <a:solidFill>
                  <a:schemeClr val="tx1"/>
                </a:solidFill>
                <a:latin typeface="Arial" pitchFamily="34" charset="0"/>
                <a:cs typeface="Arial" pitchFamily="34" charset="0"/>
              </a:defRPr>
            </a:lvl1pPr>
            <a:lvl2pPr marL="192024" indent="-96012">
              <a:buClr>
                <a:schemeClr val="accent6"/>
              </a:buClr>
              <a:buFont typeface="Arial" pitchFamily="34" charset="0"/>
              <a:buChar char="•"/>
              <a:defRPr sz="1350" b="0" i="0">
                <a:solidFill>
                  <a:schemeClr val="tx1"/>
                </a:solidFill>
                <a:latin typeface="Arial" pitchFamily="34" charset="0"/>
                <a:cs typeface="Arial" pitchFamily="34" charset="0"/>
              </a:defRPr>
            </a:lvl2pPr>
            <a:lvl3pPr marL="288036" indent="-96012">
              <a:buClr>
                <a:schemeClr val="accent3"/>
              </a:buClr>
              <a:buFont typeface="Arial" pitchFamily="34" charset="0"/>
              <a:buChar char="•"/>
              <a:defRPr sz="1350" b="0" i="0">
                <a:solidFill>
                  <a:schemeClr val="tx1"/>
                </a:solidFill>
                <a:latin typeface="Arial" pitchFamily="34" charset="0"/>
                <a:cs typeface="Arial" pitchFamily="34" charset="0"/>
              </a:defRPr>
            </a:lvl3pPr>
            <a:lvl4pPr marL="384048" indent="-96012">
              <a:buClr>
                <a:schemeClr val="tx2"/>
              </a:buClr>
              <a:buSzPct val="100000"/>
              <a:buFont typeface="Arial" pitchFamily="34" charset="0"/>
              <a:buChar char="›"/>
              <a:defRPr sz="1350" b="0" i="0">
                <a:solidFill>
                  <a:schemeClr val="tx2"/>
                </a:solidFill>
                <a:latin typeface="Arial" pitchFamily="34" charset="0"/>
                <a:cs typeface="Arial" pitchFamily="34" charset="0"/>
              </a:defRPr>
            </a:lvl4pPr>
            <a:lvl5pPr marL="480060" indent="-96012">
              <a:buClr>
                <a:schemeClr val="tx2"/>
              </a:buClr>
              <a:buFont typeface="Arial" pitchFamily="34" charset="0"/>
              <a:buChar char="-"/>
              <a:defRPr sz="1200" b="0" i="0">
                <a:solidFill>
                  <a:schemeClr val="tx2"/>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2" hasCustomPrompt="1"/>
          </p:nvPr>
        </p:nvSpPr>
        <p:spPr>
          <a:xfrm>
            <a:off x="457200" y="582930"/>
            <a:ext cx="8229600" cy="1029513"/>
          </a:xfrm>
          <a:prstGeom prst="rect">
            <a:avLst/>
          </a:prstGeom>
        </p:spPr>
        <p:txBody>
          <a:bodyPr>
            <a:spAutoFit/>
          </a:bodyPr>
          <a:lstStyle>
            <a:lvl1pPr marL="0" indent="0">
              <a:spcAft>
                <a:spcPts val="0"/>
              </a:spcAft>
              <a:buFontTx/>
              <a:buNone/>
              <a:defRPr sz="1050" b="1">
                <a:solidFill>
                  <a:schemeClr val="accent6"/>
                </a:solidFill>
                <a:latin typeface="Arial" pitchFamily="34" charset="0"/>
                <a:cs typeface="Arial" pitchFamily="34" charset="0"/>
              </a:defRPr>
            </a:lvl1pPr>
            <a:lvl2pPr marL="0" indent="0">
              <a:spcAft>
                <a:spcPts val="0"/>
              </a:spcAft>
              <a:buFontTx/>
              <a:buNone/>
              <a:defRPr sz="1050" b="1">
                <a:solidFill>
                  <a:schemeClr val="accent6"/>
                </a:solidFill>
                <a:latin typeface="Arial" pitchFamily="34" charset="0"/>
                <a:cs typeface="Arial" pitchFamily="34" charset="0"/>
              </a:defRPr>
            </a:lvl2pPr>
            <a:lvl3pPr marL="0" indent="0">
              <a:spcAft>
                <a:spcPts val="0"/>
              </a:spcAft>
              <a:buFontTx/>
              <a:buNone/>
              <a:defRPr sz="1050" b="1">
                <a:solidFill>
                  <a:schemeClr val="accent6"/>
                </a:solidFill>
                <a:latin typeface="Arial" pitchFamily="34" charset="0"/>
                <a:cs typeface="Arial" pitchFamily="34" charset="0"/>
              </a:defRPr>
            </a:lvl3pPr>
            <a:lvl4pPr marL="0" indent="0">
              <a:spcAft>
                <a:spcPts val="0"/>
              </a:spcAft>
              <a:buFontTx/>
              <a:buNone/>
              <a:defRPr sz="1050" b="1">
                <a:solidFill>
                  <a:schemeClr val="accent6"/>
                </a:solidFill>
                <a:latin typeface="Arial" pitchFamily="34" charset="0"/>
                <a:cs typeface="Arial" pitchFamily="34" charset="0"/>
              </a:defRPr>
            </a:lvl4pPr>
            <a:lvl5pPr marL="0" indent="0">
              <a:spcAft>
                <a:spcPts val="0"/>
              </a:spcAft>
              <a:buFontTx/>
              <a:buNone/>
              <a:defRPr sz="1050" b="1">
                <a:solidFill>
                  <a:schemeClr val="accent6"/>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457200" y="4924045"/>
            <a:ext cx="5943600" cy="86627"/>
          </a:xfrm>
          <a:prstGeom prst="rect">
            <a:avLst/>
          </a:prstGeom>
          <a:noFill/>
        </p:spPr>
        <p:txBody>
          <a:bodyPr wrap="square" lIns="0" tIns="0" rIns="0" bIns="0" rtlCol="0">
            <a:spAutoFit/>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563" dirty="0" smtClean="0">
                <a:solidFill>
                  <a:schemeClr val="tx2"/>
                </a:solidFill>
                <a:latin typeface="Arial" pitchFamily="34" charset="0"/>
                <a:cs typeface="Arial" pitchFamily="34" charset="0"/>
              </a:rPr>
              <a:t>© 2014 Forrester Research, Inc. Reproduction Prohibited</a:t>
            </a:r>
          </a:p>
        </p:txBody>
      </p:sp>
      <p:sp>
        <p:nvSpPr>
          <p:cNvPr id="10" name="Slide Number Placeholder 4"/>
          <p:cNvSpPr>
            <a:spLocks noGrp="1"/>
          </p:cNvSpPr>
          <p:nvPr>
            <p:ph type="sldNum" sz="quarter" idx="11"/>
          </p:nvPr>
        </p:nvSpPr>
        <p:spPr>
          <a:xfrm>
            <a:off x="6858000" y="4924044"/>
            <a:ext cx="1828800" cy="164592"/>
          </a:xfrm>
          <a:prstGeom prst="rect">
            <a:avLst/>
          </a:prstGeom>
        </p:spPr>
        <p:txBody>
          <a:bodyPr/>
          <a:lstStyle/>
          <a:p>
            <a:fld id="{729B0960-D2A3-4FDB-A77F-D4A848EC58EF}" type="slidenum">
              <a:rPr lang="en-US" smtClean="0"/>
              <a:pPr/>
              <a:t>‹#›</a:t>
            </a:fld>
            <a:endParaRPr lang="en-US" dirty="0"/>
          </a:p>
        </p:txBody>
      </p:sp>
    </p:spTree>
    <p:extLst>
      <p:ext uri="{BB962C8B-B14F-4D97-AF65-F5344CB8AC3E}">
        <p14:creationId xmlns:p14="http://schemas.microsoft.com/office/powerpoint/2010/main" val="274066346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Black Emphatic Point">
    <p:spTree>
      <p:nvGrpSpPr>
        <p:cNvPr id="1" name=""/>
        <p:cNvGrpSpPr/>
        <p:nvPr/>
      </p:nvGrpSpPr>
      <p:grpSpPr>
        <a:xfrm>
          <a:off x="0" y="0"/>
          <a:ext cx="0" cy="0"/>
          <a:chOff x="0" y="0"/>
          <a:chExt cx="0" cy="0"/>
        </a:xfrm>
      </p:grpSpPr>
      <p:sp>
        <p:nvSpPr>
          <p:cNvPr id="3" name="Content Placeholder 3"/>
          <p:cNvSpPr>
            <a:spLocks noGrp="1"/>
          </p:cNvSpPr>
          <p:nvPr>
            <p:ph sz="quarter" idx="10" hasCustomPrompt="1"/>
          </p:nvPr>
        </p:nvSpPr>
        <p:spPr>
          <a:xfrm>
            <a:off x="495300" y="402335"/>
            <a:ext cx="8153870" cy="3986784"/>
          </a:xfrm>
          <a:prstGeom prst="rect">
            <a:avLst/>
          </a:prstGeom>
        </p:spPr>
        <p:txBody>
          <a:bodyPr vert="horz" anchor="ctr"/>
          <a:lstStyle>
            <a:lvl1pPr marL="0" indent="0" algn="ctr">
              <a:lnSpc>
                <a:spcPts val="5200"/>
              </a:lnSpc>
              <a:spcBef>
                <a:spcPts val="0"/>
              </a:spcBef>
              <a:buFont typeface="Wingdings" charset="2"/>
              <a:buNone/>
              <a:defRPr kumimoji="0" lang="en-US" sz="4800" b="0" i="1" u="none" strike="noStrike" kern="1200" cap="none" spc="-300" normalizeH="0" baseline="0" dirty="0" smtClean="0">
                <a:ln>
                  <a:noFill/>
                </a:ln>
                <a:solidFill>
                  <a:schemeClr val="bg1"/>
                </a:solidFill>
                <a:effectLst/>
                <a:uLnTx/>
                <a:uFillTx/>
                <a:latin typeface="Gotham Light" charset="0"/>
                <a:ea typeface="Gotham Light" charset="0"/>
                <a:cs typeface="Gotham Light" charset="0"/>
              </a:defRPr>
            </a:lvl1pPr>
            <a:lvl2pPr marL="460375" indent="-234950">
              <a:buSzPct val="120000"/>
              <a:buFont typeface="Arial"/>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2pPr>
            <a:lvl3pPr marL="687388" indent="-227013">
              <a:buSzPct val="70000"/>
              <a:buFont typeface="Courier New"/>
              <a:buChar char="o"/>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3pPr>
            <a:lvl4pPr marL="912813" indent="-225425">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4pPr>
            <a:lvl5pPr marL="1147763" indent="-234950">
              <a:buSzPct val="70000"/>
              <a:buFont typeface="Lucida Grande"/>
              <a:buChar char="*"/>
              <a:defRPr kumimoji="0" lang="en-US" sz="1600" b="0" i="0" u="none" strike="noStrike" kern="1200" cap="none" spc="0" normalizeH="0" baseline="0" dirty="0" smtClean="0">
                <a:ln>
                  <a:noFill/>
                </a:ln>
                <a:solidFill>
                  <a:srgbClr val="666666"/>
                </a:solidFill>
                <a:effectLst/>
                <a:uLnTx/>
                <a:uFillTx/>
                <a:latin typeface="SapientCentroSlab-Light"/>
                <a:ea typeface="+mn-ea"/>
                <a:cs typeface="SapientCentroSlab-Light"/>
              </a:defRPr>
            </a:lvl5pPr>
          </a:lstStyle>
          <a:p>
            <a:pPr lvl="0"/>
            <a:r>
              <a:rPr lang="en-US" dirty="0" smtClean="0"/>
              <a:t>IMPORTANT FACT </a:t>
            </a:r>
            <a:br>
              <a:rPr lang="en-US" dirty="0" smtClean="0"/>
            </a:br>
            <a:r>
              <a:rPr lang="en-US" dirty="0" smtClean="0"/>
              <a:t>GOES HERE!</a:t>
            </a:r>
            <a:endParaRPr lang="en-US" dirty="0"/>
          </a:p>
        </p:txBody>
      </p:sp>
    </p:spTree>
    <p:extLst>
      <p:ext uri="{BB962C8B-B14F-4D97-AF65-F5344CB8AC3E}">
        <p14:creationId xmlns:p14="http://schemas.microsoft.com/office/powerpoint/2010/main" val="331013253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12">
          <p15:clr>
            <a:srgbClr val="FBAE40"/>
          </p15:clr>
        </p15:guide>
        <p15:guide id="2" pos="5448">
          <p15:clr>
            <a:srgbClr val="FBAE40"/>
          </p15:clr>
        </p15:guide>
        <p15:guide id="3" orient="horz" pos="2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75488" y="2105330"/>
            <a:ext cx="3823169" cy="857250"/>
          </a:xfrm>
          <a:prstGeom prst="rect">
            <a:avLst/>
          </a:prstGeom>
        </p:spPr>
        <p:txBody>
          <a:bodyPr lIns="0" tIns="0" rIns="0" bIns="0" anchor="b">
            <a:noAutofit/>
          </a:bodyPr>
          <a:lstStyle>
            <a:lvl1pPr>
              <a:lnSpc>
                <a:spcPts val="3200"/>
              </a:lnSpc>
              <a:buFontTx/>
              <a:buNone/>
              <a:defRPr lang="en-US" sz="3200" b="1" i="0" spc="-150" baseline="0" dirty="0">
                <a:solidFill>
                  <a:srgbClr val="19191E"/>
                </a:solidFill>
                <a:latin typeface="Gotham" charset="0"/>
                <a:ea typeface="Gotham" charset="0"/>
                <a:cs typeface="Gotham" charset="0"/>
              </a:defRPr>
            </a:lvl1pPr>
          </a:lstStyle>
          <a:p>
            <a:pPr lvl="0">
              <a:lnSpc>
                <a:spcPct val="80000"/>
              </a:lnSpc>
            </a:pPr>
            <a:r>
              <a:rPr lang="en-US" dirty="0"/>
              <a:t>UP TO TWO LINE TITLE</a:t>
            </a:r>
          </a:p>
        </p:txBody>
      </p:sp>
      <p:sp>
        <p:nvSpPr>
          <p:cNvPr id="8" name="Text Placeholder 7"/>
          <p:cNvSpPr>
            <a:spLocks noGrp="1"/>
          </p:cNvSpPr>
          <p:nvPr>
            <p:ph type="body" sz="quarter" idx="10" hasCustomPrompt="1"/>
          </p:nvPr>
        </p:nvSpPr>
        <p:spPr>
          <a:xfrm>
            <a:off x="4572001" y="0"/>
            <a:ext cx="4076700" cy="5143500"/>
          </a:xfrm>
          <a:prstGeom prst="rect">
            <a:avLst/>
          </a:prstGeom>
        </p:spPr>
        <p:txBody>
          <a:bodyPr vert="horz" lIns="0" tIns="45720" rIns="0" bIns="45720" anchor="ctr"/>
          <a:lstStyle>
            <a:lvl1pPr marL="219104" marR="0" indent="-219104" algn="l" defTabSz="342946" rtl="0" eaLnBrk="1" fontAlgn="auto" latinLnBrk="0" hangingPunct="1">
              <a:lnSpc>
                <a:spcPct val="100000"/>
              </a:lnSpc>
              <a:spcBef>
                <a:spcPts val="0"/>
              </a:spcBef>
              <a:spcAft>
                <a:spcPts val="1500"/>
              </a:spcAft>
              <a:buClr>
                <a:srgbClr val="000000"/>
              </a:buClr>
              <a:buSzTx/>
              <a:buFont typeface="+mj-lt"/>
              <a:buAutoNum type="arabicPeriod"/>
              <a:tabLst/>
              <a:defRPr kumimoji="0" lang="en-US" sz="1600" b="0" i="0" u="none" strike="noStrike" kern="1200" cap="none" spc="0" normalizeH="0" baseline="0">
                <a:ln>
                  <a:noFill/>
                </a:ln>
                <a:solidFill>
                  <a:srgbClr val="19191E"/>
                </a:solidFill>
                <a:effectLst/>
                <a:uLnTx/>
                <a:uFillTx/>
                <a:latin typeface="Miller Display Roman" charset="0"/>
                <a:ea typeface="Miller Display Roman" charset="0"/>
                <a:cs typeface="Miller Display Roman" charset="0"/>
              </a:defRPr>
            </a:lvl1pPr>
          </a:lstStyle>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a:t>Agenda item 1</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a:t>Agenda item 2</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a:t>Agenda item 3</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a:t>Agenda item 4</a:t>
            </a:r>
          </a:p>
          <a:p>
            <a:pPr marL="219104" marR="0" lvl="0" indent="-219104" algn="l" defTabSz="342946" rtl="0" eaLnBrk="1" fontAlgn="auto" latinLnBrk="0" hangingPunct="1">
              <a:lnSpc>
                <a:spcPct val="100000"/>
              </a:lnSpc>
              <a:spcBef>
                <a:spcPts val="0"/>
              </a:spcBef>
              <a:spcAft>
                <a:spcPts val="1500"/>
              </a:spcAft>
              <a:buClr>
                <a:srgbClr val="000000"/>
              </a:buClr>
              <a:buSzTx/>
              <a:tabLst/>
              <a:defRPr/>
            </a:pPr>
            <a:r>
              <a:rPr lang="en-US" dirty="0"/>
              <a:t>Agenda item 5</a:t>
            </a:r>
          </a:p>
        </p:txBody>
      </p:sp>
      <p:cxnSp>
        <p:nvCxnSpPr>
          <p:cNvPr id="6" name="Straight Connector 3"/>
          <p:cNvCxnSpPr>
            <a:cxnSpLocks noChangeShapeType="1"/>
          </p:cNvCxnSpPr>
          <p:nvPr userDrawn="1"/>
        </p:nvCxnSpPr>
        <p:spPr bwMode="auto">
          <a:xfrm>
            <a:off x="499043" y="3003029"/>
            <a:ext cx="274320" cy="0"/>
          </a:xfrm>
          <a:prstGeom prst="line">
            <a:avLst/>
          </a:prstGeom>
          <a:noFill/>
          <a:ln w="34925">
            <a:solidFill>
              <a:srgbClr val="0030FF"/>
            </a:solidFill>
            <a:round/>
            <a:headEnd/>
            <a:tailEnd/>
          </a:ln>
        </p:spPr>
      </p:cxnSp>
    </p:spTree>
    <p:extLst>
      <p:ext uri="{BB962C8B-B14F-4D97-AF65-F5344CB8AC3E}">
        <p14:creationId xmlns:p14="http://schemas.microsoft.com/office/powerpoint/2010/main" val="558437589"/>
      </p:ext>
    </p:extLst>
  </p:cSld>
  <p:clrMapOvr>
    <a:masterClrMapping/>
  </p:clrMapOvr>
  <p:extLst mod="1">
    <p:ext uri="{DCECCB84-F9BA-43D5-87BE-67443E8EF086}">
      <p15:sldGuideLst xmlns:p15="http://schemas.microsoft.com/office/powerpoint/2012/main" xmlns="">
        <p15:guide id="1" pos="312" userDrawn="1">
          <p15:clr>
            <a:srgbClr val="FBAE40"/>
          </p15:clr>
        </p15:guide>
        <p15:guide id="2" pos="54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572001" y="0"/>
            <a:ext cx="4076700" cy="5143500"/>
          </a:xfrm>
          <a:prstGeom prst="rect">
            <a:avLst/>
          </a:prstGeom>
        </p:spPr>
        <p:txBody>
          <a:bodyPr vert="horz" lIns="0" tIns="45720" rIns="0" bIns="45720" anchor="ctr"/>
          <a:lstStyle>
            <a:lvl1pPr marL="219104" marR="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kumimoji="0" lang="en-US" sz="1600" b="0" i="0" u="none" strike="noStrike" kern="1200" cap="none" spc="0" normalizeH="0" baseline="0" dirty="0">
                <a:ln>
                  <a:noFill/>
                </a:ln>
                <a:solidFill>
                  <a:srgbClr val="19191E"/>
                </a:solidFill>
                <a:effectLst/>
                <a:uLnTx/>
                <a:uFillTx/>
                <a:latin typeface="Miller Display Roman" charset="0"/>
                <a:ea typeface="Miller Display Roman" charset="0"/>
                <a:cs typeface="Miller Display Roman" charset="0"/>
              </a:defRPr>
            </a:lvl1pPr>
          </a:lstStyle>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a:t>Supporting bullet 1</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a:t>Supporting bullet 2</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a:t>Supporting bullet 3</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a:t>Supporting bullet 4</a:t>
            </a:r>
          </a:p>
          <a:p>
            <a:pPr marL="219104" marR="0" lvl="0" indent="-219104" algn="l" defTabSz="342946" rtl="0" eaLnBrk="1" fontAlgn="auto" latinLnBrk="0" hangingPunct="1">
              <a:lnSpc>
                <a:spcPct val="100000"/>
              </a:lnSpc>
              <a:spcBef>
                <a:spcPts val="0"/>
              </a:spcBef>
              <a:spcAft>
                <a:spcPts val="1500"/>
              </a:spcAft>
              <a:buClr>
                <a:srgbClr val="000000"/>
              </a:buClr>
              <a:buSzTx/>
              <a:buFont typeface="Wingdings" charset="2"/>
              <a:buChar char="§"/>
              <a:tabLst/>
              <a:defRPr/>
            </a:pPr>
            <a:r>
              <a:rPr lang="en-US" dirty="0"/>
              <a:t>Supporting bullet 5</a:t>
            </a:r>
          </a:p>
        </p:txBody>
      </p:sp>
      <p:sp>
        <p:nvSpPr>
          <p:cNvPr id="9" name="Title 1"/>
          <p:cNvSpPr>
            <a:spLocks noGrp="1"/>
          </p:cNvSpPr>
          <p:nvPr>
            <p:ph type="title" hasCustomPrompt="1"/>
          </p:nvPr>
        </p:nvSpPr>
        <p:spPr>
          <a:xfrm>
            <a:off x="475488" y="2105330"/>
            <a:ext cx="3823169" cy="857250"/>
          </a:xfrm>
          <a:prstGeom prst="rect">
            <a:avLst/>
          </a:prstGeom>
        </p:spPr>
        <p:txBody>
          <a:bodyPr lIns="0" tIns="0" rIns="0" bIns="0" anchor="b">
            <a:noAutofit/>
          </a:bodyPr>
          <a:lstStyle>
            <a:lvl1pPr>
              <a:lnSpc>
                <a:spcPts val="3200"/>
              </a:lnSpc>
              <a:buFontTx/>
              <a:buNone/>
              <a:defRPr lang="en-US" sz="3200" b="1" i="0" spc="-150" baseline="0" dirty="0">
                <a:solidFill>
                  <a:srgbClr val="19191E"/>
                </a:solidFill>
                <a:latin typeface="Gotham" charset="0"/>
                <a:ea typeface="Gotham" charset="0"/>
                <a:cs typeface="Gotham" charset="0"/>
              </a:defRPr>
            </a:lvl1pPr>
          </a:lstStyle>
          <a:p>
            <a:pPr lvl="0">
              <a:lnSpc>
                <a:spcPct val="80000"/>
              </a:lnSpc>
            </a:pPr>
            <a:r>
              <a:rPr lang="en-US" dirty="0"/>
              <a:t>UP TO TWO LINE TITLE</a:t>
            </a:r>
          </a:p>
        </p:txBody>
      </p:sp>
      <p:cxnSp>
        <p:nvCxnSpPr>
          <p:cNvPr id="10" name="Straight Connector 3"/>
          <p:cNvCxnSpPr>
            <a:cxnSpLocks noChangeShapeType="1"/>
          </p:cNvCxnSpPr>
          <p:nvPr userDrawn="1"/>
        </p:nvCxnSpPr>
        <p:spPr bwMode="auto">
          <a:xfrm>
            <a:off x="499043" y="3003029"/>
            <a:ext cx="274320" cy="0"/>
          </a:xfrm>
          <a:prstGeom prst="line">
            <a:avLst/>
          </a:prstGeom>
          <a:noFill/>
          <a:ln w="34925">
            <a:solidFill>
              <a:srgbClr val="0030FF"/>
            </a:solidFill>
            <a:round/>
            <a:headEnd/>
            <a:tailEnd/>
          </a:ln>
        </p:spPr>
      </p:cxnSp>
    </p:spTree>
    <p:extLst>
      <p:ext uri="{BB962C8B-B14F-4D97-AF65-F5344CB8AC3E}">
        <p14:creationId xmlns:p14="http://schemas.microsoft.com/office/powerpoint/2010/main" val="3934543561"/>
      </p:ext>
    </p:extLst>
  </p:cSld>
  <p:clrMapOvr>
    <a:masterClrMapping/>
  </p:clrMapOvr>
  <p:extLst mod="1">
    <p:ext uri="{DCECCB84-F9BA-43D5-87BE-67443E8EF086}">
      <p15:sldGuideLst xmlns:p15="http://schemas.microsoft.com/office/powerpoint/2012/main" xmlns="">
        <p15:guide id="1" pos="5448" userDrawn="1">
          <p15:clr>
            <a:srgbClr val="FBAE40"/>
          </p15:clr>
        </p15:guide>
        <p15:guide id="2" pos="31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75488" y="119165"/>
            <a:ext cx="8173212" cy="857250"/>
          </a:xfrm>
          <a:prstGeom prst="rect">
            <a:avLst/>
          </a:prstGeom>
        </p:spPr>
        <p:txBody>
          <a:bodyPr lIns="0" tIns="0" rIns="0" bIns="0" anchor="b">
            <a:noAutofit/>
          </a:bodyPr>
          <a:lstStyle>
            <a:lvl1pPr>
              <a:lnSpc>
                <a:spcPts val="3200"/>
              </a:lnSpc>
              <a:buFontTx/>
              <a:buNone/>
              <a:defRPr lang="en-US" sz="3200" b="1" i="0" spc="-150" baseline="0" dirty="0">
                <a:solidFill>
                  <a:srgbClr val="19191E"/>
                </a:solidFill>
                <a:latin typeface="Gotham" charset="0"/>
                <a:ea typeface="Gotham" charset="0"/>
                <a:cs typeface="Gotham" charset="0"/>
              </a:defRPr>
            </a:lvl1pPr>
          </a:lstStyle>
          <a:p>
            <a:pPr lvl="0">
              <a:lnSpc>
                <a:spcPct val="80000"/>
              </a:lnSpc>
            </a:pPr>
            <a:r>
              <a:rPr lang="en-US" dirty="0"/>
              <a:t>UP TO TWO LINE </a:t>
            </a:r>
            <a:br>
              <a:rPr lang="en-US" dirty="0"/>
            </a:br>
            <a:r>
              <a:rPr lang="en-US" dirty="0"/>
              <a:t>TITLE</a:t>
            </a:r>
          </a:p>
        </p:txBody>
      </p:sp>
      <p:cxnSp>
        <p:nvCxnSpPr>
          <p:cNvPr id="14" name="Straight Connector 13"/>
          <p:cNvCxnSpPr>
            <a:cxnSpLocks noChangeShapeType="1"/>
          </p:cNvCxnSpPr>
          <p:nvPr userDrawn="1"/>
        </p:nvCxnSpPr>
        <p:spPr bwMode="auto">
          <a:xfrm>
            <a:off x="502125" y="1016099"/>
            <a:ext cx="274320" cy="383"/>
          </a:xfrm>
          <a:prstGeom prst="line">
            <a:avLst/>
          </a:prstGeom>
          <a:noFill/>
          <a:ln w="34925">
            <a:solidFill>
              <a:srgbClr val="0030FF"/>
            </a:solidFill>
            <a:round/>
            <a:headEnd/>
            <a:tailEnd/>
          </a:ln>
        </p:spPr>
      </p:cxnSp>
      <p:sp>
        <p:nvSpPr>
          <p:cNvPr id="4" name="Content Placeholder 3"/>
          <p:cNvSpPr>
            <a:spLocks noGrp="1"/>
          </p:cNvSpPr>
          <p:nvPr>
            <p:ph sz="quarter" idx="10"/>
          </p:nvPr>
        </p:nvSpPr>
        <p:spPr>
          <a:xfrm>
            <a:off x="495300" y="1081087"/>
            <a:ext cx="8153400" cy="3303587"/>
          </a:xfrm>
          <a:prstGeom prst="rect">
            <a:avLst/>
          </a:prstGeom>
        </p:spPr>
        <p:txBody>
          <a:bodyPr vert="horz" lIns="0" rIns="0"/>
          <a:lstStyle>
            <a:lvl1pPr marL="285750" indent="-285750">
              <a:buFont typeface="Wingdings" charset="2"/>
              <a:buChar char="§"/>
              <a:defRPr kumimoji="0" lang="en-US" sz="1600" b="0" i="0" u="none" strike="noStrike" kern="1200" cap="none" spc="0" normalizeH="0" baseline="0" dirty="0" smtClean="0">
                <a:ln>
                  <a:noFill/>
                </a:ln>
                <a:solidFill>
                  <a:srgbClr val="19191E"/>
                </a:solidFill>
                <a:effectLst/>
                <a:uLnTx/>
                <a:uFillTx/>
                <a:latin typeface="Gotham Book" charset="0"/>
                <a:ea typeface="Gotham Book" charset="0"/>
                <a:cs typeface="Gotham Book" charset="0"/>
              </a:defRPr>
            </a:lvl1pPr>
            <a:lvl2pPr marL="460375" indent="-234950">
              <a:buSzPct val="70000"/>
              <a:buFont typeface="AppleSymbols"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2pPr>
            <a:lvl3pPr marL="687388" indent="-227013">
              <a:buSzPct val="70000"/>
              <a:buFont typeface="Times-Roman"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3pPr>
            <a:lvl4pPr marL="912813" indent="-225425">
              <a:buSzPct val="60000"/>
              <a:buFont typeface="LucidaGrande"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4pPr>
            <a:lvl5pPr marL="1147763" indent="-234950">
              <a:buSzPct val="70000"/>
              <a:buFont typeface="LucidaGrande"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0918143"/>
      </p:ext>
    </p:extLst>
  </p:cSld>
  <p:clrMapOvr>
    <a:masterClrMapping/>
  </p:clrMapOvr>
  <p:extLst mod="1">
    <p:ext uri="{DCECCB84-F9BA-43D5-87BE-67443E8EF086}">
      <p15:sldGuideLst xmlns:p15="http://schemas.microsoft.com/office/powerpoint/2012/main" xmlns="">
        <p15:guide id="1" pos="312" userDrawn="1">
          <p15:clr>
            <a:srgbClr val="FBAE40"/>
          </p15:clr>
        </p15:guide>
        <p15:guide id="2" pos="54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No Titl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95300" y="400051"/>
            <a:ext cx="8153400" cy="3984624"/>
          </a:xfrm>
          <a:prstGeom prst="rect">
            <a:avLst/>
          </a:prstGeom>
        </p:spPr>
        <p:txBody>
          <a:bodyPr vert="horz" lIns="0" rIns="0"/>
          <a:lstStyle>
            <a:lvl1pPr marL="0" indent="0">
              <a:buFont typeface="Wingdings" charset="2"/>
              <a:buNone/>
              <a:defRPr kumimoji="0" lang="en-US" sz="1600" b="0" i="0" u="none" strike="noStrike" kern="1200" cap="none" spc="0" normalizeH="0" baseline="0" dirty="0" smtClean="0">
                <a:ln>
                  <a:noFill/>
                </a:ln>
                <a:solidFill>
                  <a:srgbClr val="19191E"/>
                </a:solidFill>
                <a:effectLst/>
                <a:uLnTx/>
                <a:uFillTx/>
                <a:latin typeface="Gotham Book" charset="0"/>
                <a:ea typeface="Gotham Book" charset="0"/>
                <a:cs typeface="Gotham Book" charset="0"/>
              </a:defRPr>
            </a:lvl1pPr>
            <a:lvl2pPr marL="460375" indent="-234950">
              <a:buSzPct val="120000"/>
              <a:buFont typeface="Wingdings" charset="2"/>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2pPr>
            <a:lvl3pPr marL="687388" indent="-227013">
              <a:buSzPct val="70000"/>
              <a:buFont typeface="AppleMyungjo" charset="-127"/>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3pPr>
            <a:lvl4pPr marL="912813" indent="-225425">
              <a:buFont typeface="Lucida Grande"/>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4pPr>
            <a:lvl5pPr marL="1147763" indent="-234950">
              <a:buSzPct val="70000"/>
              <a:buFont typeface="LucidaGrande" charset="0"/>
              <a:buChar char="⁃"/>
              <a:defRPr kumimoji="0" lang="en-US" sz="1400" b="0" i="0" u="none" strike="noStrike" kern="1200" cap="none" spc="0" normalizeH="0" baseline="0" dirty="0" smtClean="0">
                <a:ln>
                  <a:noFill/>
                </a:ln>
                <a:solidFill>
                  <a:srgbClr val="19191E"/>
                </a:solidFill>
                <a:effectLst/>
                <a:uLnTx/>
                <a:uFillTx/>
                <a:latin typeface="Miller Display Roman" charset="0"/>
                <a:ea typeface="Miller Display Roman" charset="0"/>
                <a:cs typeface="Miller Display Roman"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extLst mod="1">
    <p:ext uri="{DCECCB84-F9BA-43D5-87BE-67443E8EF086}">
      <p15:sldGuideLst xmlns:p15="http://schemas.microsoft.com/office/powerpoint/2012/main" xmlns="">
        <p15:guide id="1" pos="312">
          <p15:clr>
            <a:srgbClr val="FBAE40"/>
          </p15:clr>
        </p15:guide>
        <p15:guide id="2" pos="5448" userDrawn="1">
          <p15:clr>
            <a:srgbClr val="FBAE40"/>
          </p15:clr>
        </p15:guide>
        <p15:guide id="3" orient="horz" pos="252"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10.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theme" Target="../theme/theme11.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4.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5.emf"/><Relationship Id="rId5" Type="http://schemas.openxmlformats.org/officeDocument/2006/relationships/slideLayout" Target="../slideLayouts/slideLayout10.xml"/><Relationship Id="rId10" Type="http://schemas.openxmlformats.org/officeDocument/2006/relationships/theme" Target="../theme/theme4.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4.emf"/><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4.emf"/><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6.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7.xml"/><Relationship Id="rId1" Type="http://schemas.openxmlformats.org/officeDocument/2006/relationships/slideLayout" Target="../slideLayouts/slideLayout23.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heme" Target="../theme/theme9.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45355016"/>
      </p:ext>
    </p:extLst>
  </p:cSld>
  <p:clrMap bg1="lt1" tx1="dk1" bg2="lt2" tx2="dk2" accent1="accent1" accent2="accent2" accent3="accent3" accent4="accent4" accent5="accent5" accent6="accent6" hlink="hlink" folHlink="folHlink"/>
  <p:sldLayoutIdLst>
    <p:sldLayoutId id="2147484300" r:id="rId1"/>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17381" y="274320"/>
            <a:ext cx="7909238"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 name="Text Placeholder 2"/>
          <p:cNvSpPr>
            <a:spLocks noGrp="1"/>
          </p:cNvSpPr>
          <p:nvPr>
            <p:ph type="body" idx="1"/>
          </p:nvPr>
        </p:nvSpPr>
        <p:spPr bwMode="auto">
          <a:xfrm>
            <a:off x="617381" y="987553"/>
            <a:ext cx="7909334"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36645303"/>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Lst>
  <p:txStyles>
    <p:titleStyle>
      <a:lvl1pPr algn="l" defTabSz="342900" rtl="0" eaLnBrk="1" latinLnBrk="0" hangingPunct="1">
        <a:spcBef>
          <a:spcPct val="0"/>
        </a:spcBef>
        <a:buNone/>
        <a:defRPr sz="2550" kern="1200">
          <a:solidFill>
            <a:schemeClr val="accent6">
              <a:lumMod val="50000"/>
            </a:schemeClr>
          </a:solidFill>
          <a:latin typeface="Calibri"/>
          <a:ea typeface="+mj-ea"/>
          <a:cs typeface="Calibri"/>
        </a:defRPr>
      </a:lvl1pPr>
    </p:titleStyle>
    <p:bodyStyle>
      <a:lvl1pPr marL="133350" indent="-1333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1pPr>
      <a:lvl2pPr marL="257175" indent="-123825"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2pPr>
      <a:lvl3pPr marL="428625" indent="-1714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3pPr>
      <a:lvl4pPr marL="561975" indent="-1333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4pPr>
      <a:lvl5pPr marL="685800" indent="-123825"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5pPr>
      <a:lvl6pPr marL="819150" indent="-1333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sp>
        <p:nvSpPr>
          <p:cNvPr id="8" name="Rectangle 7"/>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dirty="0">
              <a:solidFill>
                <a:schemeClr val="bg1"/>
              </a:solidFill>
            </a:endParaRPr>
          </a:p>
        </p:txBody>
      </p:sp>
      <p:sp>
        <p:nvSpPr>
          <p:cNvPr id="9"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smtClean="0">
                <a:solidFill>
                  <a:srgbClr val="19191E"/>
                </a:solidFill>
                <a:latin typeface="+mn-lt"/>
                <a:cs typeface="Calibri"/>
              </a:rPr>
              <a:t>Copyright SapientRazorfish | Confidential</a:t>
            </a:r>
            <a:endParaRPr lang="en-US" sz="600" b="0" i="0" kern="0" cap="all" spc="100" dirty="0">
              <a:solidFill>
                <a:srgbClr val="19191E"/>
              </a:solidFill>
              <a:latin typeface="+mn-lt"/>
              <a:cs typeface="Calibri"/>
            </a:endParaRPr>
          </a:p>
        </p:txBody>
      </p:sp>
    </p:spTree>
    <p:extLst>
      <p:ext uri="{BB962C8B-B14F-4D97-AF65-F5344CB8AC3E}">
        <p14:creationId xmlns:p14="http://schemas.microsoft.com/office/powerpoint/2010/main" val="2839348440"/>
      </p:ext>
    </p:extLst>
  </p:cSld>
  <p:clrMap bg1="lt1" tx1="dk1" bg2="lt2" tx2="dk2" accent1="accent1" accent2="accent2" accent3="accent3" accent4="accent4" accent5="accent5" accent6="accent6" hlink="hlink" folHlink="folHlink"/>
  <p:sldLayoutIdLst>
    <p:sldLayoutId id="2147484350" r:id="rId1"/>
    <p:sldLayoutId id="2147484351" r:id="rId2"/>
    <p:sldLayoutId id="2147484352" r:id="rId3"/>
    <p:sldLayoutId id="2147484353" r:id="rId4"/>
    <p:sldLayoutId id="2147484354" r:id="rId5"/>
    <p:sldLayoutId id="2147484355" r:id="rId6"/>
    <p:sldLayoutId id="2147484356" r:id="rId7"/>
    <p:sldLayoutId id="2147484357" r:id="rId8"/>
    <p:sldLayoutId id="2147484358" r:id="rId9"/>
    <p:sldLayoutId id="2147484359" r:id="rId10"/>
    <p:sldLayoutId id="2147484360" r:id="rId11"/>
    <p:sldLayoutId id="2147484361" r:id="rId12"/>
    <p:sldLayoutId id="2147484362" r:id="rId13"/>
    <p:sldLayoutId id="2147484363" r:id="rId14"/>
  </p:sldLayoutIdLst>
  <p:timing>
    <p:tnLst>
      <p:par>
        <p:cTn id="1" dur="indefinite" restart="never" nodeType="tmRoot"/>
      </p:par>
    </p:tnLst>
  </p:timing>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E"/>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54445533"/>
      </p:ext>
    </p:extLst>
  </p:cSld>
  <p:clrMap bg1="lt1" tx1="dk1" bg2="lt2" tx2="dk2" accent1="accent1" accent2="accent2" accent3="accent3" accent4="accent4" accent5="accent5" accent6="accent6" hlink="hlink" folHlink="folHlink"/>
  <p:sldLayoutIdLst>
    <p:sldLayoutId id="2147484211" r:id="rId1"/>
    <p:sldLayoutId id="2147484303" r:id="rId2"/>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515630" y="4379762"/>
            <a:ext cx="1298448" cy="548640"/>
          </a:xfrm>
          <a:prstGeom prst="rect">
            <a:avLst/>
          </a:prstGeom>
        </p:spPr>
      </p:pic>
      <p:sp>
        <p:nvSpPr>
          <p:cNvPr id="10" name="Rectangle 9"/>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11"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chemeClr val="bg1"/>
                </a:solidFill>
                <a:latin typeface="+mn-lt"/>
                <a:cs typeface="Calibri"/>
              </a:rPr>
              <a:t>Copyright SapientRazorfish | Confidential</a:t>
            </a:r>
          </a:p>
        </p:txBody>
      </p:sp>
    </p:spTree>
    <p:extLst>
      <p:ext uri="{BB962C8B-B14F-4D97-AF65-F5344CB8AC3E}">
        <p14:creationId xmlns:p14="http://schemas.microsoft.com/office/powerpoint/2010/main" val="2614774691"/>
      </p:ext>
    </p:extLst>
  </p:cSld>
  <p:clrMap bg1="lt1" tx1="dk1" bg2="lt2" tx2="dk2" accent1="accent1" accent2="accent2" accent3="accent3" accent4="accent4" accent5="accent5" accent6="accent6" hlink="hlink" folHlink="folHlink"/>
  <p:sldLayoutIdLst>
    <p:sldLayoutId id="2147484322" r:id="rId1"/>
    <p:sldLayoutId id="2147484321" r:id="rId2"/>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506486" y="4382184"/>
            <a:ext cx="1310924" cy="546218"/>
          </a:xfrm>
          <a:prstGeom prst="rect">
            <a:avLst/>
          </a:prstGeom>
        </p:spPr>
      </p:pic>
      <p:sp>
        <p:nvSpPr>
          <p:cNvPr id="8" name="Rectangle 7"/>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9"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rgbClr val="19191E"/>
                </a:solidFill>
                <a:latin typeface="+mn-lt"/>
                <a:cs typeface="Calibri"/>
              </a:rPr>
              <a:t>Copyright SapientRazorfish | Confidential</a:t>
            </a:r>
          </a:p>
        </p:txBody>
      </p:sp>
    </p:spTree>
    <p:extLst>
      <p:ext uri="{BB962C8B-B14F-4D97-AF65-F5344CB8AC3E}">
        <p14:creationId xmlns:p14="http://schemas.microsoft.com/office/powerpoint/2010/main" val="2250296792"/>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315" r:id="rId4"/>
    <p:sldLayoutId id="2147484272" r:id="rId5"/>
    <p:sldLayoutId id="2147484280" r:id="rId6"/>
    <p:sldLayoutId id="2147484317" r:id="rId7"/>
    <p:sldLayoutId id="2147484301" r:id="rId8"/>
    <p:sldLayoutId id="2147484302" r:id="rId9"/>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0030FF"/>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pic>
        <p:nvPicPr>
          <p:cNvPr id="9" name="Picture 8"/>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15630" y="4379762"/>
            <a:ext cx="1298448" cy="548640"/>
          </a:xfrm>
          <a:prstGeom prst="rect">
            <a:avLst/>
          </a:prstGeom>
        </p:spPr>
      </p:pic>
      <p:sp>
        <p:nvSpPr>
          <p:cNvPr id="11" name="Rectangle 10"/>
          <p:cNvSpPr>
            <a:spLocks noChangeAspect="1"/>
          </p:cNvSpPr>
          <p:nvPr userDrawn="1"/>
        </p:nvSpPr>
        <p:spPr>
          <a:xfrm>
            <a:off x="6673054" y="4744476"/>
            <a:ext cx="137160" cy="274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12"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chemeClr val="bg1"/>
                </a:solidFill>
                <a:latin typeface="+mn-lt"/>
                <a:cs typeface="Calibri"/>
              </a:rPr>
              <a:t>Copyright SapientRazorfish | Confidential</a:t>
            </a:r>
          </a:p>
        </p:txBody>
      </p:sp>
    </p:spTree>
    <p:extLst>
      <p:ext uri="{BB962C8B-B14F-4D97-AF65-F5344CB8AC3E}">
        <p14:creationId xmlns:p14="http://schemas.microsoft.com/office/powerpoint/2010/main" val="672718684"/>
      </p:ext>
    </p:extLst>
  </p:cSld>
  <p:clrMap bg1="lt1" tx1="dk1" bg2="lt2" tx2="dk2" accent1="accent1" accent2="accent2" accent3="accent3" accent4="accent4" accent5="accent5" accent6="accent6" hlink="hlink" folHlink="folHlink"/>
  <p:sldLayoutIdLst>
    <p:sldLayoutId id="2147484319" r:id="rId1"/>
    <p:sldLayoutId id="2147484320" r:id="rId2"/>
    <p:sldLayoutId id="2147484314" r:id="rId3"/>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9191E"/>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pic>
        <p:nvPicPr>
          <p:cNvPr id="10" name="Picture 9"/>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515630" y="4379762"/>
            <a:ext cx="1298448" cy="548640"/>
          </a:xfrm>
          <a:prstGeom prst="rect">
            <a:avLst/>
          </a:prstGeom>
        </p:spPr>
      </p:pic>
      <p:sp>
        <p:nvSpPr>
          <p:cNvPr id="9" name="Rectangle 8"/>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11"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chemeClr val="bg1"/>
                </a:solidFill>
                <a:latin typeface="+mn-lt"/>
                <a:cs typeface="Calibri"/>
              </a:rPr>
              <a:t>Copyright SapientRazorfish | Confidential</a:t>
            </a:r>
          </a:p>
        </p:txBody>
      </p:sp>
    </p:spTree>
    <p:extLst>
      <p:ext uri="{BB962C8B-B14F-4D97-AF65-F5344CB8AC3E}">
        <p14:creationId xmlns:p14="http://schemas.microsoft.com/office/powerpoint/2010/main" val="2994179940"/>
      </p:ext>
    </p:extLst>
  </p:cSld>
  <p:clrMap bg1="lt1" tx1="dk1" bg2="lt2" tx2="dk2" accent1="accent1" accent2="accent2" accent3="accent3" accent4="accent4" accent5="accent5" accent6="accent6" hlink="hlink" folHlink="folHlink"/>
  <p:sldLayoutIdLst>
    <p:sldLayoutId id="2147484316" r:id="rId1"/>
    <p:sldLayoutId id="2147484281" r:id="rId2"/>
    <p:sldLayoutId id="2147484288" r:id="rId3"/>
    <p:sldLayoutId id="2147484285" r:id="rId4"/>
    <p:sldLayoutId id="2147484286" r:id="rId5"/>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FAFF"/>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06486" y="4382184"/>
            <a:ext cx="1310924" cy="546218"/>
          </a:xfrm>
          <a:prstGeom prst="rect">
            <a:avLst/>
          </a:prstGeom>
        </p:spPr>
      </p:pic>
      <p:sp>
        <p:nvSpPr>
          <p:cNvPr id="15" name="Rectangle 14"/>
          <p:cNvSpPr>
            <a:spLocks noChangeAspect="1"/>
          </p:cNvSpPr>
          <p:nvPr userDrawn="1"/>
        </p:nvSpPr>
        <p:spPr>
          <a:xfrm>
            <a:off x="6673054" y="4744476"/>
            <a:ext cx="137160" cy="27432"/>
          </a:xfrm>
          <a:prstGeom prst="rect">
            <a:avLst/>
          </a:prstGeom>
          <a:solidFill>
            <a:srgbClr val="0030FF"/>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a:solidFill>
                <a:schemeClr val="bg1"/>
              </a:solidFill>
            </a:endParaRPr>
          </a:p>
        </p:txBody>
      </p:sp>
      <p:sp>
        <p:nvSpPr>
          <p:cNvPr id="16" name="Text Box 37"/>
          <p:cNvSpPr txBox="1">
            <a:spLocks noChangeArrowheads="1"/>
          </p:cNvSpPr>
          <p:nvPr userDrawn="1"/>
        </p:nvSpPr>
        <p:spPr bwMode="auto">
          <a:xfrm>
            <a:off x="6852920" y="4711641"/>
            <a:ext cx="2103120" cy="93102"/>
          </a:xfrm>
          <a:prstGeom prst="rect">
            <a:avLst/>
          </a:prstGeom>
          <a:noFill/>
          <a:ln>
            <a:noFill/>
          </a:ln>
          <a:extLst/>
        </p:spPr>
        <p:txBody>
          <a:bodyPr lIns="0" tIns="0" rIns="0" bIns="0" anchor="t" anchorCtr="0">
            <a:no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nSpc>
                <a:spcPct val="101000"/>
              </a:lnSpc>
              <a:spcBef>
                <a:spcPts val="0"/>
              </a:spcBef>
            </a:pPr>
            <a:r>
              <a:rPr lang="en-US" sz="600" b="0" i="0" kern="0" cap="all" spc="100" dirty="0">
                <a:solidFill>
                  <a:srgbClr val="19191E"/>
                </a:solidFill>
                <a:latin typeface="+mn-lt"/>
                <a:cs typeface="Calibri"/>
              </a:rPr>
              <a:t>Copyright SapientRazorfish | Confidential</a:t>
            </a:r>
          </a:p>
        </p:txBody>
      </p:sp>
    </p:spTree>
    <p:extLst>
      <p:ext uri="{BB962C8B-B14F-4D97-AF65-F5344CB8AC3E}">
        <p14:creationId xmlns:p14="http://schemas.microsoft.com/office/powerpoint/2010/main" val="1444781085"/>
      </p:ext>
    </p:extLst>
  </p:cSld>
  <p:clrMap bg1="lt1" tx1="dk1" bg2="lt2" tx2="dk2" accent1="accent1" accent2="accent2" accent3="accent3" accent4="accent4" accent5="accent5" accent6="accent6" hlink="hlink" folHlink="folHlink"/>
  <p:sldLayoutIdLst>
    <p:sldLayoutId id="2147484294" r:id="rId1"/>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7" name="TextBox 26"/>
          <p:cNvSpPr txBox="1"/>
          <p:nvPr userDrawn="1"/>
        </p:nvSpPr>
        <p:spPr>
          <a:xfrm>
            <a:off x="470370" y="912519"/>
            <a:ext cx="184666" cy="461665"/>
          </a:xfrm>
          <a:prstGeom prst="rect">
            <a:avLst/>
          </a:prstGeom>
          <a:noFill/>
        </p:spPr>
        <p:txBody>
          <a:bodyPr wrap="none" rtlCol="0">
            <a:spAutoFit/>
          </a:bodyPr>
          <a:lstStyle/>
          <a:p>
            <a:endParaRPr lang="en-US" dirty="0"/>
          </a:p>
        </p:txBody>
      </p:sp>
      <p:sp>
        <p:nvSpPr>
          <p:cNvPr id="28" name="TextBox 27"/>
          <p:cNvSpPr txBox="1"/>
          <p:nvPr userDrawn="1"/>
        </p:nvSpPr>
        <p:spPr>
          <a:xfrm>
            <a:off x="28222" y="1016000"/>
            <a:ext cx="184666" cy="461665"/>
          </a:xfrm>
          <a:prstGeom prst="rect">
            <a:avLst/>
          </a:prstGeom>
          <a:noFill/>
        </p:spPr>
        <p:txBody>
          <a:bodyPr wrap="none" rtlCol="0">
            <a:spAutoFit/>
          </a:bodyPr>
          <a:lstStyle/>
          <a:p>
            <a:endParaRPr lang="en-US" dirty="0"/>
          </a:p>
        </p:txBody>
      </p:sp>
      <p:sp>
        <p:nvSpPr>
          <p:cNvPr id="29" name="TextBox 28"/>
          <p:cNvSpPr txBox="1"/>
          <p:nvPr userDrawn="1"/>
        </p:nvSpPr>
        <p:spPr>
          <a:xfrm>
            <a:off x="-37630" y="649111"/>
            <a:ext cx="184666"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38610091"/>
      </p:ext>
    </p:extLst>
  </p:cSld>
  <p:clrMap bg1="lt1" tx1="dk1" bg2="lt2" tx2="dk2" accent1="accent1" accent2="accent2" accent3="accent3" accent4="accent4" accent5="accent5" accent6="accent6" hlink="hlink" folHlink="folHlink"/>
  <p:sldLayoutIdLst>
    <p:sldLayoutId id="2147484247" r:id="rId1"/>
  </p:sldLayoutIdLst>
  <p:txStyles>
    <p:titleStyle>
      <a:lvl1pPr marL="0" marR="0" indent="0" algn="l" defTabSz="457181" rtl="0" eaLnBrk="1" fontAlgn="auto" latinLnBrk="0" hangingPunct="1">
        <a:lnSpc>
          <a:spcPct val="100000"/>
        </a:lnSpc>
        <a:spcBef>
          <a:spcPct val="0"/>
        </a:spcBef>
        <a:spcAft>
          <a:spcPts val="0"/>
        </a:spcAft>
        <a:buClrTx/>
        <a:buSzTx/>
        <a:buFontTx/>
        <a:buNone/>
        <a:tabLst/>
        <a:defRPr sz="4400" kern="1200">
          <a:solidFill>
            <a:srgbClr val="FFFFFF"/>
          </a:solidFill>
          <a:latin typeface="SapientCentroSlab-UBlack"/>
          <a:ea typeface="+mj-ea"/>
          <a:cs typeface="SapientCentroSlab-UBlack"/>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617381" y="274320"/>
            <a:ext cx="7909238"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Autofit/>
          </a:bodyPr>
          <a:lstStyle/>
          <a:p>
            <a:pPr lvl="0"/>
            <a:r>
              <a:rPr lang="en-US" dirty="0"/>
              <a:t>Click To Edit Master Title Style</a:t>
            </a:r>
          </a:p>
        </p:txBody>
      </p:sp>
      <p:sp>
        <p:nvSpPr>
          <p:cNvPr id="8" name="Text Placeholder 2"/>
          <p:cNvSpPr>
            <a:spLocks noGrp="1"/>
          </p:cNvSpPr>
          <p:nvPr>
            <p:ph type="body" idx="1"/>
          </p:nvPr>
        </p:nvSpPr>
        <p:spPr bwMode="auto">
          <a:xfrm>
            <a:off x="617381" y="987553"/>
            <a:ext cx="7909334"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Tree>
    <p:extLst>
      <p:ext uri="{BB962C8B-B14F-4D97-AF65-F5344CB8AC3E}">
        <p14:creationId xmlns:p14="http://schemas.microsoft.com/office/powerpoint/2010/main" val="1221415733"/>
      </p:ext>
    </p:extLst>
  </p:cSld>
  <p:clrMap bg1="lt1" tx1="dk1" bg2="lt2" tx2="dk2" accent1="accent1" accent2="accent2" accent3="accent3" accent4="accent4" accent5="accent5" accent6="accent6" hlink="hlink" folHlink="folHlink"/>
  <p:sldLayoutIdLst>
    <p:sldLayoutId id="2147484324" r:id="rId1"/>
    <p:sldLayoutId id="2147484325" r:id="rId2"/>
    <p:sldLayoutId id="2147484326" r:id="rId3"/>
    <p:sldLayoutId id="2147484327" r:id="rId4"/>
    <p:sldLayoutId id="2147484328" r:id="rId5"/>
    <p:sldLayoutId id="2147484329" r:id="rId6"/>
    <p:sldLayoutId id="2147484330" r:id="rId7"/>
    <p:sldLayoutId id="2147484331" r:id="rId8"/>
    <p:sldLayoutId id="2147484334" r:id="rId9"/>
    <p:sldLayoutId id="2147484335" r:id="rId10"/>
  </p:sldLayoutIdLst>
  <p:txStyles>
    <p:titleStyle>
      <a:lvl1pPr algn="l" defTabSz="342900" rtl="0" eaLnBrk="1" latinLnBrk="0" hangingPunct="1">
        <a:spcBef>
          <a:spcPct val="0"/>
        </a:spcBef>
        <a:buNone/>
        <a:defRPr sz="2550" kern="1200">
          <a:solidFill>
            <a:schemeClr val="accent6">
              <a:lumMod val="50000"/>
            </a:schemeClr>
          </a:solidFill>
          <a:latin typeface="Calibri"/>
          <a:ea typeface="+mj-ea"/>
          <a:cs typeface="Calibri"/>
        </a:defRPr>
      </a:lvl1pPr>
    </p:titleStyle>
    <p:bodyStyle>
      <a:lvl1pPr marL="133350" indent="-1333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1pPr>
      <a:lvl2pPr marL="257175" indent="-123825"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2pPr>
      <a:lvl3pPr marL="428625" indent="-1714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3pPr>
      <a:lvl4pPr marL="561975" indent="-1333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4pPr>
      <a:lvl5pPr marL="685800" indent="-123825"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5pPr>
      <a:lvl6pPr marL="819150" indent="-133350" algn="l" defTabSz="342900" rtl="0" eaLnBrk="1" latinLnBrk="0" hangingPunct="1">
        <a:spcBef>
          <a:spcPts val="0"/>
        </a:spcBef>
        <a:spcAft>
          <a:spcPts val="1500"/>
        </a:spcAft>
        <a:buClr>
          <a:schemeClr val="accent6">
            <a:lumMod val="75000"/>
          </a:schemeClr>
        </a:buClr>
        <a:buSzPct val="90000"/>
        <a:buFont typeface="Wingdings" charset="2"/>
        <a:buChar char="§"/>
        <a:defRPr sz="1350" kern="1200">
          <a:solidFill>
            <a:schemeClr val="accent6">
              <a:lumMod val="50000"/>
            </a:schemeClr>
          </a:solidFill>
          <a:latin typeface="Calibri"/>
          <a:ea typeface="+mn-ea"/>
          <a:cs typeface="Calibri"/>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hyperlink" Target="http://www.computerweekly.com/news/2240239484/IoT-could-be-key-to-farming-says-Beecham-Research"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SMART AND CONNECTED WORLD HACKATHON</a:t>
            </a:r>
          </a:p>
        </p:txBody>
      </p:sp>
      <p:sp>
        <p:nvSpPr>
          <p:cNvPr id="4" name="Text Placeholder 3"/>
          <p:cNvSpPr>
            <a:spLocks noGrp="1"/>
          </p:cNvSpPr>
          <p:nvPr>
            <p:ph type="body" sz="quarter" idx="13"/>
          </p:nvPr>
        </p:nvSpPr>
        <p:spPr/>
        <p:txBody>
          <a:bodyPr/>
          <a:lstStyle/>
          <a:p>
            <a:r>
              <a:rPr lang="en-US" dirty="0"/>
              <a:t>05.05.18</a:t>
            </a:r>
          </a:p>
        </p:txBody>
      </p:sp>
      <p:sp>
        <p:nvSpPr>
          <p:cNvPr id="2" name="Text Placeholder 1"/>
          <p:cNvSpPr>
            <a:spLocks noGrp="1"/>
          </p:cNvSpPr>
          <p:nvPr>
            <p:ph type="body" sz="quarter" idx="10"/>
          </p:nvPr>
        </p:nvSpPr>
        <p:spPr/>
        <p:txBody>
          <a:bodyPr/>
          <a:lstStyle/>
          <a:p>
            <a:r>
              <a:rPr lang="en-US" dirty="0"/>
              <a:t>USING INTERNET OF </a:t>
            </a:r>
            <a:r>
              <a:rPr lang="en-US" dirty="0" smtClean="0"/>
              <a:t>THINGS - </a:t>
            </a:r>
            <a:r>
              <a:rPr lang="en-US" b="1" dirty="0" smtClean="0"/>
              <a:t>eDhara</a:t>
            </a:r>
            <a:endParaRPr lang="en-US" b="1" dirty="0"/>
          </a:p>
        </p:txBody>
      </p:sp>
      <p:sp>
        <p:nvSpPr>
          <p:cNvPr id="5" name="TextBox 4"/>
          <p:cNvSpPr txBox="1"/>
          <p:nvPr/>
        </p:nvSpPr>
        <p:spPr>
          <a:xfrm>
            <a:off x="6263640" y="4126230"/>
            <a:ext cx="2697480" cy="830997"/>
          </a:xfrm>
          <a:prstGeom prst="rect">
            <a:avLst/>
          </a:prstGeom>
          <a:noFill/>
        </p:spPr>
        <p:txBody>
          <a:bodyPr wrap="square" rtlCol="0">
            <a:spAutoFit/>
          </a:bodyPr>
          <a:lstStyle/>
          <a:p>
            <a:pPr marL="171450" indent="-171450">
              <a:buFont typeface="Arial" panose="020B0604020202020204" pitchFamily="34" charset="0"/>
              <a:buChar char="•"/>
            </a:pPr>
            <a:r>
              <a:rPr lang="en-US" sz="1200" dirty="0" smtClean="0">
                <a:solidFill>
                  <a:schemeClr val="bg1"/>
                </a:solidFill>
              </a:rPr>
              <a:t>Areti Raghuram</a:t>
            </a:r>
          </a:p>
          <a:p>
            <a:pPr marL="171450" indent="-171450">
              <a:buFont typeface="Arial" panose="020B0604020202020204" pitchFamily="34" charset="0"/>
              <a:buChar char="•"/>
            </a:pPr>
            <a:r>
              <a:rPr lang="en-US" sz="1200" dirty="0" smtClean="0">
                <a:solidFill>
                  <a:schemeClr val="bg1"/>
                </a:solidFill>
              </a:rPr>
              <a:t>Dheeraj Dubey</a:t>
            </a:r>
          </a:p>
          <a:p>
            <a:pPr marL="171450" indent="-171450">
              <a:buFont typeface="Arial" panose="020B0604020202020204" pitchFamily="34" charset="0"/>
              <a:buChar char="•"/>
            </a:pPr>
            <a:r>
              <a:rPr lang="en-US" sz="1200" dirty="0" smtClean="0">
                <a:solidFill>
                  <a:schemeClr val="bg1"/>
                </a:solidFill>
              </a:rPr>
              <a:t>Narahari Bijjala</a:t>
            </a:r>
          </a:p>
          <a:p>
            <a:pPr marL="171450" indent="-171450">
              <a:buFont typeface="Arial" panose="020B0604020202020204" pitchFamily="34" charset="0"/>
              <a:buChar char="•"/>
            </a:pPr>
            <a:r>
              <a:rPr lang="en-US" sz="1200" dirty="0" smtClean="0">
                <a:solidFill>
                  <a:schemeClr val="bg1"/>
                </a:solidFill>
              </a:rPr>
              <a:t>Rahul Vasa</a:t>
            </a:r>
            <a:endParaRPr lang="en-US" sz="1200" dirty="0">
              <a:solidFill>
                <a:schemeClr val="bg1"/>
              </a:solidFill>
            </a:endParaRPr>
          </a:p>
        </p:txBody>
      </p:sp>
    </p:spTree>
    <p:extLst>
      <p:ext uri="{BB962C8B-B14F-4D97-AF65-F5344CB8AC3E}">
        <p14:creationId xmlns:p14="http://schemas.microsoft.com/office/powerpoint/2010/main" val="1009406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vasa\Desktop\ESP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98" y="411480"/>
            <a:ext cx="5521312" cy="47476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Pin Board &amp; Circuit Diagram</a:t>
            </a:r>
            <a:endParaRPr lang="en-US" dirty="0"/>
          </a:p>
        </p:txBody>
      </p:sp>
    </p:spTree>
    <p:extLst>
      <p:ext uri="{BB962C8B-B14F-4D97-AF65-F5344CB8AC3E}">
        <p14:creationId xmlns:p14="http://schemas.microsoft.com/office/powerpoint/2010/main" val="318577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24" y="202726"/>
            <a:ext cx="8121987" cy="623248"/>
          </a:xfrm>
        </p:spPr>
        <p:txBody>
          <a:bodyPr/>
          <a:lstStyle/>
          <a:p>
            <a:r>
              <a:rPr lang="en-US" dirty="0" smtClean="0"/>
              <a:t>DEMO</a:t>
            </a:r>
            <a:endParaRPr lang="en-US" dirty="0"/>
          </a:p>
        </p:txBody>
      </p:sp>
      <p:pic>
        <p:nvPicPr>
          <p:cNvPr id="1026" name="Picture 2" descr="C:\Users\rvasa\Documents\My Received Files\2018-05-05_16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180" y="757422"/>
            <a:ext cx="5654889" cy="3906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33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p:cNvSpPr>
            <a:spLocks noChangeArrowheads="1"/>
          </p:cNvSpPr>
          <p:nvPr/>
        </p:nvSpPr>
        <p:spPr bwMode="auto">
          <a:xfrm>
            <a:off x="2708842" y="1911610"/>
            <a:ext cx="7599405" cy="461665"/>
          </a:xfrm>
          <a:prstGeom prst="rect">
            <a:avLst/>
          </a:prstGeom>
        </p:spPr>
        <p:txBody>
          <a:bodyPr wrap="square">
            <a:spAutoFit/>
          </a:bodyPr>
          <a:lstStyle/>
          <a:p>
            <a:pPr lvl="2"/>
            <a:r>
              <a:rPr lang="en-US" altLang="en-US" dirty="0" smtClean="0" bmk="_Toc509347961"/>
              <a:t>Thanks</a:t>
            </a:r>
            <a:endParaRPr lang="en-US" altLang="en-US" dirty="0"/>
          </a:p>
        </p:txBody>
      </p:sp>
    </p:spTree>
    <p:extLst>
      <p:ext uri="{BB962C8B-B14F-4D97-AF65-F5344CB8AC3E}">
        <p14:creationId xmlns:p14="http://schemas.microsoft.com/office/powerpoint/2010/main" val="640668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46" name="Picture 7245">
            <a:extLst>
              <a:ext uri="{FF2B5EF4-FFF2-40B4-BE49-F238E27FC236}">
                <a16:creationId xmlns:a16="http://schemas.microsoft.com/office/drawing/2014/main" xmlns="" id="{8B1DF7DE-1607-5740-88D2-F48AE34F0C3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52059" y="-1"/>
            <a:ext cx="9296059" cy="5143501"/>
          </a:xfrm>
          <a:prstGeom prst="rect">
            <a:avLst/>
          </a:prstGeom>
        </p:spPr>
      </p:pic>
      <p:sp>
        <p:nvSpPr>
          <p:cNvPr id="2" name="TextBox 1">
            <a:extLst>
              <a:ext uri="{FF2B5EF4-FFF2-40B4-BE49-F238E27FC236}">
                <a16:creationId xmlns:a16="http://schemas.microsoft.com/office/drawing/2014/main" xmlns="" id="{40795DD8-0037-7448-A865-71DD7C09FA0F}"/>
              </a:ext>
            </a:extLst>
          </p:cNvPr>
          <p:cNvSpPr txBox="1"/>
          <p:nvPr/>
        </p:nvSpPr>
        <p:spPr>
          <a:xfrm>
            <a:off x="-152060" y="3669175"/>
            <a:ext cx="9296059" cy="1015663"/>
          </a:xfrm>
          <a:prstGeom prst="rect">
            <a:avLst/>
          </a:prstGeom>
          <a:solidFill>
            <a:schemeClr val="accent1">
              <a:alpha val="49000"/>
            </a:schemeClr>
          </a:solidFill>
        </p:spPr>
        <p:txBody>
          <a:bodyPr wrap="square" rtlCol="0">
            <a:spAutoFit/>
          </a:bodyPr>
          <a:lstStyle/>
          <a:p>
            <a:r>
              <a:rPr lang="en-GB" sz="6000" dirty="0">
                <a:solidFill>
                  <a:schemeClr val="bg2"/>
                </a:solidFill>
              </a:rPr>
              <a:t>	IDEATE * CRAFT IT * 	SHIP IT</a:t>
            </a:r>
            <a:endParaRPr lang="en-US" sz="6000" dirty="0">
              <a:solidFill>
                <a:schemeClr val="bg2"/>
              </a:solidFill>
            </a:endParaRPr>
          </a:p>
        </p:txBody>
      </p:sp>
    </p:spTree>
    <p:extLst>
      <p:ext uri="{BB962C8B-B14F-4D97-AF65-F5344CB8AC3E}">
        <p14:creationId xmlns:p14="http://schemas.microsoft.com/office/powerpoint/2010/main" val="2669932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561" y="1444722"/>
            <a:ext cx="4156531" cy="1323439"/>
          </a:xfrm>
          <a:prstGeom prst="rect">
            <a:avLst/>
          </a:prstGeom>
        </p:spPr>
        <p:txBody>
          <a:bodyPr wrap="square">
            <a:spAutoFit/>
          </a:bodyPr>
          <a:lstStyle/>
          <a:p>
            <a:pPr marL="285750" indent="-285750">
              <a:buFont typeface="Arial" panose="020B0604020202020204" pitchFamily="34" charset="0"/>
              <a:buChar char="•"/>
            </a:pPr>
            <a:r>
              <a:rPr lang="en-US" sz="1600" dirty="0" smtClean="0"/>
              <a:t>Idea Brief</a:t>
            </a:r>
          </a:p>
          <a:p>
            <a:pPr marL="285750" indent="-285750">
              <a:buFont typeface="Arial" panose="020B0604020202020204" pitchFamily="34" charset="0"/>
              <a:buChar char="•"/>
            </a:pPr>
            <a:r>
              <a:rPr lang="en-US" sz="1600" dirty="0" smtClean="0"/>
              <a:t>Solution Overview</a:t>
            </a:r>
          </a:p>
          <a:p>
            <a:pPr marL="285750" indent="-285750">
              <a:buFont typeface="Arial" panose="020B0604020202020204" pitchFamily="34" charset="0"/>
              <a:buChar char="•"/>
            </a:pPr>
            <a:r>
              <a:rPr lang="en-US" sz="1600" dirty="0" smtClean="0"/>
              <a:t>Story Line</a:t>
            </a:r>
          </a:p>
          <a:p>
            <a:pPr marL="285750" indent="-285750">
              <a:buFont typeface="Arial" panose="020B0604020202020204" pitchFamily="34" charset="0"/>
              <a:buChar char="•"/>
            </a:pPr>
            <a:r>
              <a:rPr lang="en-US" sz="1600" dirty="0" smtClean="0"/>
              <a:t>DIY</a:t>
            </a:r>
          </a:p>
          <a:p>
            <a:pPr marL="285750" indent="-285750">
              <a:buFont typeface="Arial" panose="020B0604020202020204" pitchFamily="34" charset="0"/>
              <a:buChar char="•"/>
            </a:pPr>
            <a:r>
              <a:rPr lang="en-US" sz="1600" smtClean="0"/>
              <a:t>DEMO</a:t>
            </a:r>
            <a:endParaRPr lang="en-US" sz="1600" dirty="0" smtClean="0"/>
          </a:p>
        </p:txBody>
      </p:sp>
      <p:sp>
        <p:nvSpPr>
          <p:cNvPr id="3" name="TextBox 2">
            <a:extLst>
              <a:ext uri="{FF2B5EF4-FFF2-40B4-BE49-F238E27FC236}">
                <a16:creationId xmlns:a16="http://schemas.microsoft.com/office/drawing/2014/main" xmlns="" id="{045ADC7D-76C6-604E-BDA3-310AF0302B6D}"/>
              </a:ext>
            </a:extLst>
          </p:cNvPr>
          <p:cNvSpPr txBox="1"/>
          <p:nvPr/>
        </p:nvSpPr>
        <p:spPr>
          <a:xfrm>
            <a:off x="348561" y="498566"/>
            <a:ext cx="7012405" cy="523220"/>
          </a:xfrm>
          <a:prstGeom prst="rect">
            <a:avLst/>
          </a:prstGeom>
          <a:noFill/>
        </p:spPr>
        <p:txBody>
          <a:bodyPr wrap="square" rtlCol="0">
            <a:spAutoFit/>
          </a:bodyPr>
          <a:lstStyle/>
          <a:p>
            <a:pPr marL="0" marR="0" lvl="0" indent="0" algn="l" defTabSz="455495" rtl="0" eaLnBrk="1" fontAlgn="base" latinLnBrk="0" hangingPunct="1">
              <a:lnSpc>
                <a:spcPct val="100000"/>
              </a:lnSpc>
              <a:spcBef>
                <a:spcPct val="0"/>
              </a:spcBef>
              <a:spcAft>
                <a:spcPct val="0"/>
              </a:spcAft>
              <a:buClrTx/>
              <a:buSzTx/>
              <a:buFontTx/>
              <a:buNone/>
              <a:tabLst/>
              <a:defRPr/>
            </a:pPr>
            <a:r>
              <a:rPr kumimoji="0" lang="en-GB" sz="2800" b="0" i="0" u="none" strike="noStrike" kern="1200" cap="none" spc="0" normalizeH="0" baseline="0" noProof="0" dirty="0" smtClean="0">
                <a:ln>
                  <a:noFill/>
                </a:ln>
                <a:solidFill>
                  <a:srgbClr val="292929"/>
                </a:solidFill>
                <a:effectLst/>
                <a:uLnTx/>
                <a:uFillTx/>
                <a:latin typeface="Calibri" charset="0"/>
                <a:ea typeface="ＭＳ Ｐゴシック" charset="0"/>
              </a:rPr>
              <a:t>Agenda</a:t>
            </a:r>
            <a:endParaRPr kumimoji="0" lang="en-US" sz="2800" b="0" i="0" u="none" strike="noStrike" kern="1200" cap="none" spc="0" normalizeH="0" baseline="0" noProof="0" dirty="0">
              <a:ln>
                <a:noFill/>
              </a:ln>
              <a:solidFill>
                <a:srgbClr val="292929"/>
              </a:solidFill>
              <a:effectLst/>
              <a:uLnTx/>
              <a:uFillTx/>
              <a:latin typeface="Calibri" charset="0"/>
              <a:ea typeface="ＭＳ Ｐゴシック" charset="0"/>
            </a:endParaRPr>
          </a:p>
        </p:txBody>
      </p:sp>
    </p:spTree>
    <p:extLst>
      <p:ext uri="{BB962C8B-B14F-4D97-AF65-F5344CB8AC3E}">
        <p14:creationId xmlns:p14="http://schemas.microsoft.com/office/powerpoint/2010/main" val="2656141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94444" y="2350897"/>
            <a:ext cx="3028816" cy="623248"/>
          </a:xfrm>
        </p:spPr>
        <p:txBody>
          <a:bodyPr/>
          <a:lstStyle/>
          <a:p>
            <a:r>
              <a:rPr lang="en-US" dirty="0" smtClean="0"/>
              <a:t>Story Line</a:t>
            </a:r>
            <a:endParaRPr lang="en-US" dirty="0"/>
          </a:p>
        </p:txBody>
      </p:sp>
      <p:sp>
        <p:nvSpPr>
          <p:cNvPr id="10" name="TextBox 9"/>
          <p:cNvSpPr txBox="1"/>
          <p:nvPr/>
        </p:nvSpPr>
        <p:spPr>
          <a:xfrm>
            <a:off x="3028950" y="1188720"/>
            <a:ext cx="5897880" cy="3539430"/>
          </a:xfrm>
          <a:prstGeom prst="rect">
            <a:avLst/>
          </a:prstGeom>
          <a:noFill/>
        </p:spPr>
        <p:txBody>
          <a:bodyPr wrap="square" rtlCol="0">
            <a:spAutoFit/>
          </a:bodyPr>
          <a:lstStyle/>
          <a:p>
            <a:pPr marL="0" indent="0">
              <a:buNone/>
            </a:pPr>
            <a:r>
              <a:rPr lang="en-US" sz="1600" dirty="0">
                <a:solidFill>
                  <a:schemeClr val="bg1"/>
                </a:solidFill>
              </a:rPr>
              <a:t>The global population is set to touch </a:t>
            </a:r>
            <a:r>
              <a:rPr lang="en-US" sz="1600" dirty="0">
                <a:solidFill>
                  <a:schemeClr val="bg1"/>
                </a:solidFill>
                <a:hlinkClick r:id="rId3"/>
              </a:rPr>
              <a:t>9.6 billion by 2050</a:t>
            </a:r>
            <a:r>
              <a:rPr lang="en-US" sz="1600" dirty="0">
                <a:solidFill>
                  <a:schemeClr val="bg1"/>
                </a:solidFill>
              </a:rPr>
              <a:t>. So, to feed this much population, the farming industry must embrace IoT. Against the challenges such as extreme weather conditions and rising climate change, and environmental impact resulting from intensive farming practices, the demand for more food has to be met</a:t>
            </a:r>
            <a:r>
              <a:rPr lang="en-US" sz="1600" dirty="0" smtClean="0">
                <a:solidFill>
                  <a:schemeClr val="bg1"/>
                </a:solidFill>
              </a:rPr>
              <a:t>.</a:t>
            </a:r>
          </a:p>
          <a:p>
            <a:pPr marL="0" indent="0">
              <a:buNone/>
            </a:pPr>
            <a:endParaRPr lang="en-US" sz="1600" dirty="0">
              <a:solidFill>
                <a:schemeClr val="bg1"/>
              </a:solidFill>
            </a:endParaRPr>
          </a:p>
          <a:p>
            <a:pPr marL="0" indent="0">
              <a:buNone/>
            </a:pPr>
            <a:r>
              <a:rPr lang="en-US" sz="1600" dirty="0">
                <a:solidFill>
                  <a:schemeClr val="bg1"/>
                </a:solidFill>
              </a:rPr>
              <a:t>Population growth and limited resources put pressure on growers to produce more with less. Farmers must contend with increasing water shortages, limited land availability, and fluctuating costs. Our IDEA enables innovative smart farming solutions to help farmers overcome these challenges. These agriculture IoT solutions allow farmers to leverage sensors, smart gateways, and monitoring systems to collect and analyze information and make more informed decisions</a:t>
            </a:r>
            <a:r>
              <a:rPr lang="en-US" sz="1600" dirty="0" smtClean="0">
                <a:solidFill>
                  <a:schemeClr val="bg1"/>
                </a:solidFill>
              </a:rPr>
              <a:t>.</a:t>
            </a:r>
            <a:endParaRPr lang="en-US" sz="1600" dirty="0">
              <a:solidFill>
                <a:schemeClr val="bg1"/>
              </a:solidFill>
            </a:endParaRPr>
          </a:p>
        </p:txBody>
      </p:sp>
    </p:spTree>
    <p:extLst>
      <p:ext uri="{BB962C8B-B14F-4D97-AF65-F5344CB8AC3E}">
        <p14:creationId xmlns:p14="http://schemas.microsoft.com/office/powerpoint/2010/main" val="10096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94444" y="2350897"/>
            <a:ext cx="3028816" cy="623248"/>
          </a:xfrm>
        </p:spPr>
        <p:txBody>
          <a:bodyPr/>
          <a:lstStyle/>
          <a:p>
            <a:r>
              <a:rPr lang="en-US" dirty="0" smtClean="0"/>
              <a:t>Solution Overview</a:t>
            </a:r>
            <a:endParaRPr lang="en-US" dirty="0"/>
          </a:p>
        </p:txBody>
      </p:sp>
      <p:sp>
        <p:nvSpPr>
          <p:cNvPr id="10" name="TextBox 9"/>
          <p:cNvSpPr txBox="1"/>
          <p:nvPr/>
        </p:nvSpPr>
        <p:spPr>
          <a:xfrm>
            <a:off x="3028950" y="1623060"/>
            <a:ext cx="5897880" cy="2062103"/>
          </a:xfrm>
          <a:prstGeom prst="rect">
            <a:avLst/>
          </a:prstGeom>
          <a:noFill/>
        </p:spPr>
        <p:txBody>
          <a:bodyPr wrap="square" rtlCol="0">
            <a:spAutoFit/>
          </a:bodyPr>
          <a:lstStyle/>
          <a:p>
            <a:pPr marL="0" indent="0">
              <a:buNone/>
            </a:pPr>
            <a:r>
              <a:rPr lang="en-US" sz="1600" dirty="0">
                <a:solidFill>
                  <a:schemeClr val="bg1"/>
                </a:solidFill>
              </a:rPr>
              <a:t>The </a:t>
            </a:r>
            <a:r>
              <a:rPr lang="en-US" sz="1600" dirty="0" smtClean="0">
                <a:solidFill>
                  <a:schemeClr val="bg1"/>
                </a:solidFill>
              </a:rPr>
              <a:t>eDhara open-source </a:t>
            </a:r>
            <a:r>
              <a:rPr lang="en-US" sz="1600" dirty="0">
                <a:solidFill>
                  <a:schemeClr val="bg1"/>
                </a:solidFill>
              </a:rPr>
              <a:t>IoT Platform is a </a:t>
            </a:r>
            <a:r>
              <a:rPr lang="en-US" sz="1600">
                <a:solidFill>
                  <a:schemeClr val="bg1"/>
                </a:solidFill>
              </a:rPr>
              <a:t>crucial </a:t>
            </a:r>
            <a:r>
              <a:rPr lang="en-US" sz="1600" smtClean="0">
                <a:solidFill>
                  <a:schemeClr val="bg1"/>
                </a:solidFill>
              </a:rPr>
              <a:t>device that </a:t>
            </a:r>
            <a:r>
              <a:rPr lang="en-US" sz="1600" dirty="0">
                <a:solidFill>
                  <a:schemeClr val="bg1"/>
                </a:solidFill>
              </a:rPr>
              <a:t>allows walking safely into the agriculture IoT field. By tying together different sensors, connected devices, and farming facilities, eDhara </a:t>
            </a:r>
            <a:r>
              <a:rPr lang="en-US" sz="1600" dirty="0" smtClean="0">
                <a:solidFill>
                  <a:schemeClr val="bg1"/>
                </a:solidFill>
              </a:rPr>
              <a:t>streamlines </a:t>
            </a:r>
            <a:r>
              <a:rPr lang="en-US" sz="1600" dirty="0">
                <a:solidFill>
                  <a:schemeClr val="bg1"/>
                </a:solidFill>
              </a:rPr>
              <a:t>the development of smart farming systems to the maximum degree possible. eDhara </a:t>
            </a:r>
            <a:r>
              <a:rPr lang="en-US" sz="1600" dirty="0" smtClean="0">
                <a:solidFill>
                  <a:schemeClr val="bg1"/>
                </a:solidFill>
              </a:rPr>
              <a:t>is </a:t>
            </a:r>
            <a:r>
              <a:rPr lang="en-US" sz="1600" dirty="0">
                <a:solidFill>
                  <a:schemeClr val="bg1"/>
                </a:solidFill>
              </a:rPr>
              <a:t>perfectly applicable for single-purpose smart farming products - such as smart metering devices, </a:t>
            </a:r>
            <a:r>
              <a:rPr lang="en-US" sz="1600" dirty="0" smtClean="0">
                <a:solidFill>
                  <a:schemeClr val="bg1"/>
                </a:solidFill>
              </a:rPr>
              <a:t>continuous monitory - </a:t>
            </a:r>
            <a:r>
              <a:rPr lang="en-US" sz="1600" dirty="0">
                <a:solidFill>
                  <a:schemeClr val="bg1"/>
                </a:solidFill>
              </a:rPr>
              <a:t>as well as for </a:t>
            </a:r>
            <a:r>
              <a:rPr lang="en-US" sz="1600" dirty="0" smtClean="0">
                <a:solidFill>
                  <a:schemeClr val="bg1"/>
                </a:solidFill>
              </a:rPr>
              <a:t>notifying and taking corrective measures.</a:t>
            </a:r>
            <a:endParaRPr lang="en-US" sz="1600" dirty="0">
              <a:solidFill>
                <a:schemeClr val="bg1"/>
              </a:solidFill>
            </a:endParaRPr>
          </a:p>
        </p:txBody>
      </p:sp>
    </p:spTree>
    <p:extLst>
      <p:ext uri="{BB962C8B-B14F-4D97-AF65-F5344CB8AC3E}">
        <p14:creationId xmlns:p14="http://schemas.microsoft.com/office/powerpoint/2010/main" val="1090394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760220" y="1451610"/>
            <a:ext cx="2743200" cy="8343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800" dirty="0"/>
          </a:p>
        </p:txBody>
      </p:sp>
      <p:sp>
        <p:nvSpPr>
          <p:cNvPr id="4" name="Rounded Rectangle 3"/>
          <p:cNvSpPr/>
          <p:nvPr/>
        </p:nvSpPr>
        <p:spPr>
          <a:xfrm>
            <a:off x="1691640" y="960120"/>
            <a:ext cx="5715000" cy="480060"/>
          </a:xfrm>
          <a:prstGeom prst="round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SapientSansBold" panose="00000400000000000000" pitchFamily="2" charset="0"/>
              </a:rPr>
              <a:t>What can you do with eDhara</a:t>
            </a:r>
            <a:endParaRPr lang="en-US" dirty="0">
              <a:solidFill>
                <a:schemeClr val="tx1"/>
              </a:solidFill>
              <a:latin typeface="SapientSansBold" panose="00000400000000000000" pitchFamily="2" charset="0"/>
            </a:endParaRPr>
          </a:p>
        </p:txBody>
      </p:sp>
      <p:sp>
        <p:nvSpPr>
          <p:cNvPr id="6" name="Rounded Rectangle 5"/>
          <p:cNvSpPr/>
          <p:nvPr/>
        </p:nvSpPr>
        <p:spPr>
          <a:xfrm>
            <a:off x="4572000" y="1455420"/>
            <a:ext cx="2743200" cy="834390"/>
          </a:xfrm>
          <a:prstGeom prst="roundRect">
            <a:avLst/>
          </a:prstGeom>
          <a:gradFill>
            <a:gsLst>
              <a:gs pos="0">
                <a:srgbClr val="FFEFD1"/>
              </a:gs>
              <a:gs pos="64999">
                <a:srgbClr val="F0EBD5"/>
              </a:gs>
              <a:gs pos="100000">
                <a:srgbClr val="D1C39F"/>
              </a:gs>
            </a:gsLst>
            <a:lin ang="16200000" scaled="0"/>
          </a:gra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1760220" y="2286000"/>
            <a:ext cx="2743200" cy="834390"/>
          </a:xfrm>
          <a:prstGeom prst="roundRect">
            <a:avLst/>
          </a:prstGeom>
          <a:gradFill>
            <a:gsLst>
              <a:gs pos="0">
                <a:srgbClr val="FFEFD1"/>
              </a:gs>
              <a:gs pos="64999">
                <a:srgbClr val="F0EBD5"/>
              </a:gs>
              <a:gs pos="100000">
                <a:srgbClr val="D1C39F"/>
              </a:gs>
            </a:gsLst>
            <a:lin ang="16200000" scaled="0"/>
          </a:gra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4572000" y="2301240"/>
            <a:ext cx="2743200" cy="834390"/>
          </a:xfrm>
          <a:prstGeom prst="roundRect">
            <a:avLst/>
          </a:prstGeom>
          <a:gradFill>
            <a:gsLst>
              <a:gs pos="0">
                <a:srgbClr val="FFEFD1"/>
              </a:gs>
              <a:gs pos="64999">
                <a:srgbClr val="F0EBD5"/>
              </a:gs>
              <a:gs pos="100000">
                <a:srgbClr val="D1C39F"/>
              </a:gs>
            </a:gsLst>
            <a:lin ang="16200000" scaled="0"/>
          </a:gra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p:cNvSpPr/>
          <p:nvPr/>
        </p:nvSpPr>
        <p:spPr>
          <a:xfrm>
            <a:off x="1775460" y="3135630"/>
            <a:ext cx="2743200" cy="834390"/>
          </a:xfrm>
          <a:prstGeom prst="roundRect">
            <a:avLst/>
          </a:prstGeom>
          <a:gradFill>
            <a:gsLst>
              <a:gs pos="0">
                <a:srgbClr val="FFEFD1"/>
              </a:gs>
              <a:gs pos="64999">
                <a:srgbClr val="F0EBD5"/>
              </a:gs>
              <a:gs pos="100000">
                <a:srgbClr val="D1C39F"/>
              </a:gs>
            </a:gsLst>
            <a:lin ang="16200000" scaled="0"/>
          </a:gra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4587240" y="3150870"/>
            <a:ext cx="2743200" cy="834390"/>
          </a:xfrm>
          <a:prstGeom prst="roundRect">
            <a:avLst/>
          </a:prstGeom>
          <a:gradFill>
            <a:gsLst>
              <a:gs pos="0">
                <a:srgbClr val="FFEFD1"/>
              </a:gs>
              <a:gs pos="64999">
                <a:srgbClr val="F0EBD5"/>
              </a:gs>
              <a:gs pos="100000">
                <a:srgbClr val="D1C39F"/>
              </a:gs>
            </a:gsLst>
            <a:lin ang="16200000" scaled="0"/>
          </a:gra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utoShape 2" descr="Sensor-based field and resource mapp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Sensor-based field and resource mapp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Sensor-based field and resource mapp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8" descr="Sensor-based field and resource mappi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0" descr="Sensor-based field and resource mappi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2" descr="Sensor-based field and resource mappin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14" descr="Sensor-based field and resource mappin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1050" y="1526857"/>
            <a:ext cx="876300" cy="7715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1"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816" y="2326005"/>
            <a:ext cx="561975" cy="809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2"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8675" y="2341245"/>
            <a:ext cx="781050" cy="8096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4"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6300" y="3284220"/>
            <a:ext cx="781050" cy="6858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5"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9750" y="1508760"/>
            <a:ext cx="857250" cy="7239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2568231" y="1543050"/>
            <a:ext cx="1935189" cy="646331"/>
          </a:xfrm>
          <a:prstGeom prst="rect">
            <a:avLst/>
          </a:prstGeom>
          <a:noFill/>
        </p:spPr>
        <p:txBody>
          <a:bodyPr wrap="square" rtlCol="0">
            <a:spAutoFit/>
          </a:bodyPr>
          <a:lstStyle/>
          <a:p>
            <a:r>
              <a:rPr lang="en-US" sz="1800" b="1" dirty="0" smtClean="0"/>
              <a:t>Sensor based </a:t>
            </a:r>
            <a:r>
              <a:rPr lang="en-US" sz="1800" b="1" dirty="0"/>
              <a:t>field </a:t>
            </a:r>
          </a:p>
          <a:p>
            <a:r>
              <a:rPr lang="en-US" sz="1800" b="1" dirty="0" smtClean="0"/>
              <a:t>monitoring</a:t>
            </a:r>
            <a:endParaRPr lang="en-US" sz="1800" b="1" dirty="0"/>
          </a:p>
        </p:txBody>
      </p:sp>
      <p:sp>
        <p:nvSpPr>
          <p:cNvPr id="26" name="TextBox 25"/>
          <p:cNvSpPr txBox="1"/>
          <p:nvPr/>
        </p:nvSpPr>
        <p:spPr>
          <a:xfrm>
            <a:off x="5361106" y="1567279"/>
            <a:ext cx="1935189" cy="584775"/>
          </a:xfrm>
          <a:prstGeom prst="rect">
            <a:avLst/>
          </a:prstGeom>
          <a:noFill/>
        </p:spPr>
        <p:txBody>
          <a:bodyPr wrap="square" rtlCol="0">
            <a:spAutoFit/>
          </a:bodyPr>
          <a:lstStyle/>
          <a:p>
            <a:r>
              <a:rPr lang="en-US" sz="1600" b="1" dirty="0"/>
              <a:t>Remote equipment monitoring</a:t>
            </a:r>
            <a:endParaRPr lang="en-US" sz="1600" dirty="0"/>
          </a:p>
        </p:txBody>
      </p:sp>
      <p:sp>
        <p:nvSpPr>
          <p:cNvPr id="27" name="TextBox 26"/>
          <p:cNvSpPr txBox="1"/>
          <p:nvPr/>
        </p:nvSpPr>
        <p:spPr>
          <a:xfrm>
            <a:off x="2476791" y="2380029"/>
            <a:ext cx="1935189" cy="646331"/>
          </a:xfrm>
          <a:prstGeom prst="rect">
            <a:avLst/>
          </a:prstGeom>
          <a:noFill/>
        </p:spPr>
        <p:txBody>
          <a:bodyPr wrap="square" rtlCol="0">
            <a:spAutoFit/>
          </a:bodyPr>
          <a:lstStyle/>
          <a:p>
            <a:r>
              <a:rPr lang="en-US" sz="1800" b="1" dirty="0"/>
              <a:t>Remote crop monitoring</a:t>
            </a:r>
            <a:endParaRPr lang="en-US" sz="1800" dirty="0"/>
          </a:p>
        </p:txBody>
      </p:sp>
      <p:sp>
        <p:nvSpPr>
          <p:cNvPr id="28" name="TextBox 27"/>
          <p:cNvSpPr txBox="1"/>
          <p:nvPr/>
        </p:nvSpPr>
        <p:spPr>
          <a:xfrm>
            <a:off x="5361105" y="2407651"/>
            <a:ext cx="1935189" cy="646331"/>
          </a:xfrm>
          <a:prstGeom prst="rect">
            <a:avLst/>
          </a:prstGeom>
          <a:noFill/>
        </p:spPr>
        <p:txBody>
          <a:bodyPr wrap="square" rtlCol="0">
            <a:spAutoFit/>
          </a:bodyPr>
          <a:lstStyle/>
          <a:p>
            <a:r>
              <a:rPr lang="en-US" sz="1800" b="1" dirty="0"/>
              <a:t>Climate monitoring </a:t>
            </a:r>
            <a:endParaRPr lang="en-US" sz="1800" dirty="0"/>
          </a:p>
        </p:txBody>
      </p:sp>
      <p:sp>
        <p:nvSpPr>
          <p:cNvPr id="29" name="TextBox 28"/>
          <p:cNvSpPr txBox="1"/>
          <p:nvPr/>
        </p:nvSpPr>
        <p:spPr>
          <a:xfrm>
            <a:off x="2568230" y="3244899"/>
            <a:ext cx="1935189" cy="646331"/>
          </a:xfrm>
          <a:prstGeom prst="rect">
            <a:avLst/>
          </a:prstGeom>
          <a:noFill/>
        </p:spPr>
        <p:txBody>
          <a:bodyPr wrap="square" rtlCol="0">
            <a:spAutoFit/>
          </a:bodyPr>
          <a:lstStyle/>
          <a:p>
            <a:r>
              <a:rPr lang="en-US" sz="1800" b="1" dirty="0" smtClean="0"/>
              <a:t>Power management</a:t>
            </a:r>
            <a:r>
              <a:rPr lang="en-US" sz="1800" b="1" dirty="0"/>
              <a:t> </a:t>
            </a:r>
            <a:endParaRPr lang="en-US" sz="1800" dirty="0"/>
          </a:p>
        </p:txBody>
      </p:sp>
      <p:sp>
        <p:nvSpPr>
          <p:cNvPr id="30" name="TextBox 29"/>
          <p:cNvSpPr txBox="1"/>
          <p:nvPr/>
        </p:nvSpPr>
        <p:spPr>
          <a:xfrm>
            <a:off x="5380011" y="3266806"/>
            <a:ext cx="1935189" cy="646331"/>
          </a:xfrm>
          <a:prstGeom prst="rect">
            <a:avLst/>
          </a:prstGeom>
          <a:noFill/>
        </p:spPr>
        <p:txBody>
          <a:bodyPr wrap="square" rtlCol="0">
            <a:spAutoFit/>
          </a:bodyPr>
          <a:lstStyle/>
          <a:p>
            <a:r>
              <a:rPr lang="en-US" sz="1800" b="1" dirty="0"/>
              <a:t>Smart logistics and warehousing</a:t>
            </a:r>
            <a:endParaRPr lang="en-US" sz="1800" dirty="0"/>
          </a:p>
        </p:txBody>
      </p:sp>
      <p:pic>
        <p:nvPicPr>
          <p:cNvPr id="1046"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0237" y="3189237"/>
            <a:ext cx="676275" cy="7239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55575" y="160338"/>
            <a:ext cx="8908415" cy="461665"/>
          </a:xfrm>
          <a:prstGeom prst="rect">
            <a:avLst/>
          </a:prstGeom>
          <a:noFill/>
        </p:spPr>
        <p:txBody>
          <a:bodyPr wrap="square" rtlCol="0">
            <a:spAutoFit/>
          </a:bodyPr>
          <a:lstStyle/>
          <a:p>
            <a:pPr algn="ctr"/>
            <a:r>
              <a:rPr lang="en-US" dirty="0" smtClean="0">
                <a:latin typeface="SapientSansBold" panose="00000400000000000000" pitchFamily="2" charset="0"/>
              </a:rPr>
              <a:t>Internet of Things</a:t>
            </a:r>
            <a:endParaRPr lang="en-US" dirty="0">
              <a:latin typeface="SapientSansBold" panose="00000400000000000000" pitchFamily="2" charset="0"/>
            </a:endParaRPr>
          </a:p>
        </p:txBody>
      </p:sp>
    </p:spTree>
    <p:extLst>
      <p:ext uri="{BB962C8B-B14F-4D97-AF65-F5344CB8AC3E}">
        <p14:creationId xmlns:p14="http://schemas.microsoft.com/office/powerpoint/2010/main" val="1418378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470" y="627687"/>
            <a:ext cx="8709660" cy="4185761"/>
          </a:xfrm>
          <a:prstGeom prst="rect">
            <a:avLst/>
          </a:prstGeom>
          <a:noFill/>
        </p:spPr>
        <p:txBody>
          <a:bodyPr wrap="square" rtlCol="0">
            <a:spAutoFit/>
          </a:bodyPr>
          <a:lstStyle/>
          <a:p>
            <a:r>
              <a:rPr lang="en-US" sz="1400" b="1" dirty="0" smtClean="0"/>
              <a:t>Story 1:</a:t>
            </a:r>
            <a:r>
              <a:rPr lang="en-US" sz="1400" dirty="0" smtClean="0"/>
              <a:t> Ravi, a daily worker in a farm, switches on water drip in the farm irrespective whether soil has enough moisture in it or not. This harms the crops as excess moisture is not good for them. </a:t>
            </a:r>
          </a:p>
          <a:p>
            <a:pPr marL="285750" indent="-285750">
              <a:buFont typeface="Wingdings" panose="05000000000000000000" pitchFamily="2" charset="2"/>
              <a:buChar char="ü"/>
            </a:pPr>
            <a:r>
              <a:rPr lang="en-US" sz="1400" dirty="0" smtClean="0"/>
              <a:t>IoT Solves: A soil moisture sensor module determines soil moisture content and sends analog signals to the ESP32 microcontroller. On basis of soil moisture % it will send notification to Ravi whether to turn off/on water drip.</a:t>
            </a:r>
          </a:p>
          <a:p>
            <a:endParaRPr lang="en-US" sz="1400" dirty="0" smtClean="0"/>
          </a:p>
          <a:p>
            <a:r>
              <a:rPr lang="en-US" sz="1400" b="1" dirty="0" smtClean="0"/>
              <a:t>Story 2:</a:t>
            </a:r>
            <a:r>
              <a:rPr lang="en-US" sz="1400" dirty="0" smtClean="0"/>
              <a:t> Raghu, works as a farm caretaker and has to ensure that temperature and humidity in the warehouse is always stable for the good shell life of crops. But he finds is very difficult to monitor it when he is away. He wants a solution that he can use to monitor the warehouse temperature and humidity even when he is away.</a:t>
            </a:r>
          </a:p>
          <a:p>
            <a:pPr marL="285750" indent="-285750">
              <a:buFont typeface="Wingdings" panose="05000000000000000000" pitchFamily="2" charset="2"/>
              <a:buChar char="ü"/>
            </a:pPr>
            <a:r>
              <a:rPr lang="en-US" sz="1400" dirty="0"/>
              <a:t>IoT Solves</a:t>
            </a:r>
            <a:r>
              <a:rPr lang="en-US" sz="1400" dirty="0" smtClean="0"/>
              <a:t>: ESP32 has </a:t>
            </a:r>
            <a:r>
              <a:rPr lang="en-US" sz="1400" dirty="0" err="1" smtClean="0"/>
              <a:t>Wifi</a:t>
            </a:r>
            <a:r>
              <a:rPr lang="en-US" sz="1400" dirty="0" smtClean="0"/>
              <a:t> connectivity which can communicate over internet. The DHT11 (</a:t>
            </a:r>
            <a:r>
              <a:rPr lang="en-US" sz="1400" dirty="0"/>
              <a:t>temperature and humidity sensor</a:t>
            </a:r>
            <a:r>
              <a:rPr lang="en-US" sz="1400" dirty="0" smtClean="0"/>
              <a:t>) module monitors the parameters passes it on to ESP32.  Raghu can now simply login to the Farm App and monitor the live temperature and humidity as well as see graphs for last 24 hours.</a:t>
            </a:r>
          </a:p>
          <a:p>
            <a:endParaRPr lang="en-US" sz="1400" dirty="0" smtClean="0"/>
          </a:p>
          <a:p>
            <a:r>
              <a:rPr lang="en-US" sz="1400" b="1" dirty="0" smtClean="0"/>
              <a:t>Story 3:</a:t>
            </a:r>
            <a:r>
              <a:rPr lang="en-US" sz="1400" dirty="0" smtClean="0"/>
              <a:t> Thakur, the farm owner is worried about the electricity consumption in his farm. Even though he has solar panels most of the equipment are running on direct power. He wants to ensure use of Solar power if the sunlight is abundantly available and switch to direct power only when needed.</a:t>
            </a:r>
          </a:p>
          <a:p>
            <a:pPr marL="285750" indent="-285750">
              <a:buFont typeface="Wingdings" panose="05000000000000000000" pitchFamily="2" charset="2"/>
              <a:buChar char="ü"/>
            </a:pPr>
            <a:r>
              <a:rPr lang="en-US" sz="1400" dirty="0"/>
              <a:t>IoT Solves: </a:t>
            </a:r>
            <a:r>
              <a:rPr lang="en-US" sz="1400" dirty="0" smtClean="0"/>
              <a:t>A simple photo sensitive sensor with ESP32 can be used to detect the abundance of sunlight. If abundant sunlight is available ESP32 and route power to all system via solar else switch to normal power.</a:t>
            </a:r>
            <a:endParaRPr lang="en-US" sz="1400" dirty="0"/>
          </a:p>
          <a:p>
            <a:endParaRPr lang="en-US" sz="1400" dirty="0"/>
          </a:p>
          <a:p>
            <a:endParaRPr lang="en-US" sz="1400" dirty="0"/>
          </a:p>
        </p:txBody>
      </p:sp>
      <p:sp>
        <p:nvSpPr>
          <p:cNvPr id="4" name="TextBox 3"/>
          <p:cNvSpPr txBox="1"/>
          <p:nvPr/>
        </p:nvSpPr>
        <p:spPr>
          <a:xfrm>
            <a:off x="148590" y="80010"/>
            <a:ext cx="8789670" cy="461665"/>
          </a:xfrm>
          <a:prstGeom prst="rect">
            <a:avLst/>
          </a:prstGeom>
          <a:noFill/>
        </p:spPr>
        <p:txBody>
          <a:bodyPr wrap="square" rtlCol="0">
            <a:spAutoFit/>
          </a:bodyPr>
          <a:lstStyle/>
          <a:p>
            <a:r>
              <a:rPr lang="en-US" dirty="0" smtClean="0">
                <a:latin typeface="SapientSansBold" panose="00000400000000000000" pitchFamily="2" charset="0"/>
              </a:rPr>
              <a:t>Story Line &amp; Motivation</a:t>
            </a:r>
            <a:endParaRPr lang="en-US" dirty="0">
              <a:latin typeface="SapientSansBold" panose="00000400000000000000" pitchFamily="2" charset="0"/>
            </a:endParaRPr>
          </a:p>
        </p:txBody>
      </p:sp>
    </p:spTree>
    <p:extLst>
      <p:ext uri="{BB962C8B-B14F-4D97-AF65-F5344CB8AC3E}">
        <p14:creationId xmlns:p14="http://schemas.microsoft.com/office/powerpoint/2010/main" val="18434727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5894" y="2358644"/>
            <a:ext cx="3028816" cy="623248"/>
          </a:xfrm>
        </p:spPr>
        <p:txBody>
          <a:bodyPr/>
          <a:lstStyle/>
          <a:p>
            <a:r>
              <a:rPr lang="en-US" dirty="0" smtClean="0"/>
              <a:t>DIY</a:t>
            </a:r>
            <a:endParaRPr lang="en-US" dirty="0"/>
          </a:p>
        </p:txBody>
      </p:sp>
    </p:spTree>
    <p:extLst>
      <p:ext uri="{BB962C8B-B14F-4D97-AF65-F5344CB8AC3E}">
        <p14:creationId xmlns:p14="http://schemas.microsoft.com/office/powerpoint/2010/main" val="18794156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Devices Used</a:t>
            </a:r>
            <a:endParaRPr lang="en-US" dirty="0"/>
          </a:p>
        </p:txBody>
      </p:sp>
      <p:sp>
        <p:nvSpPr>
          <p:cNvPr id="3" name="Text Placeholder 2"/>
          <p:cNvSpPr>
            <a:spLocks noGrp="1"/>
          </p:cNvSpPr>
          <p:nvPr>
            <p:ph type="body" sz="quarter" idx="11"/>
          </p:nvPr>
        </p:nvSpPr>
        <p:spPr/>
        <p:txBody>
          <a:bodyPr/>
          <a:lstStyle/>
          <a:p>
            <a:pPr marL="342900" indent="-342900">
              <a:buAutoNum type="arabicPeriod"/>
            </a:pPr>
            <a:r>
              <a:rPr lang="en-US" dirty="0" smtClean="0"/>
              <a:t>ESP32 Microcontroller</a:t>
            </a:r>
          </a:p>
          <a:p>
            <a:pPr marL="342900" indent="-342900">
              <a:buAutoNum type="arabicPeriod"/>
            </a:pPr>
            <a:r>
              <a:rPr lang="en-US" dirty="0" smtClean="0"/>
              <a:t>DHT11 Module – Temperature and Humidity Sensor</a:t>
            </a:r>
          </a:p>
          <a:p>
            <a:pPr marL="342900" indent="-342900">
              <a:buAutoNum type="arabicPeriod"/>
            </a:pPr>
            <a:r>
              <a:rPr lang="en-US" dirty="0" smtClean="0"/>
              <a:t>Soil Moisture Sensor</a:t>
            </a:r>
          </a:p>
          <a:p>
            <a:pPr marL="342900" indent="-342900">
              <a:buAutoNum type="arabicPeriod"/>
            </a:pPr>
            <a:r>
              <a:rPr lang="en-US" dirty="0" smtClean="0"/>
              <a:t>Photo sensor</a:t>
            </a:r>
          </a:p>
          <a:p>
            <a:pPr marL="342900" indent="-342900">
              <a:buAutoNum type="arabicPeriod"/>
            </a:pPr>
            <a:r>
              <a:rPr lang="en-US" dirty="0" smtClean="0"/>
              <a:t>Battery</a:t>
            </a:r>
          </a:p>
          <a:p>
            <a:pPr marL="342900" indent="-342900">
              <a:buAutoNum type="arabicPeriod"/>
            </a:pPr>
            <a:r>
              <a:rPr lang="en-US" dirty="0" smtClean="0"/>
              <a:t>USB cables and Jump wires</a:t>
            </a:r>
          </a:p>
          <a:p>
            <a:pPr marL="342900" indent="-342900">
              <a:buAutoNum type="arabicPeriod"/>
            </a:pPr>
            <a:r>
              <a:rPr lang="en-US" dirty="0" smtClean="0"/>
              <a:t>Resistors</a:t>
            </a:r>
          </a:p>
          <a:p>
            <a:pPr marL="342900" indent="-342900">
              <a:buAutoNum type="arabicPeriod"/>
            </a:pPr>
            <a:r>
              <a:rPr lang="en-US" dirty="0" smtClean="0"/>
              <a:t>Lots of Motivation </a:t>
            </a:r>
            <a:r>
              <a:rPr lang="en-US" dirty="0" smtClean="0">
                <a:sym typeface="Wingdings" panose="05000000000000000000" pitchFamily="2" charset="2"/>
              </a:rPr>
              <a:t></a:t>
            </a:r>
            <a:endParaRPr lang="en-US" dirty="0" smtClean="0"/>
          </a:p>
          <a:p>
            <a:pPr marL="342900" indent="-342900">
              <a:buAutoNum type="arabicPeriod"/>
            </a:pPr>
            <a:endParaRPr lang="en-US" dirty="0"/>
          </a:p>
        </p:txBody>
      </p:sp>
    </p:spTree>
    <p:extLst>
      <p:ext uri="{BB962C8B-B14F-4D97-AF65-F5344CB8AC3E}">
        <p14:creationId xmlns:p14="http://schemas.microsoft.com/office/powerpoint/2010/main" val="3616741695"/>
      </p:ext>
    </p:extLst>
  </p:cSld>
  <p:clrMapOvr>
    <a:masterClrMapping/>
  </p:clrMapOvr>
</p:sld>
</file>

<file path=ppt/theme/theme1.xml><?xml version="1.0" encoding="utf-8"?>
<a:theme xmlns:a="http://schemas.openxmlformats.org/drawingml/2006/main" name="WNIN Front Covers">
  <a:themeElements>
    <a:clrScheme name="SapientNitro">
      <a:dk1>
        <a:sysClr val="windowText" lastClr="000000"/>
      </a:dk1>
      <a:lt1>
        <a:sysClr val="window" lastClr="FFFFFF"/>
      </a:lt1>
      <a:dk2>
        <a:srgbClr val="040707"/>
      </a:dk2>
      <a:lt2>
        <a:srgbClr val="DFE5E6"/>
      </a:lt2>
      <a:accent1>
        <a:srgbClr val="000000"/>
      </a:accent1>
      <a:accent2>
        <a:srgbClr val="FFFFFF"/>
      </a:accent2>
      <a:accent3>
        <a:srgbClr val="139CEE"/>
      </a:accent3>
      <a:accent4>
        <a:srgbClr val="DE2728"/>
      </a:accent4>
      <a:accent5>
        <a:srgbClr val="FFFF00"/>
      </a:accent5>
      <a:accent6>
        <a:srgbClr val="666666"/>
      </a:accent6>
      <a:hlink>
        <a:srgbClr val="139CEE"/>
      </a:hlink>
      <a:folHlink>
        <a:srgbClr val="CC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1_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_CMTOu White Slides">
  <a:themeElements>
    <a:clrScheme name="SapientNitro">
      <a:dk1>
        <a:sysClr val="windowText" lastClr="000000"/>
      </a:dk1>
      <a:lt1>
        <a:sysClr val="window" lastClr="FFFFFF"/>
      </a:lt1>
      <a:dk2>
        <a:srgbClr val="040707"/>
      </a:dk2>
      <a:lt2>
        <a:srgbClr val="DFE5E6"/>
      </a:lt2>
      <a:accent1>
        <a:srgbClr val="000000"/>
      </a:accent1>
      <a:accent2>
        <a:srgbClr val="FFFFFF"/>
      </a:accent2>
      <a:accent3>
        <a:srgbClr val="139CEE"/>
      </a:accent3>
      <a:accent4>
        <a:srgbClr val="DE2728"/>
      </a:accent4>
      <a:accent5>
        <a:srgbClr val="FFFF00"/>
      </a:accent5>
      <a:accent6>
        <a:srgbClr val="666666"/>
      </a:accent6>
      <a:hlink>
        <a:srgbClr val="139CEE"/>
      </a:hlink>
      <a:folHlink>
        <a:srgbClr val="CC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MTOu Front Covers">
  <a:themeElements>
    <a:clrScheme name="SapientNitro">
      <a:dk1>
        <a:sysClr val="windowText" lastClr="000000"/>
      </a:dk1>
      <a:lt1>
        <a:sysClr val="window" lastClr="FFFFFF"/>
      </a:lt1>
      <a:dk2>
        <a:srgbClr val="040707"/>
      </a:dk2>
      <a:lt2>
        <a:srgbClr val="DFE5E6"/>
      </a:lt2>
      <a:accent1>
        <a:srgbClr val="000000"/>
      </a:accent1>
      <a:accent2>
        <a:srgbClr val="FFFFFF"/>
      </a:accent2>
      <a:accent3>
        <a:srgbClr val="139CEE"/>
      </a:accent3>
      <a:accent4>
        <a:srgbClr val="DE2728"/>
      </a:accent4>
      <a:accent5>
        <a:srgbClr val="FFFF00"/>
      </a:accent5>
      <a:accent6>
        <a:srgbClr val="666666"/>
      </a:accent6>
      <a:hlink>
        <a:srgbClr val="139CEE"/>
      </a:hlink>
      <a:folHlink>
        <a:srgbClr val="CC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MTOu Divide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MTOu White Slides">
  <a:themeElements>
    <a:clrScheme name="SapientNitro">
      <a:dk1>
        <a:sysClr val="windowText" lastClr="000000"/>
      </a:dk1>
      <a:lt1>
        <a:sysClr val="window" lastClr="FFFFFF"/>
      </a:lt1>
      <a:dk2>
        <a:srgbClr val="040707"/>
      </a:dk2>
      <a:lt2>
        <a:srgbClr val="DFE5E6"/>
      </a:lt2>
      <a:accent1>
        <a:srgbClr val="000000"/>
      </a:accent1>
      <a:accent2>
        <a:srgbClr val="FFFFFF"/>
      </a:accent2>
      <a:accent3>
        <a:srgbClr val="139CEE"/>
      </a:accent3>
      <a:accent4>
        <a:srgbClr val="DE2728"/>
      </a:accent4>
      <a:accent5>
        <a:srgbClr val="FFFF00"/>
      </a:accent5>
      <a:accent6>
        <a:srgbClr val="666666"/>
      </a:accent6>
      <a:hlink>
        <a:srgbClr val="139CEE"/>
      </a:hlink>
      <a:folHlink>
        <a:srgbClr val="CC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CMTOu Blue Slides">
  <a:themeElements>
    <a:clrScheme name="SapientNitro">
      <a:dk1>
        <a:sysClr val="windowText" lastClr="000000"/>
      </a:dk1>
      <a:lt1>
        <a:sysClr val="window" lastClr="FFFFFF"/>
      </a:lt1>
      <a:dk2>
        <a:srgbClr val="040707"/>
      </a:dk2>
      <a:lt2>
        <a:srgbClr val="DFE5E6"/>
      </a:lt2>
      <a:accent1>
        <a:srgbClr val="000000"/>
      </a:accent1>
      <a:accent2>
        <a:srgbClr val="FFFFFF"/>
      </a:accent2>
      <a:accent3>
        <a:srgbClr val="139CEE"/>
      </a:accent3>
      <a:accent4>
        <a:srgbClr val="DE2728"/>
      </a:accent4>
      <a:accent5>
        <a:srgbClr val="FFFF00"/>
      </a:accent5>
      <a:accent6>
        <a:srgbClr val="666666"/>
      </a:accent6>
      <a:hlink>
        <a:srgbClr val="139CEE"/>
      </a:hlink>
      <a:folHlink>
        <a:srgbClr val="CCCC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CMTOu Black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MTOu Cyan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MTOu Back Cover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ontent">
  <a:themeElements>
    <a:clrScheme name="Tradition">
      <a:dk1>
        <a:srgbClr val="292929"/>
      </a:dk1>
      <a:lt1>
        <a:srgbClr val="F1ECE5"/>
      </a:lt1>
      <a:dk2>
        <a:srgbClr val="3A3A3A"/>
      </a:dk2>
      <a:lt2>
        <a:srgbClr val="FFFFFF"/>
      </a:lt2>
      <a:accent1>
        <a:srgbClr val="DA4952"/>
      </a:accent1>
      <a:accent2>
        <a:srgbClr val="F8B0B3"/>
      </a:accent2>
      <a:accent3>
        <a:srgbClr val="FED89C"/>
      </a:accent3>
      <a:accent4>
        <a:srgbClr val="DEE77D"/>
      </a:accent4>
      <a:accent5>
        <a:srgbClr val="BDE5EF"/>
      </a:accent5>
      <a:accent6>
        <a:srgbClr val="E7E7E7"/>
      </a:accent6>
      <a:hlink>
        <a:srgbClr val="F16667"/>
      </a:hlink>
      <a:folHlink>
        <a:srgbClr val="3A3A3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39008</TotalTime>
  <Words>494</Words>
  <Application>Microsoft Office PowerPoint</Application>
  <PresentationFormat>On-screen Show (16:9)</PresentationFormat>
  <Paragraphs>60</Paragraphs>
  <Slides>12</Slides>
  <Notes>9</Notes>
  <HiddenSlides>0</HiddenSlides>
  <MMClips>0</MMClips>
  <ScaleCrop>false</ScaleCrop>
  <HeadingPairs>
    <vt:vector size="4" baseType="variant">
      <vt:variant>
        <vt:lpstr>Theme</vt:lpstr>
      </vt:variant>
      <vt:variant>
        <vt:i4>11</vt:i4>
      </vt:variant>
      <vt:variant>
        <vt:lpstr>Slide Titles</vt:lpstr>
      </vt:variant>
      <vt:variant>
        <vt:i4>12</vt:i4>
      </vt:variant>
    </vt:vector>
  </HeadingPairs>
  <TitlesOfParts>
    <vt:vector size="23" baseType="lpstr">
      <vt:lpstr>WNIN Front Covers</vt:lpstr>
      <vt:lpstr>CMTOu Front Covers</vt:lpstr>
      <vt:lpstr>CMTOu Dividers</vt:lpstr>
      <vt:lpstr>CMTOu White Slides</vt:lpstr>
      <vt:lpstr>CMTOu Blue Slides</vt:lpstr>
      <vt:lpstr>CMTOu Black Slides</vt:lpstr>
      <vt:lpstr>CMTOu Cyan Slides</vt:lpstr>
      <vt:lpstr>CMTOu Back Covers</vt:lpstr>
      <vt:lpstr>Content</vt:lpstr>
      <vt:lpstr>1_Content</vt:lpstr>
      <vt:lpstr>1_CMTOu White Slides</vt:lpstr>
      <vt:lpstr>SMART AND CONNECTED WORLD HACKATHON</vt:lpstr>
      <vt:lpstr>PowerPoint Presentation</vt:lpstr>
      <vt:lpstr>PowerPoint Presentation</vt:lpstr>
      <vt:lpstr>Story Line</vt:lpstr>
      <vt:lpstr>Solution Overview</vt:lpstr>
      <vt:lpstr>PowerPoint Presentation</vt:lpstr>
      <vt:lpstr>PowerPoint Presentation</vt:lpstr>
      <vt:lpstr>DIY</vt:lpstr>
      <vt:lpstr>Devices Used</vt:lpstr>
      <vt:lpstr>Pin Board &amp; Circuit Diagram</vt:lpstr>
      <vt:lpstr>DEMO</vt:lpstr>
      <vt:lpstr>PowerPoint Presentation</vt:lpstr>
    </vt:vector>
  </TitlesOfParts>
  <Company>Sapient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sapient sapient</dc:creator>
  <cp:lastModifiedBy>WIN764BIT</cp:lastModifiedBy>
  <cp:revision>1595</cp:revision>
  <cp:lastPrinted>2017-11-16T10:28:05Z</cp:lastPrinted>
  <dcterms:created xsi:type="dcterms:W3CDTF">2013-01-14T19:18:50Z</dcterms:created>
  <dcterms:modified xsi:type="dcterms:W3CDTF">2018-05-05T11:12:13Z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ive_LatestUserAccountName">
    <vt:lpwstr>ekumar</vt:lpwstr>
  </property>
  <property fmtid="{D5CDD505-2E9C-101B-9397-08002B2CF9AE}" pid="3" name="Offisync_UpdateToken">
    <vt:lpwstr>1</vt:lpwstr>
  </property>
  <property fmtid="{D5CDD505-2E9C-101B-9397-08002B2CF9AE}" pid="4" name="Offisync_UniqueId">
    <vt:lpwstr>160956</vt:lpwstr>
  </property>
  <property fmtid="{D5CDD505-2E9C-101B-9397-08002B2CF9AE}" pid="5" name="Offisync_ServerID">
    <vt:lpwstr>2a760b3e-54a5-418b-9dd9-555cd32dea45</vt:lpwstr>
  </property>
  <property fmtid="{D5CDD505-2E9C-101B-9397-08002B2CF9AE}" pid="6" name="Jive_VersionGuid">
    <vt:lpwstr>6229b0b3-444a-4b87-ad2b-acfb02d46621</vt:lpwstr>
  </property>
  <property fmtid="{D5CDD505-2E9C-101B-9397-08002B2CF9AE}" pid="7" name="Offisync_ProviderInitializationData">
    <vt:lpwstr>https://vox.publicis.sapient.com</vt:lpwstr>
  </property>
</Properties>
</file>