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81B0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23"/>
            <a:ext cx="4257738" cy="68611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24050" y="0"/>
            <a:ext cx="10267950" cy="6858000"/>
          </a:xfrm>
          <a:custGeom>
            <a:avLst/>
            <a:gdLst/>
            <a:ahLst/>
            <a:cxnLst/>
            <a:rect l="l" t="t" r="r" b="b"/>
            <a:pathLst>
              <a:path w="10267950" h="6858000">
                <a:moveTo>
                  <a:pt x="0" y="0"/>
                </a:moveTo>
                <a:lnTo>
                  <a:pt x="0" y="6858000"/>
                </a:lnTo>
                <a:lnTo>
                  <a:pt x="10267950" y="6858000"/>
                </a:lnTo>
                <a:lnTo>
                  <a:pt x="10267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07291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4"/>
                </a:moveTo>
                <a:lnTo>
                  <a:pt x="33621" y="1549258"/>
                </a:lnTo>
                <a:lnTo>
                  <a:pt x="73085" y="1517276"/>
                </a:lnTo>
                <a:lnTo>
                  <a:pt x="112474" y="1485139"/>
                </a:lnTo>
                <a:lnTo>
                  <a:pt x="151783" y="1452848"/>
                </a:lnTo>
                <a:lnTo>
                  <a:pt x="191011" y="1420402"/>
                </a:lnTo>
                <a:lnTo>
                  <a:pt x="230155" y="1387803"/>
                </a:lnTo>
                <a:lnTo>
                  <a:pt x="269211" y="1355051"/>
                </a:lnTo>
                <a:lnTo>
                  <a:pt x="308177" y="1322146"/>
                </a:lnTo>
                <a:lnTo>
                  <a:pt x="347051" y="1289088"/>
                </a:lnTo>
                <a:lnTo>
                  <a:pt x="385829" y="1255878"/>
                </a:lnTo>
                <a:lnTo>
                  <a:pt x="424508" y="1222516"/>
                </a:lnTo>
                <a:lnTo>
                  <a:pt x="463086" y="1189002"/>
                </a:lnTo>
                <a:lnTo>
                  <a:pt x="501560" y="1155336"/>
                </a:lnTo>
                <a:lnTo>
                  <a:pt x="539927" y="1121520"/>
                </a:lnTo>
                <a:lnTo>
                  <a:pt x="578185" y="1087552"/>
                </a:lnTo>
                <a:lnTo>
                  <a:pt x="616329" y="1053434"/>
                </a:lnTo>
                <a:lnTo>
                  <a:pt x="654359" y="1019167"/>
                </a:lnTo>
                <a:lnTo>
                  <a:pt x="692270" y="984749"/>
                </a:lnTo>
                <a:lnTo>
                  <a:pt x="730061" y="950182"/>
                </a:lnTo>
                <a:lnTo>
                  <a:pt x="767728" y="915465"/>
                </a:lnTo>
                <a:lnTo>
                  <a:pt x="805268" y="880600"/>
                </a:lnTo>
                <a:lnTo>
                  <a:pt x="842679" y="845586"/>
                </a:lnTo>
                <a:lnTo>
                  <a:pt x="879957" y="810424"/>
                </a:lnTo>
                <a:lnTo>
                  <a:pt x="917101" y="775114"/>
                </a:lnTo>
                <a:lnTo>
                  <a:pt x="954107" y="739657"/>
                </a:lnTo>
                <a:lnTo>
                  <a:pt x="990972" y="704052"/>
                </a:lnTo>
                <a:lnTo>
                  <a:pt x="1027694" y="668300"/>
                </a:lnTo>
                <a:lnTo>
                  <a:pt x="1064269" y="632401"/>
                </a:lnTo>
                <a:lnTo>
                  <a:pt x="1100696" y="596357"/>
                </a:lnTo>
                <a:lnTo>
                  <a:pt x="1136970" y="560166"/>
                </a:lnTo>
                <a:lnTo>
                  <a:pt x="1173090" y="523829"/>
                </a:lnTo>
                <a:lnTo>
                  <a:pt x="1209053" y="487348"/>
                </a:lnTo>
                <a:lnTo>
                  <a:pt x="1244855" y="450721"/>
                </a:lnTo>
                <a:lnTo>
                  <a:pt x="1280494" y="413949"/>
                </a:lnTo>
                <a:lnTo>
                  <a:pt x="1315968" y="377033"/>
                </a:lnTo>
                <a:lnTo>
                  <a:pt x="1351272" y="339973"/>
                </a:lnTo>
                <a:lnTo>
                  <a:pt x="1386405" y="302769"/>
                </a:lnTo>
                <a:lnTo>
                  <a:pt x="1421364" y="265422"/>
                </a:lnTo>
                <a:lnTo>
                  <a:pt x="1456146" y="227931"/>
                </a:lnTo>
                <a:lnTo>
                  <a:pt x="1490747" y="190298"/>
                </a:lnTo>
                <a:lnTo>
                  <a:pt x="1525166" y="152522"/>
                </a:lnTo>
                <a:lnTo>
                  <a:pt x="1559400" y="114604"/>
                </a:lnTo>
                <a:lnTo>
                  <a:pt x="1593445" y="76544"/>
                </a:lnTo>
                <a:lnTo>
                  <a:pt x="1627299" y="38342"/>
                </a:lnTo>
                <a:lnTo>
                  <a:pt x="1660958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25" y="-1523"/>
            <a:ext cx="5172138" cy="686111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00100" y="1695450"/>
            <a:ext cx="3676650" cy="504825"/>
          </a:xfrm>
          <a:custGeom>
            <a:avLst/>
            <a:gdLst/>
            <a:ahLst/>
            <a:cxnLst/>
            <a:rect l="l" t="t" r="r" b="b"/>
            <a:pathLst>
              <a:path w="3676650" h="504825">
                <a:moveTo>
                  <a:pt x="3676650" y="0"/>
                </a:moveTo>
                <a:lnTo>
                  <a:pt x="0" y="0"/>
                </a:lnTo>
                <a:lnTo>
                  <a:pt x="0" y="504825"/>
                </a:lnTo>
                <a:lnTo>
                  <a:pt x="3676650" y="504825"/>
                </a:lnTo>
                <a:lnTo>
                  <a:pt x="3676650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8800" y="953769"/>
            <a:ext cx="235140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81B01"/>
                </a:solidFill>
                <a:latin typeface="Calibri Light" panose="020F0302020204030204"/>
                <a:cs typeface="Calibri Light" panose="020F03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1639" y="2304669"/>
            <a:ext cx="5493384" cy="26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1586" y="-4762"/>
            <a:ext cx="12193650" cy="6867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48115" y="3351529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>
                <a:solidFill>
                  <a:srgbClr val="454545"/>
                </a:solidFill>
                <a:latin typeface="Calibri Light" panose="020F0302020204030204"/>
                <a:cs typeface="Calibri Light" panose="020F0302020204030204"/>
              </a:rPr>
              <a:t>ALLSTARCLUB</a:t>
            </a:r>
            <a:endParaRPr sz="36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179" y="4112577"/>
            <a:ext cx="2616200" cy="504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10"/>
              </a:spcBef>
            </a:pPr>
            <a:r>
              <a:rPr sz="1550" dirty="0">
                <a:solidFill>
                  <a:srgbClr val="454545"/>
                </a:solidFill>
                <a:latin typeface="Rockwell"/>
                <a:cs typeface="Rockwell"/>
              </a:rPr>
              <a:t>Készítette:Szabó</a:t>
            </a:r>
            <a:r>
              <a:rPr sz="1550" spc="340" dirty="0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sz="1550" spc="-10" dirty="0">
                <a:solidFill>
                  <a:srgbClr val="454545"/>
                </a:solidFill>
                <a:latin typeface="Rockwell"/>
                <a:cs typeface="Rockwell"/>
              </a:rPr>
              <a:t>Gábor,Kiss </a:t>
            </a:r>
            <a:r>
              <a:rPr sz="1550" dirty="0">
                <a:solidFill>
                  <a:srgbClr val="454545"/>
                </a:solidFill>
                <a:latin typeface="Rockwell"/>
                <a:cs typeface="Rockwell"/>
              </a:rPr>
              <a:t>Atilla,Adu</a:t>
            </a:r>
            <a:r>
              <a:rPr sz="1550" spc="100" dirty="0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sz="1550" dirty="0">
                <a:solidFill>
                  <a:srgbClr val="454545"/>
                </a:solidFill>
                <a:latin typeface="Rockwell"/>
                <a:cs typeface="Rockwell"/>
              </a:rPr>
              <a:t>Milán</a:t>
            </a:r>
            <a:r>
              <a:rPr sz="1550" spc="175" dirty="0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sz="1550" spc="-10" dirty="0">
                <a:solidFill>
                  <a:srgbClr val="454545"/>
                </a:solidFill>
                <a:latin typeface="Rockwell"/>
                <a:cs typeface="Rockwell"/>
              </a:rPr>
              <a:t>Renátó</a:t>
            </a:r>
            <a:endParaRPr sz="1550">
              <a:latin typeface="Rockwell"/>
              <a:cs typeface="Rockwel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633" y="466701"/>
            <a:ext cx="776269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599"/>
            <a:ext cx="2351404" cy="575310"/>
          </a:xfrm>
        </p:spPr>
        <p:txBody>
          <a:bodyPr/>
          <a:lstStyle/>
          <a:p>
            <a:r>
              <a:t>Fejlesztési kihívások és tanulságok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2362200"/>
            <a:ext cx="2942590" cy="2952115"/>
          </a:xfrm>
        </p:spPr>
        <p:txBody>
          <a:bodyPr wrap="square">
            <a:noAutofit/>
          </a:bodyPr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Néhány plugin (például a SportPress és a</a:t>
            </a:r>
            <a:r>
              <a:rPr lang="hu-HU"/>
              <a:t>z Appointments</a:t>
            </a:r>
            <a:r>
              <a:t>) összehangolása nehézséget okozott, de sikerült megoldani a reszponzivitás és a dizájn egységesítését.</a:t>
            </a:r>
          </a:p>
        </p:txBody>
      </p:sp>
      <p:pic>
        <p:nvPicPr>
          <p:cNvPr id="4" name="Picture 3" descr="1017fa87-7804-4162-a779-5f9fdfe5390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0400" y="914400"/>
            <a:ext cx="4055745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80999"/>
            <a:ext cx="2351404" cy="575310"/>
          </a:xfrm>
        </p:spPr>
        <p:txBody>
          <a:bodyPr/>
          <a:lstStyle/>
          <a:p>
            <a:r>
              <a:t>Összegzés és jövőbeli tervek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199" y="533654"/>
            <a:ext cx="5493384" cy="266001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projekt eredményeként egy működő, látványos weboldal jött létre, amely bemutatja a helyi futballéletet. A jövőben több nyelv, valamint mobilalkalmazás fejlesztése a cél.</a:t>
            </a:r>
          </a:p>
        </p:txBody>
      </p:sp>
      <p:pic>
        <p:nvPicPr>
          <p:cNvPr id="4" name="Picture 3" descr="b41c4ca2-d300-4f02-bb42-ef2a74f6add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209800"/>
            <a:ext cx="8632825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3668400" cy="2552700"/>
          </a:xfrm>
          <a:prstGeom prst="rect">
            <a:avLst/>
          </a:prstGeom>
          <a:solidFill>
            <a:srgbClr val="F81B01"/>
          </a:solidFill>
        </p:spPr>
        <p:txBody>
          <a:bodyPr vert="horz" wrap="square" lIns="0" tIns="504825" rIns="0" bIns="0" rtlCol="0">
            <a:noAutofit/>
          </a:bodyPr>
          <a:lstStyle/>
          <a:p>
            <a:pPr marL="327025" marR="313690" algn="ctr">
              <a:lnSpc>
                <a:spcPct val="86000"/>
              </a:lnSpc>
              <a:spcBef>
                <a:spcPts val="3975"/>
              </a:spcBef>
            </a:pPr>
            <a:r>
              <a:rPr sz="395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3950" spc="-27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950" spc="-14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weboldal</a:t>
            </a:r>
            <a:r>
              <a:rPr sz="3950" spc="-24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950" spc="-9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célja </a:t>
            </a:r>
            <a:r>
              <a:rPr sz="3950" spc="-25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és </a:t>
            </a:r>
            <a:r>
              <a:rPr sz="3950" spc="-75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célközönségge</a:t>
            </a:r>
            <a:endParaRPr sz="39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1284" y="822961"/>
            <a:ext cx="6045200" cy="162242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60"/>
              </a:spcBef>
              <a:buClr>
                <a:srgbClr val="F81B01"/>
              </a:buClr>
              <a:buSzPct val="109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Cél:modern,</a:t>
            </a: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 motiváló weboldal a helyi</a:t>
            </a: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 focicsapat számára</a:t>
            </a:r>
            <a:endParaRPr sz="1700" u="none" strike="noStrike" kern="0" cap="none" spc="0" normalizeH="0">
              <a:latin typeface="Arial" panose="020B0604020202020204" pitchFamily="34" charset="0"/>
              <a:cs typeface="Rockwell"/>
            </a:endParaRPr>
          </a:p>
          <a:p>
            <a:pPr marL="241300" marR="203200" indent="-228600">
              <a:lnSpc>
                <a:spcPct val="121000"/>
              </a:lnSpc>
              <a:spcBef>
                <a:spcPts val="980"/>
              </a:spcBef>
              <a:buClr>
                <a:srgbClr val="F81B01"/>
              </a:buClr>
              <a:buSzPct val="109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Célközönség:fiatal</a:t>
            </a: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 sportolók,futball rajongók,utánpótlás játékosok</a:t>
            </a:r>
            <a:endParaRPr sz="1700" u="none" strike="noStrike" kern="0" cap="none" spc="0" normalizeH="0">
              <a:latin typeface="Arial" panose="020B0604020202020204" pitchFamily="34" charset="0"/>
              <a:cs typeface="Rockwell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Clr>
                <a:srgbClr val="F81B01"/>
              </a:buClr>
              <a:buSzPct val="109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1700" u="none" strike="noStrike" kern="0" cap="none" spc="0" normalizeH="0" dirty="0">
                <a:latin typeface="Arial" panose="020B0604020202020204" pitchFamily="34" charset="0"/>
                <a:cs typeface="Rockwell"/>
              </a:rPr>
              <a:t>Küldtetés:inspirálni,informálni,közösséget építeni</a:t>
            </a:r>
            <a:endParaRPr sz="1700" u="none" strike="noStrike" kern="0" cap="none" spc="0" normalizeH="0">
              <a:latin typeface="Arial" panose="020B0604020202020204" pitchFamily="34" charset="0"/>
              <a:cs typeface="Rockwel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63" y="3086100"/>
            <a:ext cx="6296025" cy="2981325"/>
            <a:chOff x="5105463" y="3086100"/>
            <a:chExt cx="6296025" cy="298132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14925" y="3095625"/>
              <a:ext cx="6276848" cy="29622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10226" y="3090862"/>
              <a:ext cx="6286500" cy="2971800"/>
            </a:xfrm>
            <a:custGeom>
              <a:avLst/>
              <a:gdLst/>
              <a:ahLst/>
              <a:cxnLst/>
              <a:rect l="l" t="t" r="r" b="b"/>
              <a:pathLst>
                <a:path w="6286500" h="2971800">
                  <a:moveTo>
                    <a:pt x="0" y="2971800"/>
                  </a:moveTo>
                  <a:lnTo>
                    <a:pt x="6286500" y="2971800"/>
                  </a:lnTo>
                  <a:lnTo>
                    <a:pt x="62865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495300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2286000"/>
            <a:ext cx="3668400" cy="2620800"/>
          </a:xfrm>
          <a:prstGeom prst="rect">
            <a:avLst/>
          </a:prstGeom>
          <a:solidFill>
            <a:srgbClr val="F81B01"/>
          </a:solidFill>
        </p:spPr>
        <p:txBody>
          <a:bodyPr vert="horz" wrap="square" lIns="0" tIns="18669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3950">
              <a:latin typeface="Times New Roman" panose="02020603050405020304"/>
              <a:cs typeface="Times New Roman" panose="02020603050405020304"/>
            </a:endParaRPr>
          </a:p>
          <a:p>
            <a:pPr marL="814070" marR="790575" indent="179705">
              <a:lnSpc>
                <a:spcPts val="4060"/>
              </a:lnSpc>
              <a:spcBef>
                <a:spcPts val="5"/>
              </a:spcBef>
            </a:pPr>
            <a:r>
              <a:rPr sz="3950" spc="-39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3950" spc="-6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950" spc="1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3950" spc="-65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v</a:t>
            </a:r>
            <a:r>
              <a:rPr sz="3950" spc="-6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3950" spc="-11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z</a:t>
            </a:r>
            <a:r>
              <a:rPr sz="3950" spc="-6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é</a:t>
            </a:r>
            <a:r>
              <a:rPr sz="3950" spc="-5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3950" spc="11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3950" spc="-7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3950" spc="-140" dirty="0">
                <a:solidFill>
                  <a:srgbClr val="FFFDFF"/>
                </a:solidFill>
                <a:latin typeface="Calibri Light" panose="020F0302020204030204"/>
                <a:cs typeface="Calibri Light" panose="020F0302020204030204"/>
              </a:rPr>
              <a:t>módszerek</a:t>
            </a:r>
            <a:endParaRPr sz="395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599" y="305117"/>
            <a:ext cx="6125845" cy="37185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78740" indent="-228600">
              <a:lnSpc>
                <a:spcPct val="120000"/>
              </a:lnSpc>
              <a:spcBef>
                <a:spcPts val="60"/>
              </a:spcBef>
              <a:buClr>
                <a:srgbClr val="F81B01"/>
              </a:buClr>
              <a:buSzPct val="108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Közösen választottuk ki a témához és az érdekeltségi körünkhöz legközelebb álló sablont ami az Elite Soccer Club volt.</a:t>
            </a:r>
            <a:endParaRPr sz="1800" u="none" strike="noStrike" kern="0" cap="none" spc="0" normalizeH="0">
              <a:latin typeface="Arial" panose="020B0604020202020204" pitchFamily="34" charset="0"/>
              <a:cs typeface="Rockwell"/>
            </a:endParaRPr>
          </a:p>
          <a:p>
            <a:pPr marL="241300" marR="1328420" indent="-228600">
              <a:lnSpc>
                <a:spcPct val="118000"/>
              </a:lnSpc>
              <a:spcBef>
                <a:spcPts val="1050"/>
              </a:spcBef>
              <a:buClr>
                <a:srgbClr val="F81B01"/>
              </a:buClr>
              <a:buSzPct val="108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Eltávolítottuk róla a felesleges elemeket, és átdolgoztuk/átírtuk a szövegeket.</a:t>
            </a:r>
            <a:endParaRPr sz="1800" u="none" strike="noStrike" kern="0" cap="none" spc="0" normalizeH="0">
              <a:latin typeface="Arial" panose="020B0604020202020204" pitchFamily="34" charset="0"/>
              <a:cs typeface="Rockwell"/>
            </a:endParaRPr>
          </a:p>
          <a:p>
            <a:pPr marL="241300" marR="941705" indent="-228600">
              <a:lnSpc>
                <a:spcPct val="122000"/>
              </a:lnSpc>
              <a:spcBef>
                <a:spcPts val="980"/>
              </a:spcBef>
              <a:buClr>
                <a:srgbClr val="F81B01"/>
              </a:buClr>
              <a:buSzPct val="108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Menüpontokat megterveztük hogy minden egy kattintásra m</a:t>
            </a:r>
            <a:r>
              <a:rPr sz="1800" u="none" strike="noStrike" kern="0" cap="none" spc="0" normalizeH="0" dirty="0">
                <a:latin typeface="Arial" panose="020B0604020202020204" pitchFamily="34" charset="0"/>
                <a:cs typeface="Cambria" panose="02040503050406030204"/>
              </a:rPr>
              <a:t>ű</a:t>
            </a: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ködjön.</a:t>
            </a:r>
            <a:endParaRPr sz="1800" u="none" strike="noStrike" kern="0" cap="none" spc="0" normalizeH="0">
              <a:latin typeface="Arial" panose="020B0604020202020204" pitchFamily="34" charset="0"/>
              <a:cs typeface="Rockwell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Clr>
                <a:srgbClr val="F81B01"/>
              </a:buClr>
              <a:buSzPct val="108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Az alábbi b</a:t>
            </a:r>
            <a:r>
              <a:rPr sz="1800" u="none" strike="noStrike" kern="0" cap="none" spc="0" normalizeH="0" dirty="0">
                <a:latin typeface="Arial" panose="020B0604020202020204" pitchFamily="34" charset="0"/>
                <a:cs typeface="Cambria" panose="02040503050406030204"/>
              </a:rPr>
              <a:t>ő</a:t>
            </a:r>
            <a:r>
              <a:rPr sz="1800" u="none" strike="noStrike" kern="0" cap="none" spc="0" normalizeH="0" dirty="0">
                <a:latin typeface="Arial" panose="020B0604020202020204" pitchFamily="34" charset="0"/>
                <a:cs typeface="Rockwell"/>
              </a:rPr>
              <a:t>vítményeket használtuk a weboldalon:Sport Press,Kirki Costumizer Framework, Ultimate member, WP Go Maps , Wp Discuz.</a:t>
            </a:r>
            <a:endParaRPr sz="1800" u="none" strike="noStrike" kern="0" cap="none" spc="0" normalizeH="0">
              <a:latin typeface="Arial" panose="020B0604020202020204" pitchFamily="34" charset="0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04800"/>
            <a:ext cx="348932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60" dirty="0">
                <a:solidFill>
                  <a:srgbClr val="F81B01"/>
                </a:solidFill>
                <a:uFillTx/>
              </a:rPr>
              <a:t>Szolgáltatások</a:t>
            </a:r>
            <a:endParaRPr sz="4000" spc="-160" dirty="0">
              <a:solidFill>
                <a:srgbClr val="F81B01"/>
              </a:solidFill>
              <a:uFillTx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9275" y="933450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0"/>
                </a:moveTo>
                <a:lnTo>
                  <a:pt x="0" y="304800"/>
                </a:lnTo>
                <a:lnTo>
                  <a:pt x="257175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819400" y="1447800"/>
            <a:ext cx="6720205" cy="4652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Bármikor elérhet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Cambria" panose="02040503050406030204"/>
              </a:rPr>
              <a:t>ő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, HD min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Cambria" panose="02040503050406030204"/>
              </a:rPr>
              <a:t>ő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ség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Cambria" panose="02040503050406030204"/>
              </a:rPr>
              <a:t>ű 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videók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40665" indent="-227965">
              <a:lnSpc>
                <a:spcPct val="100000"/>
              </a:lnSpc>
              <a:spcBef>
                <a:spcPts val="1440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Lépésr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Cambria" panose="02040503050406030204"/>
              </a:rPr>
              <a:t>ő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l lépésre bemutatott gyakorlatok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Otthoni edzéshez ideális megoldás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Folyamatosan frissül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  <a:cs typeface="Cambria" panose="02040503050406030204"/>
              </a:rPr>
              <a:t>ő </a:t>
            </a: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videótár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0665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Tagjaink inspirálják egymást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  <a:p>
            <a:pPr marL="241300" marR="5080" indent="-228600">
              <a:lnSpc>
                <a:spcPct val="125000"/>
              </a:lnSpc>
              <a:spcBef>
                <a:spcPts val="980"/>
              </a:spcBef>
              <a:buClr>
                <a:srgbClr val="F81B01"/>
              </a:buClr>
              <a:buSzPct val="110000"/>
              <a:buFont typeface="Wingdings" panose="05000000000000000000"/>
              <a:buChar char=""/>
              <a:tabLst>
                <a:tab pos="241300" algn="l"/>
              </a:tabLst>
            </a:pPr>
            <a:r>
              <a:rPr sz="2800" dirty="0">
                <a:solidFill>
                  <a:schemeClr val="tx1"/>
                </a:solidFill>
                <a:uFillTx/>
                <a:latin typeface="Arial" panose="020B0604020202020204" pitchFamily="34" charset="0"/>
              </a:rPr>
              <a:t>Online kihívások és közös edzések amit igénybe is lehet venni a szolgáltatásaink között.</a:t>
            </a:r>
            <a:endParaRPr sz="2800" dirty="0">
              <a:solidFill>
                <a:schemeClr val="tx1"/>
              </a:solidFill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599"/>
            <a:ext cx="2351404" cy="575310"/>
          </a:xfrm>
        </p:spPr>
        <p:txBody>
          <a:bodyPr/>
          <a:lstStyle/>
          <a:p>
            <a:r>
              <a:t>A választott CMS és eszközök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599" y="381254"/>
            <a:ext cx="5493384" cy="266001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weboldalt WordPress alapon készítettük, amely rugalmasságot és könnyű kezelhetőséget biztosít. Használt bővítmények: SportPress, Kirki, Ultimate Member, WP Go Maps, valamint a Simply Schedule Appointments.</a:t>
            </a:r>
          </a:p>
        </p:txBody>
      </p:sp>
      <p:pic>
        <p:nvPicPr>
          <p:cNvPr id="4" name="Picture 3" descr="254d1f02-21c8-4720-859b-a420c172dad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329180"/>
            <a:ext cx="8211185" cy="4083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4823460" cy="1636395"/>
          </a:xfrm>
        </p:spPr>
        <p:txBody>
          <a:bodyPr>
            <a:noAutofit/>
          </a:bodyPr>
          <a:lstStyle/>
          <a:p>
            <a:r>
              <a:t>A weboldal fő funkciói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599" y="1219454"/>
            <a:ext cx="5493384" cy="266001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weboldal lehetőséget ad edzésvideók megtekintésére, események és mérkőzések követésére, valamint a csapattagok és posztok megismerésére. A felhasználók interaktív módon kommentelhetnek is.</a:t>
            </a:r>
          </a:p>
        </p:txBody>
      </p:sp>
      <p:pic>
        <p:nvPicPr>
          <p:cNvPr id="4" name="Picture 3" descr="4bf7cec3-274d-43da-bc61-7a4f90977b0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2590800"/>
            <a:ext cx="5375275" cy="3970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33399"/>
            <a:ext cx="2351404" cy="575310"/>
          </a:xfrm>
        </p:spPr>
        <p:txBody>
          <a:bodyPr/>
          <a:lstStyle/>
          <a:p>
            <a:r>
              <a:t>Felhasználói élmény és dizájn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7329" y="762254"/>
            <a:ext cx="5493384" cy="266001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dizájn modern és letisztult, a sportos hangulatot tükröző színekkel. A weboldal mobilbarát, gyorsan betölt, és minden elem intuitívan elérhető.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2438400"/>
            <a:ext cx="8467725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28599"/>
            <a:ext cx="2351404" cy="575310"/>
          </a:xfrm>
        </p:spPr>
        <p:txBody>
          <a:bodyPr/>
          <a:lstStyle/>
          <a:p>
            <a:r>
              <a:t>Admin felület áttekintése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199" y="152654"/>
            <a:ext cx="5493384" cy="266001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WordPress admin felületén bővítményekkel, menükkel és beállításokkal menedzseljük a teljes oldalt. A Simply Schedule Appointments és a SportPress segítségével minden funkció jól szervezett.</a:t>
            </a:r>
          </a:p>
        </p:txBody>
      </p:sp>
      <p:pic>
        <p:nvPicPr>
          <p:cNvPr id="4" name="Picture 3" descr="50ff5d0b-2ae7-44a4-884f-c3429a0f752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209800"/>
            <a:ext cx="7193280" cy="3940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57199"/>
            <a:ext cx="2351404" cy="575310"/>
          </a:xfrm>
        </p:spPr>
        <p:txBody>
          <a:bodyPr/>
          <a:lstStyle/>
          <a:p>
            <a:r>
              <a:t>Projektszervezési eszközök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2599" y="609854"/>
            <a:ext cx="5493384" cy="1538605"/>
          </a:xfrm>
        </p:spPr>
        <p:txBody>
          <a:bodyPr/>
          <a:lstStyle/>
          <a:p>
            <a:pPr>
              <a:defRPr sz="2000">
                <a:solidFill>
                  <a:srgbClr val="000000"/>
                </a:solidFill>
                <a:latin typeface="Arial" panose="020B0604020202020204"/>
              </a:defRPr>
            </a:pPr>
            <a:r>
              <a:t>A fejlesztés során </a:t>
            </a:r>
            <a:r>
              <a:rPr lang="hu-HU"/>
              <a:t>Messenger-t</a:t>
            </a:r>
            <a:r>
              <a:t> és Google Drive-ot használtunk kommunikációra és feladatkezelésre. A rendszeres megbeszélések biztosították </a:t>
            </a:r>
            <a:r>
              <a:rPr lang="hu-HU"/>
              <a:t>sok fontos követelmény elkészülését, pld foglalni időpontot.</a:t>
            </a:r>
            <a:endParaRPr lang="hu-HU"/>
          </a:p>
        </p:txBody>
      </p:sp>
      <p:pic>
        <p:nvPicPr>
          <p:cNvPr id="4" name="Picture 3" descr="bc2e551b-5bf5-4bd5-91c1-13a2702ba86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370455"/>
            <a:ext cx="6982460" cy="405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Presentation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Rockwell</vt:lpstr>
      <vt:lpstr>Wingdings</vt:lpstr>
      <vt:lpstr>Times New Roman</vt:lpstr>
      <vt:lpstr>Cambria</vt:lpstr>
      <vt:lpstr>Arial</vt:lpstr>
      <vt:lpstr>Microsoft YaHei</vt:lpstr>
      <vt:lpstr>Arial Unicode MS</vt:lpstr>
      <vt:lpstr>Calibri</vt:lpstr>
      <vt:lpstr>Calibri Light</vt:lpstr>
      <vt:lpstr>Cambria</vt:lpstr>
      <vt:lpstr>Rockwell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Szolgáltatások</vt:lpstr>
      <vt:lpstr>A választott CMS és eszközök</vt:lpstr>
      <vt:lpstr>A weboldal fő funkciói</vt:lpstr>
      <vt:lpstr>Felhasználói élmény és dizájn</vt:lpstr>
      <vt:lpstr>Admin felület áttekintése</vt:lpstr>
      <vt:lpstr>Projektszervezési eszközök</vt:lpstr>
      <vt:lpstr>Fejlesztési kihívások és tanulságok</vt:lpstr>
      <vt:lpstr>Összegzés és jövőbeli tervek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sapek113</cp:lastModifiedBy>
  <cp:revision>2</cp:revision>
  <dcterms:created xsi:type="dcterms:W3CDTF">2025-10-26T19:13:38Z</dcterms:created>
  <dcterms:modified xsi:type="dcterms:W3CDTF">2025-10-26T19:13:57Z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2025-10-07T01:00:00Z</vt:filetime>
  </property>
  <property fmtid="{D5CDD505-2E9C-101B-9397-08002B2CF9AE}" pid="3" name="LastSaved">
    <vt:filetime>2025-10-07T01:00:00Z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6799B61C965D4D5B9A3BA64B6819B01D_13</vt:lpwstr>
  </property>
  <property fmtid="{D5CDD505-2E9C-101B-9397-08002B2CF9AE}" pid="6" name="KSOProductBuildVer">
    <vt:lpwstr>1033-12.9.0.21549</vt:lpwstr>
  </property>
</Properties>
</file>